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75" r:id="rId5"/>
    <p:sldMasterId id="2147483754" r:id="rId6"/>
  </p:sldMasterIdLst>
  <p:notesMasterIdLst>
    <p:notesMasterId r:id="rId22"/>
  </p:notesMasterIdLst>
  <p:sldIdLst>
    <p:sldId id="376" r:id="rId7"/>
    <p:sldId id="393" r:id="rId8"/>
    <p:sldId id="399" r:id="rId9"/>
    <p:sldId id="398" r:id="rId10"/>
    <p:sldId id="261" r:id="rId11"/>
    <p:sldId id="444" r:id="rId12"/>
    <p:sldId id="411" r:id="rId13"/>
    <p:sldId id="408" r:id="rId14"/>
    <p:sldId id="446" r:id="rId15"/>
    <p:sldId id="415" r:id="rId16"/>
    <p:sldId id="416" r:id="rId17"/>
    <p:sldId id="447" r:id="rId18"/>
    <p:sldId id="397" r:id="rId19"/>
    <p:sldId id="424" r:id="rId20"/>
    <p:sldId id="442" r:id="rId2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8392" autoAdjust="0"/>
  </p:normalViewPr>
  <p:slideViewPr>
    <p:cSldViewPr snapToGrid="0" snapToObjects="1">
      <p:cViewPr varScale="1">
        <p:scale>
          <a:sx n="149" d="100"/>
          <a:sy n="149" d="100"/>
        </p:scale>
        <p:origin x="560"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ong Vu Thi" userId="4444e3c63d113056" providerId="LiveId" clId="{3429D52B-8873-4229-B4E6-D66A0B41238A}"/>
    <pc:docChg chg="custSel addSld delSld modSld sldOrd delMainMaster">
      <pc:chgData name="Thuong Vu Thi" userId="4444e3c63d113056" providerId="LiveId" clId="{3429D52B-8873-4229-B4E6-D66A0B41238A}" dt="2020-08-20T10:20:30.174" v="1096" actId="14100"/>
      <pc:docMkLst>
        <pc:docMk/>
      </pc:docMkLst>
      <pc:sldChg chg="delSp modSp add del mod delAnim">
        <pc:chgData name="Thuong Vu Thi" userId="4444e3c63d113056" providerId="LiveId" clId="{3429D52B-8873-4229-B4E6-D66A0B41238A}" dt="2020-08-20T10:04:45.479" v="570" actId="47"/>
        <pc:sldMkLst>
          <pc:docMk/>
          <pc:sldMk cId="2644813349" sldId="275"/>
        </pc:sldMkLst>
        <pc:spChg chg="del">
          <ac:chgData name="Thuong Vu Thi" userId="4444e3c63d113056" providerId="LiveId" clId="{3429D52B-8873-4229-B4E6-D66A0B41238A}" dt="2020-08-20T10:04:20.260" v="528" actId="478"/>
          <ac:spMkLst>
            <pc:docMk/>
            <pc:sldMk cId="2644813349" sldId="275"/>
            <ac:spMk id="2" creationId="{00000000-0000-0000-0000-000000000000}"/>
          </ac:spMkLst>
        </pc:spChg>
        <pc:spChg chg="del">
          <ac:chgData name="Thuong Vu Thi" userId="4444e3c63d113056" providerId="LiveId" clId="{3429D52B-8873-4229-B4E6-D66A0B41238A}" dt="2020-08-20T10:04:19.132" v="527" actId="478"/>
          <ac:spMkLst>
            <pc:docMk/>
            <pc:sldMk cId="2644813349" sldId="275"/>
            <ac:spMk id="3" creationId="{00000000-0000-0000-0000-000000000000}"/>
          </ac:spMkLst>
        </pc:spChg>
        <pc:picChg chg="del mod">
          <ac:chgData name="Thuong Vu Thi" userId="4444e3c63d113056" providerId="LiveId" clId="{3429D52B-8873-4229-B4E6-D66A0B41238A}" dt="2020-08-20T10:04:28.251" v="530" actId="21"/>
          <ac:picMkLst>
            <pc:docMk/>
            <pc:sldMk cId="2644813349" sldId="275"/>
            <ac:picMk id="4" creationId="{00000000-0000-0000-0000-000000000000}"/>
          </ac:picMkLst>
        </pc:picChg>
      </pc:sldChg>
      <pc:sldChg chg="delSp del modAnim">
        <pc:chgData name="Thuong Vu Thi" userId="4444e3c63d113056" providerId="LiveId" clId="{3429D52B-8873-4229-B4E6-D66A0B41238A}" dt="2020-08-20T10:17:03.992" v="1077" actId="47"/>
        <pc:sldMkLst>
          <pc:docMk/>
          <pc:sldMk cId="2782724558" sldId="291"/>
        </pc:sldMkLst>
        <pc:spChg chg="del">
          <ac:chgData name="Thuong Vu Thi" userId="4444e3c63d113056" providerId="LiveId" clId="{3429D52B-8873-4229-B4E6-D66A0B41238A}" dt="2020-08-20T10:17:00.558" v="1075" actId="21"/>
          <ac:spMkLst>
            <pc:docMk/>
            <pc:sldMk cId="2782724558" sldId="291"/>
            <ac:spMk id="9221" creationId="{00000000-0000-0000-0000-000000000000}"/>
          </ac:spMkLst>
        </pc:spChg>
        <pc:spChg chg="del">
          <ac:chgData name="Thuong Vu Thi" userId="4444e3c63d113056" providerId="LiveId" clId="{3429D52B-8873-4229-B4E6-D66A0B41238A}" dt="2020-08-20T10:17:00.558" v="1075" actId="21"/>
          <ac:spMkLst>
            <pc:docMk/>
            <pc:sldMk cId="2782724558" sldId="291"/>
            <ac:spMk id="9222" creationId="{00000000-0000-0000-0000-000000000000}"/>
          </ac:spMkLst>
        </pc:spChg>
        <pc:spChg chg="del">
          <ac:chgData name="Thuong Vu Thi" userId="4444e3c63d113056" providerId="LiveId" clId="{3429D52B-8873-4229-B4E6-D66A0B41238A}" dt="2020-08-20T10:17:00.558" v="1075" actId="21"/>
          <ac:spMkLst>
            <pc:docMk/>
            <pc:sldMk cId="2782724558" sldId="291"/>
            <ac:spMk id="9223" creationId="{00000000-0000-0000-0000-000000000000}"/>
          </ac:spMkLst>
        </pc:spChg>
        <pc:picChg chg="del">
          <ac:chgData name="Thuong Vu Thi" userId="4444e3c63d113056" providerId="LiveId" clId="{3429D52B-8873-4229-B4E6-D66A0B41238A}" dt="2020-08-20T10:17:00.558" v="1075" actId="21"/>
          <ac:picMkLst>
            <pc:docMk/>
            <pc:sldMk cId="2782724558" sldId="291"/>
            <ac:picMk id="9219" creationId="{00000000-0000-0000-0000-000000000000}"/>
          </ac:picMkLst>
        </pc:picChg>
        <pc:picChg chg="del">
          <ac:chgData name="Thuong Vu Thi" userId="4444e3c63d113056" providerId="LiveId" clId="{3429D52B-8873-4229-B4E6-D66A0B41238A}" dt="2020-08-20T10:17:00.558" v="1075" actId="21"/>
          <ac:picMkLst>
            <pc:docMk/>
            <pc:sldMk cId="2782724558" sldId="291"/>
            <ac:picMk id="9220" creationId="{00000000-0000-0000-0000-000000000000}"/>
          </ac:picMkLst>
        </pc:picChg>
        <pc:picChg chg="del">
          <ac:chgData name="Thuong Vu Thi" userId="4444e3c63d113056" providerId="LiveId" clId="{3429D52B-8873-4229-B4E6-D66A0B41238A}" dt="2020-08-20T10:17:00.558" v="1075" actId="21"/>
          <ac:picMkLst>
            <pc:docMk/>
            <pc:sldMk cId="2782724558" sldId="291"/>
            <ac:picMk id="9224" creationId="{00000000-0000-0000-0000-000000000000}"/>
          </ac:picMkLst>
        </pc:picChg>
      </pc:sldChg>
      <pc:sldChg chg="addSp modSp add mod ord modTransition modAnim">
        <pc:chgData name="Thuong Vu Thi" userId="4444e3c63d113056" providerId="LiveId" clId="{3429D52B-8873-4229-B4E6-D66A0B41238A}" dt="2020-08-20T10:12:32.525" v="692" actId="1076"/>
        <pc:sldMkLst>
          <pc:docMk/>
          <pc:sldMk cId="1480294326" sldId="298"/>
        </pc:sldMkLst>
        <pc:spChg chg="add mod">
          <ac:chgData name="Thuong Vu Thi" userId="4444e3c63d113056" providerId="LiveId" clId="{3429D52B-8873-4229-B4E6-D66A0B41238A}" dt="2020-08-20T10:12:32.525" v="692" actId="1076"/>
          <ac:spMkLst>
            <pc:docMk/>
            <pc:sldMk cId="1480294326" sldId="298"/>
            <ac:spMk id="3" creationId="{D74A9C2A-2B87-418F-AB04-68FB54803A54}"/>
          </ac:spMkLst>
        </pc:spChg>
        <pc:picChg chg="mod">
          <ac:chgData name="Thuong Vu Thi" userId="4444e3c63d113056" providerId="LiveId" clId="{3429D52B-8873-4229-B4E6-D66A0B41238A}" dt="2020-08-20T10:02:22.678" v="523" actId="1038"/>
          <ac:picMkLst>
            <pc:docMk/>
            <pc:sldMk cId="1480294326" sldId="298"/>
            <ac:picMk id="48132" creationId="{00000000-0000-0000-0000-000000000000}"/>
          </ac:picMkLst>
        </pc:picChg>
      </pc:sldChg>
      <pc:sldChg chg="addSp delSp modSp mod modAnim">
        <pc:chgData name="Thuong Vu Thi" userId="4444e3c63d113056" providerId="LiveId" clId="{3429D52B-8873-4229-B4E6-D66A0B41238A}" dt="2020-08-18T15:44:28.173" v="40" actId="1076"/>
        <pc:sldMkLst>
          <pc:docMk/>
          <pc:sldMk cId="1187853599" sldId="376"/>
        </pc:sldMkLst>
        <pc:spChg chg="del">
          <ac:chgData name="Thuong Vu Thi" userId="4444e3c63d113056" providerId="LiveId" clId="{3429D52B-8873-4229-B4E6-D66A0B41238A}" dt="2020-08-18T15:43:32.483" v="0" actId="478"/>
          <ac:spMkLst>
            <pc:docMk/>
            <pc:sldMk cId="1187853599" sldId="376"/>
            <ac:spMk id="3" creationId="{00000000-0000-0000-0000-000000000000}"/>
          </ac:spMkLst>
        </pc:spChg>
        <pc:spChg chg="add del mod">
          <ac:chgData name="Thuong Vu Thi" userId="4444e3c63d113056" providerId="LiveId" clId="{3429D52B-8873-4229-B4E6-D66A0B41238A}" dt="2020-08-18T15:43:35.260" v="1" actId="478"/>
          <ac:spMkLst>
            <pc:docMk/>
            <pc:sldMk cId="1187853599" sldId="376"/>
            <ac:spMk id="4" creationId="{5398C0C8-0D44-4DBE-B753-647258C0740E}"/>
          </ac:spMkLst>
        </pc:spChg>
        <pc:spChg chg="add mod">
          <ac:chgData name="Thuong Vu Thi" userId="4444e3c63d113056" providerId="LiveId" clId="{3429D52B-8873-4229-B4E6-D66A0B41238A}" dt="2020-08-18T15:43:36.415" v="2"/>
          <ac:spMkLst>
            <pc:docMk/>
            <pc:sldMk cId="1187853599" sldId="376"/>
            <ac:spMk id="5" creationId="{4726AEE5-C4BD-44E2-B00F-4F5A3E9FF345}"/>
          </ac:spMkLst>
        </pc:spChg>
        <pc:spChg chg="add mod">
          <ac:chgData name="Thuong Vu Thi" userId="4444e3c63d113056" providerId="LiveId" clId="{3429D52B-8873-4229-B4E6-D66A0B41238A}" dt="2020-08-18T15:44:28.173" v="40" actId="1076"/>
          <ac:spMkLst>
            <pc:docMk/>
            <pc:sldMk cId="1187853599" sldId="376"/>
            <ac:spMk id="6" creationId="{5072523E-B189-45EB-8B23-41F0B1327FDF}"/>
          </ac:spMkLst>
        </pc:spChg>
        <pc:spChg chg="add mod">
          <ac:chgData name="Thuong Vu Thi" userId="4444e3c63d113056" providerId="LiveId" clId="{3429D52B-8873-4229-B4E6-D66A0B41238A}" dt="2020-08-18T15:44:24.100" v="39" actId="403"/>
          <ac:spMkLst>
            <pc:docMk/>
            <pc:sldMk cId="1187853599" sldId="376"/>
            <ac:spMk id="7" creationId="{40B52314-FB56-457D-9068-0774461D2B81}"/>
          </ac:spMkLst>
        </pc:spChg>
        <pc:spChg chg="add mod">
          <ac:chgData name="Thuong Vu Thi" userId="4444e3c63d113056" providerId="LiveId" clId="{3429D52B-8873-4229-B4E6-D66A0B41238A}" dt="2020-08-18T15:43:36.415" v="2"/>
          <ac:spMkLst>
            <pc:docMk/>
            <pc:sldMk cId="1187853599" sldId="376"/>
            <ac:spMk id="8" creationId="{825A76A3-7EB7-41D6-84DB-AE190C796199}"/>
          </ac:spMkLst>
        </pc:spChg>
        <pc:spChg chg="add mod">
          <ac:chgData name="Thuong Vu Thi" userId="4444e3c63d113056" providerId="LiveId" clId="{3429D52B-8873-4229-B4E6-D66A0B41238A}" dt="2020-08-18T15:43:36.415" v="2"/>
          <ac:spMkLst>
            <pc:docMk/>
            <pc:sldMk cId="1187853599" sldId="376"/>
            <ac:spMk id="9" creationId="{DC915C9F-E2E0-4EFB-83FB-9ECB56DDF5E2}"/>
          </ac:spMkLst>
        </pc:spChg>
      </pc:sldChg>
      <pc:sldChg chg="del">
        <pc:chgData name="Thuong Vu Thi" userId="4444e3c63d113056" providerId="LiveId" clId="{3429D52B-8873-4229-B4E6-D66A0B41238A}" dt="2020-08-18T15:51:35.421" v="41" actId="47"/>
        <pc:sldMkLst>
          <pc:docMk/>
          <pc:sldMk cId="4228399582" sldId="393"/>
        </pc:sldMkLst>
      </pc:sldChg>
      <pc:sldChg chg="del">
        <pc:chgData name="Thuong Vu Thi" userId="4444e3c63d113056" providerId="LiveId" clId="{3429D52B-8873-4229-B4E6-D66A0B41238A}" dt="2020-08-18T15:51:35.801" v="43" actId="47"/>
        <pc:sldMkLst>
          <pc:docMk/>
          <pc:sldMk cId="1275671097" sldId="394"/>
        </pc:sldMkLst>
      </pc:sldChg>
      <pc:sldChg chg="del">
        <pc:chgData name="Thuong Vu Thi" userId="4444e3c63d113056" providerId="LiveId" clId="{3429D52B-8873-4229-B4E6-D66A0B41238A}" dt="2020-08-18T15:51:35.989" v="44" actId="47"/>
        <pc:sldMkLst>
          <pc:docMk/>
          <pc:sldMk cId="1407282713" sldId="395"/>
        </pc:sldMkLst>
      </pc:sldChg>
      <pc:sldChg chg="del">
        <pc:chgData name="Thuong Vu Thi" userId="4444e3c63d113056" providerId="LiveId" clId="{3429D52B-8873-4229-B4E6-D66A0B41238A}" dt="2020-08-18T15:51:35.617" v="42" actId="47"/>
        <pc:sldMkLst>
          <pc:docMk/>
          <pc:sldMk cId="3892463837" sldId="396"/>
        </pc:sldMkLst>
      </pc:sldChg>
      <pc:sldChg chg="addSp delSp modSp mod modAnim">
        <pc:chgData name="Thuong Vu Thi" userId="4444e3c63d113056" providerId="LiveId" clId="{3429D52B-8873-4229-B4E6-D66A0B41238A}" dt="2020-08-20T10:20:30.174" v="1096" actId="14100"/>
        <pc:sldMkLst>
          <pc:docMk/>
          <pc:sldMk cId="2224355103" sldId="397"/>
        </pc:sldMkLst>
        <pc:spChg chg="add mod">
          <ac:chgData name="Thuong Vu Thi" userId="4444e3c63d113056" providerId="LiveId" clId="{3429D52B-8873-4229-B4E6-D66A0B41238A}" dt="2020-08-20T10:20:30.174" v="1096" actId="14100"/>
          <ac:spMkLst>
            <pc:docMk/>
            <pc:sldMk cId="2224355103" sldId="397"/>
            <ac:spMk id="41" creationId="{01907F10-D28C-430E-83F7-33EC6A9E21FE}"/>
          </ac:spMkLst>
        </pc:spChg>
        <pc:spChg chg="add mod">
          <ac:chgData name="Thuong Vu Thi" userId="4444e3c63d113056" providerId="LiveId" clId="{3429D52B-8873-4229-B4E6-D66A0B41238A}" dt="2020-08-20T10:20:06.649" v="1092" actId="2711"/>
          <ac:spMkLst>
            <pc:docMk/>
            <pc:sldMk cId="2224355103" sldId="397"/>
            <ac:spMk id="42" creationId="{BC12EF7B-44C5-419B-A711-9351E4E733C2}"/>
          </ac:spMkLst>
        </pc:spChg>
        <pc:spChg chg="add mod">
          <ac:chgData name="Thuong Vu Thi" userId="4444e3c63d113056" providerId="LiveId" clId="{3429D52B-8873-4229-B4E6-D66A0B41238A}" dt="2020-08-20T10:20:06.649" v="1092" actId="2711"/>
          <ac:spMkLst>
            <pc:docMk/>
            <pc:sldMk cId="2224355103" sldId="397"/>
            <ac:spMk id="43" creationId="{3F6AB144-1867-478B-839A-F92D208D44FF}"/>
          </ac:spMkLst>
        </pc:spChg>
        <pc:picChg chg="del">
          <ac:chgData name="Thuong Vu Thi" userId="4444e3c63d113056" providerId="LiveId" clId="{3429D52B-8873-4229-B4E6-D66A0B41238A}" dt="2020-08-20T10:19:02.949" v="1090" actId="478"/>
          <ac:picMkLst>
            <pc:docMk/>
            <pc:sldMk cId="2224355103" sldId="397"/>
            <ac:picMk id="72706"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07"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08"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09"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10"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11"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12"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13"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14"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15"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16"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17"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18"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19"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20"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21"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22"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23"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24"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25"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26"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27"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28"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29"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30"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31"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32"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33"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34"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35"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36"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37"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38"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39"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40"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41"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42" creationId="{00000000-0000-0000-0000-000000000000}"/>
          </ac:picMkLst>
        </pc:picChg>
        <pc:picChg chg="del">
          <ac:chgData name="Thuong Vu Thi" userId="4444e3c63d113056" providerId="LiveId" clId="{3429D52B-8873-4229-B4E6-D66A0B41238A}" dt="2020-08-20T10:19:02.949" v="1090" actId="478"/>
          <ac:picMkLst>
            <pc:docMk/>
            <pc:sldMk cId="2224355103" sldId="397"/>
            <ac:picMk id="72743" creationId="{00000000-0000-0000-0000-000000000000}"/>
          </ac:picMkLst>
        </pc:picChg>
      </pc:sldChg>
      <pc:sldChg chg="modSp">
        <pc:chgData name="Thuong Vu Thi" userId="4444e3c63d113056" providerId="LiveId" clId="{3429D52B-8873-4229-B4E6-D66A0B41238A}" dt="2020-08-18T15:52:46.927" v="155"/>
        <pc:sldMkLst>
          <pc:docMk/>
          <pc:sldMk cId="2006124007" sldId="416"/>
        </pc:sldMkLst>
        <pc:graphicFrameChg chg="mod">
          <ac:chgData name="Thuong Vu Thi" userId="4444e3c63d113056" providerId="LiveId" clId="{3429D52B-8873-4229-B4E6-D66A0B41238A}" dt="2020-08-18T15:52:46.927" v="155"/>
          <ac:graphicFrameMkLst>
            <pc:docMk/>
            <pc:sldMk cId="2006124007" sldId="416"/>
            <ac:graphicFrameMk id="4" creationId="{00000000-0000-0000-0000-000000000000}"/>
          </ac:graphicFrameMkLst>
        </pc:graphicFrameChg>
      </pc:sldChg>
      <pc:sldChg chg="modSp mod modAnim">
        <pc:chgData name="Thuong Vu Thi" userId="4444e3c63d113056" providerId="LiveId" clId="{3429D52B-8873-4229-B4E6-D66A0B41238A}" dt="2020-08-18T16:20:54.310" v="354" actId="1076"/>
        <pc:sldMkLst>
          <pc:docMk/>
          <pc:sldMk cId="1735892884" sldId="442"/>
        </pc:sldMkLst>
        <pc:spChg chg="mod">
          <ac:chgData name="Thuong Vu Thi" userId="4444e3c63d113056" providerId="LiveId" clId="{3429D52B-8873-4229-B4E6-D66A0B41238A}" dt="2020-08-18T16:20:54.310" v="354" actId="1076"/>
          <ac:spMkLst>
            <pc:docMk/>
            <pc:sldMk cId="1735892884" sldId="442"/>
            <ac:spMk id="5" creationId="{00000000-0000-0000-0000-000000000000}"/>
          </ac:spMkLst>
        </pc:spChg>
      </pc:sldChg>
      <pc:sldChg chg="modSp mod">
        <pc:chgData name="Thuong Vu Thi" userId="4444e3c63d113056" providerId="LiveId" clId="{3429D52B-8873-4229-B4E6-D66A0B41238A}" dt="2020-08-20T09:57:22.607" v="358" actId="1076"/>
        <pc:sldMkLst>
          <pc:docMk/>
          <pc:sldMk cId="2400265878" sldId="443"/>
        </pc:sldMkLst>
        <pc:spChg chg="mod">
          <ac:chgData name="Thuong Vu Thi" userId="4444e3c63d113056" providerId="LiveId" clId="{3429D52B-8873-4229-B4E6-D66A0B41238A}" dt="2020-08-20T09:57:22.607" v="358" actId="1076"/>
          <ac:spMkLst>
            <pc:docMk/>
            <pc:sldMk cId="2400265878" sldId="443"/>
            <ac:spMk id="4" creationId="{CCBB5C65-E834-4EC0-94A4-CDD0A9C8837E}"/>
          </ac:spMkLst>
        </pc:spChg>
      </pc:sldChg>
      <pc:sldChg chg="addSp delSp modSp add mod ord delAnim modAnim">
        <pc:chgData name="Thuong Vu Thi" userId="4444e3c63d113056" providerId="LiveId" clId="{3429D52B-8873-4229-B4E6-D66A0B41238A}" dt="2020-08-20T10:12:52.966" v="695" actId="14100"/>
        <pc:sldMkLst>
          <pc:docMk/>
          <pc:sldMk cId="1833938656" sldId="444"/>
        </pc:sldMkLst>
        <pc:spChg chg="mod">
          <ac:chgData name="Thuong Vu Thi" userId="4444e3c63d113056" providerId="LiveId" clId="{3429D52B-8873-4229-B4E6-D66A0B41238A}" dt="2020-08-20T10:01:14.358" v="428" actId="14100"/>
          <ac:spMkLst>
            <pc:docMk/>
            <pc:sldMk cId="1833938656" sldId="444"/>
            <ac:spMk id="7" creationId="{DCD995AB-1B9B-4D8A-A297-19FAFE127B4A}"/>
          </ac:spMkLst>
        </pc:spChg>
        <pc:spChg chg="del">
          <ac:chgData name="Thuong Vu Thi" userId="4444e3c63d113056" providerId="LiveId" clId="{3429D52B-8873-4229-B4E6-D66A0B41238A}" dt="2020-08-20T10:00:48.782" v="360" actId="478"/>
          <ac:spMkLst>
            <pc:docMk/>
            <pc:sldMk cId="1833938656" sldId="444"/>
            <ac:spMk id="9" creationId="{00000000-0000-0000-0000-000000000000}"/>
          </ac:spMkLst>
        </pc:spChg>
        <pc:spChg chg="del">
          <ac:chgData name="Thuong Vu Thi" userId="4444e3c63d113056" providerId="LiveId" clId="{3429D52B-8873-4229-B4E6-D66A0B41238A}" dt="2020-08-20T10:00:48.782" v="360" actId="478"/>
          <ac:spMkLst>
            <pc:docMk/>
            <pc:sldMk cId="1833938656" sldId="444"/>
            <ac:spMk id="10" creationId="{00000000-0000-0000-0000-000000000000}"/>
          </ac:spMkLst>
        </pc:spChg>
        <pc:spChg chg="del">
          <ac:chgData name="Thuong Vu Thi" userId="4444e3c63d113056" providerId="LiveId" clId="{3429D52B-8873-4229-B4E6-D66A0B41238A}" dt="2020-08-20T10:00:48.782" v="360" actId="478"/>
          <ac:spMkLst>
            <pc:docMk/>
            <pc:sldMk cId="1833938656" sldId="444"/>
            <ac:spMk id="11" creationId="{00000000-0000-0000-0000-000000000000}"/>
          </ac:spMkLst>
        </pc:spChg>
        <pc:spChg chg="del">
          <ac:chgData name="Thuong Vu Thi" userId="4444e3c63d113056" providerId="LiveId" clId="{3429D52B-8873-4229-B4E6-D66A0B41238A}" dt="2020-08-20T10:00:48.782" v="360" actId="478"/>
          <ac:spMkLst>
            <pc:docMk/>
            <pc:sldMk cId="1833938656" sldId="444"/>
            <ac:spMk id="12" creationId="{00000000-0000-0000-0000-000000000000}"/>
          </ac:spMkLst>
        </pc:spChg>
        <pc:spChg chg="del">
          <ac:chgData name="Thuong Vu Thi" userId="4444e3c63d113056" providerId="LiveId" clId="{3429D52B-8873-4229-B4E6-D66A0B41238A}" dt="2020-08-20T10:00:48.782" v="360" actId="478"/>
          <ac:spMkLst>
            <pc:docMk/>
            <pc:sldMk cId="1833938656" sldId="444"/>
            <ac:spMk id="13" creationId="{00000000-0000-0000-0000-000000000000}"/>
          </ac:spMkLst>
        </pc:spChg>
        <pc:spChg chg="del">
          <ac:chgData name="Thuong Vu Thi" userId="4444e3c63d113056" providerId="LiveId" clId="{3429D52B-8873-4229-B4E6-D66A0B41238A}" dt="2020-08-20T10:00:48.782" v="360" actId="478"/>
          <ac:spMkLst>
            <pc:docMk/>
            <pc:sldMk cId="1833938656" sldId="444"/>
            <ac:spMk id="14" creationId="{00000000-0000-0000-0000-000000000000}"/>
          </ac:spMkLst>
        </pc:spChg>
        <pc:spChg chg="del">
          <ac:chgData name="Thuong Vu Thi" userId="4444e3c63d113056" providerId="LiveId" clId="{3429D52B-8873-4229-B4E6-D66A0B41238A}" dt="2020-08-20T10:00:48.782" v="360" actId="478"/>
          <ac:spMkLst>
            <pc:docMk/>
            <pc:sldMk cId="1833938656" sldId="444"/>
            <ac:spMk id="15" creationId="{00000000-0000-0000-0000-000000000000}"/>
          </ac:spMkLst>
        </pc:spChg>
        <pc:spChg chg="del">
          <ac:chgData name="Thuong Vu Thi" userId="4444e3c63d113056" providerId="LiveId" clId="{3429D52B-8873-4229-B4E6-D66A0B41238A}" dt="2020-08-20T10:00:48.782" v="360" actId="478"/>
          <ac:spMkLst>
            <pc:docMk/>
            <pc:sldMk cId="1833938656" sldId="444"/>
            <ac:spMk id="16" creationId="{00000000-0000-0000-0000-000000000000}"/>
          </ac:spMkLst>
        </pc:spChg>
        <pc:spChg chg="del">
          <ac:chgData name="Thuong Vu Thi" userId="4444e3c63d113056" providerId="LiveId" clId="{3429D52B-8873-4229-B4E6-D66A0B41238A}" dt="2020-08-20T10:00:48.782" v="360" actId="478"/>
          <ac:spMkLst>
            <pc:docMk/>
            <pc:sldMk cId="1833938656" sldId="444"/>
            <ac:spMk id="17" creationId="{00000000-0000-0000-0000-000000000000}"/>
          </ac:spMkLst>
        </pc:spChg>
        <pc:spChg chg="del">
          <ac:chgData name="Thuong Vu Thi" userId="4444e3c63d113056" providerId="LiveId" clId="{3429D52B-8873-4229-B4E6-D66A0B41238A}" dt="2020-08-20T10:00:48.782" v="360" actId="478"/>
          <ac:spMkLst>
            <pc:docMk/>
            <pc:sldMk cId="1833938656" sldId="444"/>
            <ac:spMk id="18" creationId="{00000000-0000-0000-0000-000000000000}"/>
          </ac:spMkLst>
        </pc:spChg>
        <pc:spChg chg="del">
          <ac:chgData name="Thuong Vu Thi" userId="4444e3c63d113056" providerId="LiveId" clId="{3429D52B-8873-4229-B4E6-D66A0B41238A}" dt="2020-08-20T10:00:48.782" v="360" actId="478"/>
          <ac:spMkLst>
            <pc:docMk/>
            <pc:sldMk cId="1833938656" sldId="444"/>
            <ac:spMk id="19" creationId="{00000000-0000-0000-0000-000000000000}"/>
          </ac:spMkLst>
        </pc:spChg>
        <pc:spChg chg="del">
          <ac:chgData name="Thuong Vu Thi" userId="4444e3c63d113056" providerId="LiveId" clId="{3429D52B-8873-4229-B4E6-D66A0B41238A}" dt="2020-08-20T10:00:48.782" v="360" actId="478"/>
          <ac:spMkLst>
            <pc:docMk/>
            <pc:sldMk cId="1833938656" sldId="444"/>
            <ac:spMk id="20" creationId="{00000000-0000-0000-0000-000000000000}"/>
          </ac:spMkLst>
        </pc:spChg>
        <pc:spChg chg="del">
          <ac:chgData name="Thuong Vu Thi" userId="4444e3c63d113056" providerId="LiveId" clId="{3429D52B-8873-4229-B4E6-D66A0B41238A}" dt="2020-08-20T10:00:48.782" v="360" actId="478"/>
          <ac:spMkLst>
            <pc:docMk/>
            <pc:sldMk cId="1833938656" sldId="444"/>
            <ac:spMk id="22" creationId="{00000000-0000-0000-0000-000000000000}"/>
          </ac:spMkLst>
        </pc:spChg>
        <pc:spChg chg="mod">
          <ac:chgData name="Thuong Vu Thi" userId="4444e3c63d113056" providerId="LiveId" clId="{3429D52B-8873-4229-B4E6-D66A0B41238A}" dt="2020-08-20T10:12:52.966" v="695" actId="14100"/>
          <ac:spMkLst>
            <pc:docMk/>
            <pc:sldMk cId="1833938656" sldId="444"/>
            <ac:spMk id="25" creationId="{9F621F33-12B8-4390-92E2-068BEF2F9799}"/>
          </ac:spMkLst>
        </pc:spChg>
        <pc:spChg chg="del">
          <ac:chgData name="Thuong Vu Thi" userId="4444e3c63d113056" providerId="LiveId" clId="{3429D52B-8873-4229-B4E6-D66A0B41238A}" dt="2020-08-20T10:00:48.782" v="360" actId="478"/>
          <ac:spMkLst>
            <pc:docMk/>
            <pc:sldMk cId="1833938656" sldId="444"/>
            <ac:spMk id="26" creationId="{00000000-0000-0000-0000-000000000000}"/>
          </ac:spMkLst>
        </pc:spChg>
        <pc:spChg chg="del">
          <ac:chgData name="Thuong Vu Thi" userId="4444e3c63d113056" providerId="LiveId" clId="{3429D52B-8873-4229-B4E6-D66A0B41238A}" dt="2020-08-20T10:00:48.782" v="360" actId="478"/>
          <ac:spMkLst>
            <pc:docMk/>
            <pc:sldMk cId="1833938656" sldId="444"/>
            <ac:spMk id="27" creationId="{00000000-0000-0000-0000-000000000000}"/>
          </ac:spMkLst>
        </pc:spChg>
        <pc:spChg chg="add mod">
          <ac:chgData name="Thuong Vu Thi" userId="4444e3c63d113056" providerId="LiveId" clId="{3429D52B-8873-4229-B4E6-D66A0B41238A}" dt="2020-08-20T10:01:40.571" v="467" actId="1035"/>
          <ac:spMkLst>
            <pc:docMk/>
            <pc:sldMk cId="1833938656" sldId="444"/>
            <ac:spMk id="28" creationId="{1C3CECC0-A749-40E6-8A5B-523D4051ADCF}"/>
          </ac:spMkLst>
        </pc:spChg>
        <pc:spChg chg="del">
          <ac:chgData name="Thuong Vu Thi" userId="4444e3c63d113056" providerId="LiveId" clId="{3429D52B-8873-4229-B4E6-D66A0B41238A}" dt="2020-08-20T10:00:48.782" v="360" actId="478"/>
          <ac:spMkLst>
            <pc:docMk/>
            <pc:sldMk cId="1833938656" sldId="444"/>
            <ac:spMk id="29" creationId="{00000000-0000-0000-0000-000000000000}"/>
          </ac:spMkLst>
        </pc:spChg>
        <pc:spChg chg="del">
          <ac:chgData name="Thuong Vu Thi" userId="4444e3c63d113056" providerId="LiveId" clId="{3429D52B-8873-4229-B4E6-D66A0B41238A}" dt="2020-08-20T10:00:48.782" v="360" actId="478"/>
          <ac:spMkLst>
            <pc:docMk/>
            <pc:sldMk cId="1833938656" sldId="444"/>
            <ac:spMk id="30" creationId="{00000000-0000-0000-0000-000000000000}"/>
          </ac:spMkLst>
        </pc:spChg>
        <pc:spChg chg="del">
          <ac:chgData name="Thuong Vu Thi" userId="4444e3c63d113056" providerId="LiveId" clId="{3429D52B-8873-4229-B4E6-D66A0B41238A}" dt="2020-08-20T10:00:48.782" v="360" actId="478"/>
          <ac:spMkLst>
            <pc:docMk/>
            <pc:sldMk cId="1833938656" sldId="444"/>
            <ac:spMk id="32" creationId="{00000000-0000-0000-0000-000000000000}"/>
          </ac:spMkLst>
        </pc:spChg>
        <pc:spChg chg="del">
          <ac:chgData name="Thuong Vu Thi" userId="4444e3c63d113056" providerId="LiveId" clId="{3429D52B-8873-4229-B4E6-D66A0B41238A}" dt="2020-08-20T10:00:48.782" v="360" actId="478"/>
          <ac:spMkLst>
            <pc:docMk/>
            <pc:sldMk cId="1833938656" sldId="444"/>
            <ac:spMk id="33" creationId="{00000000-0000-0000-0000-000000000000}"/>
          </ac:spMkLst>
        </pc:spChg>
        <pc:picChg chg="del">
          <ac:chgData name="Thuong Vu Thi" userId="4444e3c63d113056" providerId="LiveId" clId="{3429D52B-8873-4229-B4E6-D66A0B41238A}" dt="2020-08-20T10:00:48.782" v="360" actId="478"/>
          <ac:picMkLst>
            <pc:docMk/>
            <pc:sldMk cId="1833938656" sldId="444"/>
            <ac:picMk id="8" creationId="{00000000-0000-0000-0000-000000000000}"/>
          </ac:picMkLst>
        </pc:picChg>
        <pc:picChg chg="add mod">
          <ac:chgData name="Thuong Vu Thi" userId="4444e3c63d113056" providerId="LiveId" clId="{3429D52B-8873-4229-B4E6-D66A0B41238A}" dt="2020-08-20T10:01:43.893" v="468" actId="1076"/>
          <ac:picMkLst>
            <pc:docMk/>
            <pc:sldMk cId="1833938656" sldId="444"/>
            <ac:picMk id="24" creationId="{E4597980-B51D-4809-9C21-D163155D3D69}"/>
          </ac:picMkLst>
        </pc:picChg>
      </pc:sldChg>
      <pc:sldChg chg="addSp delSp modSp new mod ord modAnim">
        <pc:chgData name="Thuong Vu Thi" userId="4444e3c63d113056" providerId="LiveId" clId="{3429D52B-8873-4229-B4E6-D66A0B41238A}" dt="2020-08-20T10:05:25.406" v="572"/>
        <pc:sldMkLst>
          <pc:docMk/>
          <pc:sldMk cId="2882978470" sldId="445"/>
        </pc:sldMkLst>
        <pc:spChg chg="del">
          <ac:chgData name="Thuong Vu Thi" userId="4444e3c63d113056" providerId="LiveId" clId="{3429D52B-8873-4229-B4E6-D66A0B41238A}" dt="2020-08-20T10:02:07.993" v="470" actId="478"/>
          <ac:spMkLst>
            <pc:docMk/>
            <pc:sldMk cId="2882978470" sldId="445"/>
            <ac:spMk id="2" creationId="{644CC95D-C8B9-4156-B66E-9964C55FB89F}"/>
          </ac:spMkLst>
        </pc:spChg>
        <pc:spChg chg="del">
          <ac:chgData name="Thuong Vu Thi" userId="4444e3c63d113056" providerId="LiveId" clId="{3429D52B-8873-4229-B4E6-D66A0B41238A}" dt="2020-08-20T10:02:09.412" v="471" actId="478"/>
          <ac:spMkLst>
            <pc:docMk/>
            <pc:sldMk cId="2882978470" sldId="445"/>
            <ac:spMk id="3" creationId="{7FA2888E-E293-4E63-9F86-F59093F3DB91}"/>
          </ac:spMkLst>
        </pc:spChg>
        <pc:picChg chg="add mod">
          <ac:chgData name="Thuong Vu Thi" userId="4444e3c63d113056" providerId="LiveId" clId="{3429D52B-8873-4229-B4E6-D66A0B41238A}" dt="2020-08-20T10:04:42.976" v="569" actId="1035"/>
          <ac:picMkLst>
            <pc:docMk/>
            <pc:sldMk cId="2882978470" sldId="445"/>
            <ac:picMk id="4" creationId="{71F8C85F-3703-4790-94F7-81501B934536}"/>
          </ac:picMkLst>
        </pc:picChg>
      </pc:sldChg>
      <pc:sldChg chg="addSp delSp modSp mod delAnim modAnim">
        <pc:chgData name="Thuong Vu Thi" userId="4444e3c63d113056" providerId="LiveId" clId="{3429D52B-8873-4229-B4E6-D66A0B41238A}" dt="2020-08-20T10:15:46.982" v="1071" actId="20577"/>
        <pc:sldMkLst>
          <pc:docMk/>
          <pc:sldMk cId="929945571" sldId="446"/>
        </pc:sldMkLst>
        <pc:spChg chg="add">
          <ac:chgData name="Thuong Vu Thi" userId="4444e3c63d113056" providerId="LiveId" clId="{3429D52B-8873-4229-B4E6-D66A0B41238A}" dt="2020-08-20T10:13:04.624" v="698" actId="22"/>
          <ac:spMkLst>
            <pc:docMk/>
            <pc:sldMk cId="929945571" sldId="446"/>
            <ac:spMk id="2" creationId="{23D0A770-920D-4FE3-9EF1-6721FEBF6841}"/>
          </ac:spMkLst>
        </pc:spChg>
        <pc:spChg chg="add">
          <ac:chgData name="Thuong Vu Thi" userId="4444e3c63d113056" providerId="LiveId" clId="{3429D52B-8873-4229-B4E6-D66A0B41238A}" dt="2020-08-20T10:13:04.624" v="698" actId="22"/>
          <ac:spMkLst>
            <pc:docMk/>
            <pc:sldMk cId="929945571" sldId="446"/>
            <ac:spMk id="3" creationId="{FF4D4A91-7270-4941-9163-80911B96313E}"/>
          </ac:spMkLst>
        </pc:spChg>
        <pc:spChg chg="del">
          <ac:chgData name="Thuong Vu Thi" userId="4444e3c63d113056" providerId="LiveId" clId="{3429D52B-8873-4229-B4E6-D66A0B41238A}" dt="2020-08-20T10:13:02.569" v="696" actId="478"/>
          <ac:spMkLst>
            <pc:docMk/>
            <pc:sldMk cId="929945571" sldId="446"/>
            <ac:spMk id="4" creationId="{CCBB5C65-E834-4EC0-94A4-CDD0A9C8837E}"/>
          </ac:spMkLst>
        </pc:spChg>
        <pc:spChg chg="mod">
          <ac:chgData name="Thuong Vu Thi" userId="4444e3c63d113056" providerId="LiveId" clId="{3429D52B-8873-4229-B4E6-D66A0B41238A}" dt="2020-08-20T10:15:21.053" v="1047" actId="14100"/>
          <ac:spMkLst>
            <pc:docMk/>
            <pc:sldMk cId="929945571" sldId="446"/>
            <ac:spMk id="7" creationId="{AC8745AB-3F19-4AF2-9B02-4DB837735C3D}"/>
          </ac:spMkLst>
        </pc:spChg>
        <pc:spChg chg="del">
          <ac:chgData name="Thuong Vu Thi" userId="4444e3c63d113056" providerId="LiveId" clId="{3429D52B-8873-4229-B4E6-D66A0B41238A}" dt="2020-08-20T10:14:01.100" v="849" actId="478"/>
          <ac:spMkLst>
            <pc:docMk/>
            <pc:sldMk cId="929945571" sldId="446"/>
            <ac:spMk id="8" creationId="{6AB91081-425A-4037-984A-98D66C5D0EC1}"/>
          </ac:spMkLst>
        </pc:spChg>
        <pc:spChg chg="del">
          <ac:chgData name="Thuong Vu Thi" userId="4444e3c63d113056" providerId="LiveId" clId="{3429D52B-8873-4229-B4E6-D66A0B41238A}" dt="2020-08-20T10:14:04.948" v="850" actId="478"/>
          <ac:spMkLst>
            <pc:docMk/>
            <pc:sldMk cId="929945571" sldId="446"/>
            <ac:spMk id="9" creationId="{4A52147C-6C8E-4830-9D2C-33AB902CCBB6}"/>
          </ac:spMkLst>
        </pc:spChg>
        <pc:spChg chg="del">
          <ac:chgData name="Thuong Vu Thi" userId="4444e3c63d113056" providerId="LiveId" clId="{3429D52B-8873-4229-B4E6-D66A0B41238A}" dt="2020-08-20T10:14:10.094" v="852" actId="478"/>
          <ac:spMkLst>
            <pc:docMk/>
            <pc:sldMk cId="929945571" sldId="446"/>
            <ac:spMk id="10" creationId="{E0CF94B2-2DFD-4235-A606-67BE513E7CD2}"/>
          </ac:spMkLst>
        </pc:spChg>
        <pc:spChg chg="mod">
          <ac:chgData name="Thuong Vu Thi" userId="4444e3c63d113056" providerId="LiveId" clId="{3429D52B-8873-4229-B4E6-D66A0B41238A}" dt="2020-08-20T10:15:46.982" v="1071" actId="20577"/>
          <ac:spMkLst>
            <pc:docMk/>
            <pc:sldMk cId="929945571" sldId="446"/>
            <ac:spMk id="11" creationId="{92DBC9BC-5512-41EF-AC5F-AA311BA8175B}"/>
          </ac:spMkLst>
        </pc:spChg>
        <pc:picChg chg="del">
          <ac:chgData name="Thuong Vu Thi" userId="4444e3c63d113056" providerId="LiveId" clId="{3429D52B-8873-4229-B4E6-D66A0B41238A}" dt="2020-08-20T10:13:03.552" v="697" actId="478"/>
          <ac:picMkLst>
            <pc:docMk/>
            <pc:sldMk cId="929945571" sldId="446"/>
            <ac:picMk id="6" creationId="{0B53C361-2B19-43AA-B8E6-A73D97BE8305}"/>
          </ac:picMkLst>
        </pc:picChg>
      </pc:sldChg>
      <pc:sldChg chg="addSp delSp modSp new mod modAnim">
        <pc:chgData name="Thuong Vu Thi" userId="4444e3c63d113056" providerId="LiveId" clId="{3429D52B-8873-4229-B4E6-D66A0B41238A}" dt="2020-08-20T10:17:54.421" v="1089" actId="1076"/>
        <pc:sldMkLst>
          <pc:docMk/>
          <pc:sldMk cId="1159368795" sldId="447"/>
        </pc:sldMkLst>
        <pc:spChg chg="del">
          <ac:chgData name="Thuong Vu Thi" userId="4444e3c63d113056" providerId="LiveId" clId="{3429D52B-8873-4229-B4E6-D66A0B41238A}" dt="2020-08-20T10:16:52.808" v="1073" actId="478"/>
          <ac:spMkLst>
            <pc:docMk/>
            <pc:sldMk cId="1159368795" sldId="447"/>
            <ac:spMk id="2" creationId="{856D4984-525E-4591-B803-1965274713D1}"/>
          </ac:spMkLst>
        </pc:spChg>
        <pc:spChg chg="del">
          <ac:chgData name="Thuong Vu Thi" userId="4444e3c63d113056" providerId="LiveId" clId="{3429D52B-8873-4229-B4E6-D66A0B41238A}" dt="2020-08-20T10:16:54.377" v="1074" actId="478"/>
          <ac:spMkLst>
            <pc:docMk/>
            <pc:sldMk cId="1159368795" sldId="447"/>
            <ac:spMk id="3" creationId="{9AFA44E2-1304-41A8-94E2-AE59B649DD6C}"/>
          </ac:spMkLst>
        </pc:spChg>
        <pc:spChg chg="add mod">
          <ac:chgData name="Thuong Vu Thi" userId="4444e3c63d113056" providerId="LiveId" clId="{3429D52B-8873-4229-B4E6-D66A0B41238A}" dt="2020-08-20T10:17:54.421" v="1089" actId="1076"/>
          <ac:spMkLst>
            <pc:docMk/>
            <pc:sldMk cId="1159368795" sldId="447"/>
            <ac:spMk id="7" creationId="{1EB0481F-556F-4245-A37F-0E42AEF3E8B7}"/>
          </ac:spMkLst>
        </pc:spChg>
        <pc:spChg chg="add mod">
          <ac:chgData name="Thuong Vu Thi" userId="4444e3c63d113056" providerId="LiveId" clId="{3429D52B-8873-4229-B4E6-D66A0B41238A}" dt="2020-08-20T10:17:45.159" v="1085" actId="1076"/>
          <ac:spMkLst>
            <pc:docMk/>
            <pc:sldMk cId="1159368795" sldId="447"/>
            <ac:spMk id="8" creationId="{FC260F31-60A0-4FEB-A11E-98A96CA32251}"/>
          </ac:spMkLst>
        </pc:spChg>
        <pc:spChg chg="add mod">
          <ac:chgData name="Thuong Vu Thi" userId="4444e3c63d113056" providerId="LiveId" clId="{3429D52B-8873-4229-B4E6-D66A0B41238A}" dt="2020-08-20T10:17:41.199" v="1084" actId="1035"/>
          <ac:spMkLst>
            <pc:docMk/>
            <pc:sldMk cId="1159368795" sldId="447"/>
            <ac:spMk id="9" creationId="{FBAD0672-5FE6-445B-95B0-5128DEBD1123}"/>
          </ac:spMkLst>
        </pc:spChg>
        <pc:picChg chg="add mod">
          <ac:chgData name="Thuong Vu Thi" userId="4444e3c63d113056" providerId="LiveId" clId="{3429D52B-8873-4229-B4E6-D66A0B41238A}" dt="2020-08-20T10:17:12.646" v="1079" actId="1076"/>
          <ac:picMkLst>
            <pc:docMk/>
            <pc:sldMk cId="1159368795" sldId="447"/>
            <ac:picMk id="4" creationId="{B47F50CA-37BF-4AC4-8A75-0003DDE52D59}"/>
          </ac:picMkLst>
        </pc:picChg>
        <pc:picChg chg="add mod">
          <ac:chgData name="Thuong Vu Thi" userId="4444e3c63d113056" providerId="LiveId" clId="{3429D52B-8873-4229-B4E6-D66A0B41238A}" dt="2020-08-20T10:17:34.413" v="1082" actId="1076"/>
          <ac:picMkLst>
            <pc:docMk/>
            <pc:sldMk cId="1159368795" sldId="447"/>
            <ac:picMk id="5" creationId="{DB4D66D7-5039-45D1-9295-C7D2B060ABD8}"/>
          </ac:picMkLst>
        </pc:picChg>
        <pc:picChg chg="add mod">
          <ac:chgData name="Thuong Vu Thi" userId="4444e3c63d113056" providerId="LiveId" clId="{3429D52B-8873-4229-B4E6-D66A0B41238A}" dt="2020-08-20T10:17:52.223" v="1088" actId="1076"/>
          <ac:picMkLst>
            <pc:docMk/>
            <pc:sldMk cId="1159368795" sldId="447"/>
            <ac:picMk id="6" creationId="{F08C6780-6E33-4404-A28D-05AA3494C3DA}"/>
          </ac:picMkLst>
        </pc:picChg>
      </pc:sldChg>
      <pc:sldMasterChg chg="del delSldLayout">
        <pc:chgData name="Thuong Vu Thi" userId="4444e3c63d113056" providerId="LiveId" clId="{3429D52B-8873-4229-B4E6-D66A0B41238A}" dt="2020-08-18T15:51:35.989" v="44" actId="47"/>
        <pc:sldMasterMkLst>
          <pc:docMk/>
          <pc:sldMasterMk cId="904261209" sldId="2147483648"/>
        </pc:sldMasterMkLst>
        <pc:sldLayoutChg chg="del">
          <pc:chgData name="Thuong Vu Thi" userId="4444e3c63d113056" providerId="LiveId" clId="{3429D52B-8873-4229-B4E6-D66A0B41238A}" dt="2020-08-18T15:51:35.989" v="44" actId="47"/>
          <pc:sldLayoutMkLst>
            <pc:docMk/>
            <pc:sldMasterMk cId="904261209" sldId="2147483648"/>
            <pc:sldLayoutMk cId="1102392730" sldId="2147483649"/>
          </pc:sldLayoutMkLst>
        </pc:sldLayoutChg>
        <pc:sldLayoutChg chg="del">
          <pc:chgData name="Thuong Vu Thi" userId="4444e3c63d113056" providerId="LiveId" clId="{3429D52B-8873-4229-B4E6-D66A0B41238A}" dt="2020-08-18T15:51:35.989" v="44" actId="47"/>
          <pc:sldLayoutMkLst>
            <pc:docMk/>
            <pc:sldMasterMk cId="904261209" sldId="2147483648"/>
            <pc:sldLayoutMk cId="2336595286" sldId="2147483650"/>
          </pc:sldLayoutMkLst>
        </pc:sldLayoutChg>
        <pc:sldLayoutChg chg="del">
          <pc:chgData name="Thuong Vu Thi" userId="4444e3c63d113056" providerId="LiveId" clId="{3429D52B-8873-4229-B4E6-D66A0B41238A}" dt="2020-08-18T15:51:35.989" v="44" actId="47"/>
          <pc:sldLayoutMkLst>
            <pc:docMk/>
            <pc:sldMasterMk cId="904261209" sldId="2147483648"/>
            <pc:sldLayoutMk cId="546556546" sldId="2147483651"/>
          </pc:sldLayoutMkLst>
        </pc:sldLayoutChg>
        <pc:sldLayoutChg chg="del">
          <pc:chgData name="Thuong Vu Thi" userId="4444e3c63d113056" providerId="LiveId" clId="{3429D52B-8873-4229-B4E6-D66A0B41238A}" dt="2020-08-18T15:51:35.989" v="44" actId="47"/>
          <pc:sldLayoutMkLst>
            <pc:docMk/>
            <pc:sldMasterMk cId="904261209" sldId="2147483648"/>
            <pc:sldLayoutMk cId="4259929066" sldId="2147483652"/>
          </pc:sldLayoutMkLst>
        </pc:sldLayoutChg>
        <pc:sldLayoutChg chg="del">
          <pc:chgData name="Thuong Vu Thi" userId="4444e3c63d113056" providerId="LiveId" clId="{3429D52B-8873-4229-B4E6-D66A0B41238A}" dt="2020-08-18T15:51:35.989" v="44" actId="47"/>
          <pc:sldLayoutMkLst>
            <pc:docMk/>
            <pc:sldMasterMk cId="904261209" sldId="2147483648"/>
            <pc:sldLayoutMk cId="205890345" sldId="2147483653"/>
          </pc:sldLayoutMkLst>
        </pc:sldLayoutChg>
        <pc:sldLayoutChg chg="del">
          <pc:chgData name="Thuong Vu Thi" userId="4444e3c63d113056" providerId="LiveId" clId="{3429D52B-8873-4229-B4E6-D66A0B41238A}" dt="2020-08-18T15:51:35.989" v="44" actId="47"/>
          <pc:sldLayoutMkLst>
            <pc:docMk/>
            <pc:sldMasterMk cId="904261209" sldId="2147483648"/>
            <pc:sldLayoutMk cId="4067206267" sldId="2147483654"/>
          </pc:sldLayoutMkLst>
        </pc:sldLayoutChg>
        <pc:sldLayoutChg chg="del">
          <pc:chgData name="Thuong Vu Thi" userId="4444e3c63d113056" providerId="LiveId" clId="{3429D52B-8873-4229-B4E6-D66A0B41238A}" dt="2020-08-18T15:51:35.989" v="44" actId="47"/>
          <pc:sldLayoutMkLst>
            <pc:docMk/>
            <pc:sldMasterMk cId="904261209" sldId="2147483648"/>
            <pc:sldLayoutMk cId="3001882312" sldId="2147483655"/>
          </pc:sldLayoutMkLst>
        </pc:sldLayoutChg>
        <pc:sldLayoutChg chg="del">
          <pc:chgData name="Thuong Vu Thi" userId="4444e3c63d113056" providerId="LiveId" clId="{3429D52B-8873-4229-B4E6-D66A0B41238A}" dt="2020-08-18T15:51:35.989" v="44" actId="47"/>
          <pc:sldLayoutMkLst>
            <pc:docMk/>
            <pc:sldMasterMk cId="904261209" sldId="2147483648"/>
            <pc:sldLayoutMk cId="657729833" sldId="2147483656"/>
          </pc:sldLayoutMkLst>
        </pc:sldLayoutChg>
        <pc:sldLayoutChg chg="del">
          <pc:chgData name="Thuong Vu Thi" userId="4444e3c63d113056" providerId="LiveId" clId="{3429D52B-8873-4229-B4E6-D66A0B41238A}" dt="2020-08-18T15:51:35.989" v="44" actId="47"/>
          <pc:sldLayoutMkLst>
            <pc:docMk/>
            <pc:sldMasterMk cId="904261209" sldId="2147483648"/>
            <pc:sldLayoutMk cId="1975761927" sldId="2147483657"/>
          </pc:sldLayoutMkLst>
        </pc:sldLayoutChg>
        <pc:sldLayoutChg chg="del">
          <pc:chgData name="Thuong Vu Thi" userId="4444e3c63d113056" providerId="LiveId" clId="{3429D52B-8873-4229-B4E6-D66A0B41238A}" dt="2020-08-18T15:51:35.989" v="44" actId="47"/>
          <pc:sldLayoutMkLst>
            <pc:docMk/>
            <pc:sldMasterMk cId="904261209" sldId="2147483648"/>
            <pc:sldLayoutMk cId="662144405" sldId="2147483658"/>
          </pc:sldLayoutMkLst>
        </pc:sldLayoutChg>
        <pc:sldLayoutChg chg="del">
          <pc:chgData name="Thuong Vu Thi" userId="4444e3c63d113056" providerId="LiveId" clId="{3429D52B-8873-4229-B4E6-D66A0B41238A}" dt="2020-08-18T15:51:35.989" v="44" actId="47"/>
          <pc:sldLayoutMkLst>
            <pc:docMk/>
            <pc:sldMasterMk cId="904261209" sldId="2147483648"/>
            <pc:sldLayoutMk cId="2256141115" sldId="2147483659"/>
          </pc:sldLayoutMkLst>
        </pc:sldLayoutChg>
      </pc:sldMasterChg>
      <pc:sldMasterChg chg="del delSldLayout">
        <pc:chgData name="Thuong Vu Thi" userId="4444e3c63d113056" providerId="LiveId" clId="{3429D52B-8873-4229-B4E6-D66A0B41238A}" dt="2020-08-20T10:17:03.992" v="1077" actId="47"/>
        <pc:sldMasterMkLst>
          <pc:docMk/>
          <pc:sldMasterMk cId="34555373" sldId="2147483701"/>
        </pc:sldMasterMkLst>
        <pc:sldLayoutChg chg="del">
          <pc:chgData name="Thuong Vu Thi" userId="4444e3c63d113056" providerId="LiveId" clId="{3429D52B-8873-4229-B4E6-D66A0B41238A}" dt="2020-08-20T10:17:03.992" v="1077" actId="47"/>
          <pc:sldLayoutMkLst>
            <pc:docMk/>
            <pc:sldMasterMk cId="34555373" sldId="2147483701"/>
            <pc:sldLayoutMk cId="1854897958" sldId="2147483702"/>
          </pc:sldLayoutMkLst>
        </pc:sldLayoutChg>
        <pc:sldLayoutChg chg="del">
          <pc:chgData name="Thuong Vu Thi" userId="4444e3c63d113056" providerId="LiveId" clId="{3429D52B-8873-4229-B4E6-D66A0B41238A}" dt="2020-08-20T10:17:03.992" v="1077" actId="47"/>
          <pc:sldLayoutMkLst>
            <pc:docMk/>
            <pc:sldMasterMk cId="34555373" sldId="2147483701"/>
            <pc:sldLayoutMk cId="844007721" sldId="2147483703"/>
          </pc:sldLayoutMkLst>
        </pc:sldLayoutChg>
        <pc:sldLayoutChg chg="del">
          <pc:chgData name="Thuong Vu Thi" userId="4444e3c63d113056" providerId="LiveId" clId="{3429D52B-8873-4229-B4E6-D66A0B41238A}" dt="2020-08-20T10:17:03.992" v="1077" actId="47"/>
          <pc:sldLayoutMkLst>
            <pc:docMk/>
            <pc:sldMasterMk cId="34555373" sldId="2147483701"/>
            <pc:sldLayoutMk cId="2212680704" sldId="2147483704"/>
          </pc:sldLayoutMkLst>
        </pc:sldLayoutChg>
        <pc:sldLayoutChg chg="del">
          <pc:chgData name="Thuong Vu Thi" userId="4444e3c63d113056" providerId="LiveId" clId="{3429D52B-8873-4229-B4E6-D66A0B41238A}" dt="2020-08-20T10:17:03.992" v="1077" actId="47"/>
          <pc:sldLayoutMkLst>
            <pc:docMk/>
            <pc:sldMasterMk cId="34555373" sldId="2147483701"/>
            <pc:sldLayoutMk cId="1259643940" sldId="2147483705"/>
          </pc:sldLayoutMkLst>
        </pc:sldLayoutChg>
        <pc:sldLayoutChg chg="del">
          <pc:chgData name="Thuong Vu Thi" userId="4444e3c63d113056" providerId="LiveId" clId="{3429D52B-8873-4229-B4E6-D66A0B41238A}" dt="2020-08-20T10:17:03.992" v="1077" actId="47"/>
          <pc:sldLayoutMkLst>
            <pc:docMk/>
            <pc:sldMasterMk cId="34555373" sldId="2147483701"/>
            <pc:sldLayoutMk cId="3394271010" sldId="2147483706"/>
          </pc:sldLayoutMkLst>
        </pc:sldLayoutChg>
        <pc:sldLayoutChg chg="del">
          <pc:chgData name="Thuong Vu Thi" userId="4444e3c63d113056" providerId="LiveId" clId="{3429D52B-8873-4229-B4E6-D66A0B41238A}" dt="2020-08-20T10:17:03.992" v="1077" actId="47"/>
          <pc:sldLayoutMkLst>
            <pc:docMk/>
            <pc:sldMasterMk cId="34555373" sldId="2147483701"/>
            <pc:sldLayoutMk cId="3956574808" sldId="2147483707"/>
          </pc:sldLayoutMkLst>
        </pc:sldLayoutChg>
        <pc:sldLayoutChg chg="del">
          <pc:chgData name="Thuong Vu Thi" userId="4444e3c63d113056" providerId="LiveId" clId="{3429D52B-8873-4229-B4E6-D66A0B41238A}" dt="2020-08-20T10:17:03.992" v="1077" actId="47"/>
          <pc:sldLayoutMkLst>
            <pc:docMk/>
            <pc:sldMasterMk cId="34555373" sldId="2147483701"/>
            <pc:sldLayoutMk cId="3664768831" sldId="2147483708"/>
          </pc:sldLayoutMkLst>
        </pc:sldLayoutChg>
        <pc:sldLayoutChg chg="del">
          <pc:chgData name="Thuong Vu Thi" userId="4444e3c63d113056" providerId="LiveId" clId="{3429D52B-8873-4229-B4E6-D66A0B41238A}" dt="2020-08-20T10:17:03.992" v="1077" actId="47"/>
          <pc:sldLayoutMkLst>
            <pc:docMk/>
            <pc:sldMasterMk cId="34555373" sldId="2147483701"/>
            <pc:sldLayoutMk cId="2892832157" sldId="2147483709"/>
          </pc:sldLayoutMkLst>
        </pc:sldLayoutChg>
        <pc:sldLayoutChg chg="del">
          <pc:chgData name="Thuong Vu Thi" userId="4444e3c63d113056" providerId="LiveId" clId="{3429D52B-8873-4229-B4E6-D66A0B41238A}" dt="2020-08-20T10:17:03.992" v="1077" actId="47"/>
          <pc:sldLayoutMkLst>
            <pc:docMk/>
            <pc:sldMasterMk cId="34555373" sldId="2147483701"/>
            <pc:sldLayoutMk cId="1297281965" sldId="2147483710"/>
          </pc:sldLayoutMkLst>
        </pc:sldLayoutChg>
        <pc:sldLayoutChg chg="del">
          <pc:chgData name="Thuong Vu Thi" userId="4444e3c63d113056" providerId="LiveId" clId="{3429D52B-8873-4229-B4E6-D66A0B41238A}" dt="2020-08-20T10:17:03.992" v="1077" actId="47"/>
          <pc:sldLayoutMkLst>
            <pc:docMk/>
            <pc:sldMasterMk cId="34555373" sldId="2147483701"/>
            <pc:sldLayoutMk cId="1285071173" sldId="2147483711"/>
          </pc:sldLayoutMkLst>
        </pc:sldLayoutChg>
        <pc:sldLayoutChg chg="del">
          <pc:chgData name="Thuong Vu Thi" userId="4444e3c63d113056" providerId="LiveId" clId="{3429D52B-8873-4229-B4E6-D66A0B41238A}" dt="2020-08-20T10:17:03.992" v="1077" actId="47"/>
          <pc:sldLayoutMkLst>
            <pc:docMk/>
            <pc:sldMasterMk cId="34555373" sldId="2147483701"/>
            <pc:sldLayoutMk cId="1599921551" sldId="2147483712"/>
          </pc:sldLayoutMkLst>
        </pc:sldLayoutChg>
        <pc:sldLayoutChg chg="del">
          <pc:chgData name="Thuong Vu Thi" userId="4444e3c63d113056" providerId="LiveId" clId="{3429D52B-8873-4229-B4E6-D66A0B41238A}" dt="2020-08-20T10:17:03.992" v="1077" actId="47"/>
          <pc:sldLayoutMkLst>
            <pc:docMk/>
            <pc:sldMasterMk cId="34555373" sldId="2147483701"/>
            <pc:sldLayoutMk cId="1924072707" sldId="2147483713"/>
          </pc:sldLayoutMkLst>
        </pc:sldLayoutChg>
        <pc:sldLayoutChg chg="del">
          <pc:chgData name="Thuong Vu Thi" userId="4444e3c63d113056" providerId="LiveId" clId="{3429D52B-8873-4229-B4E6-D66A0B41238A}" dt="2020-08-20T10:17:03.992" v="1077" actId="47"/>
          <pc:sldLayoutMkLst>
            <pc:docMk/>
            <pc:sldMasterMk cId="34555373" sldId="2147483701"/>
            <pc:sldLayoutMk cId="1542014525" sldId="2147483714"/>
          </pc:sldLayoutMkLst>
        </pc:sldLayoutChg>
        <pc:sldLayoutChg chg="del">
          <pc:chgData name="Thuong Vu Thi" userId="4444e3c63d113056" providerId="LiveId" clId="{3429D52B-8873-4229-B4E6-D66A0B41238A}" dt="2020-08-20T10:17:03.992" v="1077" actId="47"/>
          <pc:sldLayoutMkLst>
            <pc:docMk/>
            <pc:sldMasterMk cId="34555373" sldId="2147483701"/>
            <pc:sldLayoutMk cId="466278891" sldId="2147483715"/>
          </pc:sldLayoutMkLst>
        </pc:sldLayoutChg>
      </pc:sldMasterChg>
      <pc:sldMasterChg chg="del delSldLayout">
        <pc:chgData name="Thuong Vu Thi" userId="4444e3c63d113056" providerId="LiveId" clId="{3429D52B-8873-4229-B4E6-D66A0B41238A}" dt="2020-08-20T10:04:45.479" v="570" actId="47"/>
        <pc:sldMasterMkLst>
          <pc:docMk/>
          <pc:sldMasterMk cId="555261192" sldId="2147483701"/>
        </pc:sldMasterMkLst>
        <pc:sldLayoutChg chg="del">
          <pc:chgData name="Thuong Vu Thi" userId="4444e3c63d113056" providerId="LiveId" clId="{3429D52B-8873-4229-B4E6-D66A0B41238A}" dt="2020-08-20T10:04:45.479" v="570" actId="47"/>
          <pc:sldLayoutMkLst>
            <pc:docMk/>
            <pc:sldMasterMk cId="555261192" sldId="2147483701"/>
            <pc:sldLayoutMk cId="165816444" sldId="2147483702"/>
          </pc:sldLayoutMkLst>
        </pc:sldLayoutChg>
        <pc:sldLayoutChg chg="del">
          <pc:chgData name="Thuong Vu Thi" userId="4444e3c63d113056" providerId="LiveId" clId="{3429D52B-8873-4229-B4E6-D66A0B41238A}" dt="2020-08-20T10:04:45.479" v="570" actId="47"/>
          <pc:sldLayoutMkLst>
            <pc:docMk/>
            <pc:sldMasterMk cId="555261192" sldId="2147483701"/>
            <pc:sldLayoutMk cId="3169606488" sldId="2147483703"/>
          </pc:sldLayoutMkLst>
        </pc:sldLayoutChg>
        <pc:sldLayoutChg chg="del">
          <pc:chgData name="Thuong Vu Thi" userId="4444e3c63d113056" providerId="LiveId" clId="{3429D52B-8873-4229-B4E6-D66A0B41238A}" dt="2020-08-20T10:04:45.479" v="570" actId="47"/>
          <pc:sldLayoutMkLst>
            <pc:docMk/>
            <pc:sldMasterMk cId="555261192" sldId="2147483701"/>
            <pc:sldLayoutMk cId="4147644846" sldId="2147483704"/>
          </pc:sldLayoutMkLst>
        </pc:sldLayoutChg>
        <pc:sldLayoutChg chg="del">
          <pc:chgData name="Thuong Vu Thi" userId="4444e3c63d113056" providerId="LiveId" clId="{3429D52B-8873-4229-B4E6-D66A0B41238A}" dt="2020-08-20T10:04:45.479" v="570" actId="47"/>
          <pc:sldLayoutMkLst>
            <pc:docMk/>
            <pc:sldMasterMk cId="555261192" sldId="2147483701"/>
            <pc:sldLayoutMk cId="2655562467" sldId="2147483705"/>
          </pc:sldLayoutMkLst>
        </pc:sldLayoutChg>
        <pc:sldLayoutChg chg="del">
          <pc:chgData name="Thuong Vu Thi" userId="4444e3c63d113056" providerId="LiveId" clId="{3429D52B-8873-4229-B4E6-D66A0B41238A}" dt="2020-08-20T10:04:45.479" v="570" actId="47"/>
          <pc:sldLayoutMkLst>
            <pc:docMk/>
            <pc:sldMasterMk cId="555261192" sldId="2147483701"/>
            <pc:sldLayoutMk cId="1211505668" sldId="2147483706"/>
          </pc:sldLayoutMkLst>
        </pc:sldLayoutChg>
        <pc:sldLayoutChg chg="del">
          <pc:chgData name="Thuong Vu Thi" userId="4444e3c63d113056" providerId="LiveId" clId="{3429D52B-8873-4229-B4E6-D66A0B41238A}" dt="2020-08-20T10:04:45.479" v="570" actId="47"/>
          <pc:sldLayoutMkLst>
            <pc:docMk/>
            <pc:sldMasterMk cId="555261192" sldId="2147483701"/>
            <pc:sldLayoutMk cId="1643873925" sldId="2147483707"/>
          </pc:sldLayoutMkLst>
        </pc:sldLayoutChg>
        <pc:sldLayoutChg chg="del">
          <pc:chgData name="Thuong Vu Thi" userId="4444e3c63d113056" providerId="LiveId" clId="{3429D52B-8873-4229-B4E6-D66A0B41238A}" dt="2020-08-20T10:04:45.479" v="570" actId="47"/>
          <pc:sldLayoutMkLst>
            <pc:docMk/>
            <pc:sldMasterMk cId="555261192" sldId="2147483701"/>
            <pc:sldLayoutMk cId="4109149569" sldId="2147483708"/>
          </pc:sldLayoutMkLst>
        </pc:sldLayoutChg>
        <pc:sldLayoutChg chg="del">
          <pc:chgData name="Thuong Vu Thi" userId="4444e3c63d113056" providerId="LiveId" clId="{3429D52B-8873-4229-B4E6-D66A0B41238A}" dt="2020-08-20T10:04:45.479" v="570" actId="47"/>
          <pc:sldLayoutMkLst>
            <pc:docMk/>
            <pc:sldMasterMk cId="555261192" sldId="2147483701"/>
            <pc:sldLayoutMk cId="2340149704" sldId="2147483709"/>
          </pc:sldLayoutMkLst>
        </pc:sldLayoutChg>
        <pc:sldLayoutChg chg="del">
          <pc:chgData name="Thuong Vu Thi" userId="4444e3c63d113056" providerId="LiveId" clId="{3429D52B-8873-4229-B4E6-D66A0B41238A}" dt="2020-08-20T10:04:45.479" v="570" actId="47"/>
          <pc:sldLayoutMkLst>
            <pc:docMk/>
            <pc:sldMasterMk cId="555261192" sldId="2147483701"/>
            <pc:sldLayoutMk cId="1622758073" sldId="2147483710"/>
          </pc:sldLayoutMkLst>
        </pc:sldLayoutChg>
        <pc:sldLayoutChg chg="del">
          <pc:chgData name="Thuong Vu Thi" userId="4444e3c63d113056" providerId="LiveId" clId="{3429D52B-8873-4229-B4E6-D66A0B41238A}" dt="2020-08-20T10:04:45.479" v="570" actId="47"/>
          <pc:sldLayoutMkLst>
            <pc:docMk/>
            <pc:sldMasterMk cId="555261192" sldId="2147483701"/>
            <pc:sldLayoutMk cId="511581826" sldId="2147483711"/>
          </pc:sldLayoutMkLst>
        </pc:sldLayoutChg>
        <pc:sldLayoutChg chg="del">
          <pc:chgData name="Thuong Vu Thi" userId="4444e3c63d113056" providerId="LiveId" clId="{3429D52B-8873-4229-B4E6-D66A0B41238A}" dt="2020-08-20T10:04:45.479" v="570" actId="47"/>
          <pc:sldLayoutMkLst>
            <pc:docMk/>
            <pc:sldMasterMk cId="555261192" sldId="2147483701"/>
            <pc:sldLayoutMk cId="3762771837" sldId="2147483712"/>
          </pc:sldLayoutMkLst>
        </pc:sldLayoutChg>
        <pc:sldLayoutChg chg="del">
          <pc:chgData name="Thuong Vu Thi" userId="4444e3c63d113056" providerId="LiveId" clId="{3429D52B-8873-4229-B4E6-D66A0B41238A}" dt="2020-08-20T10:04:45.479" v="570" actId="47"/>
          <pc:sldLayoutMkLst>
            <pc:docMk/>
            <pc:sldMasterMk cId="555261192" sldId="2147483701"/>
            <pc:sldLayoutMk cId="3898681217" sldId="2147483713"/>
          </pc:sldLayoutMkLst>
        </pc:sldLayoutChg>
        <pc:sldLayoutChg chg="del">
          <pc:chgData name="Thuong Vu Thi" userId="4444e3c63d113056" providerId="LiveId" clId="{3429D52B-8873-4229-B4E6-D66A0B41238A}" dt="2020-08-20T10:04:45.479" v="570" actId="47"/>
          <pc:sldLayoutMkLst>
            <pc:docMk/>
            <pc:sldMasterMk cId="555261192" sldId="2147483701"/>
            <pc:sldLayoutMk cId="1027624525" sldId="2147483714"/>
          </pc:sldLayoutMkLst>
        </pc:sldLayoutChg>
        <pc:sldLayoutChg chg="del">
          <pc:chgData name="Thuong Vu Thi" userId="4444e3c63d113056" providerId="LiveId" clId="{3429D52B-8873-4229-B4E6-D66A0B41238A}" dt="2020-08-20T10:04:45.479" v="570" actId="47"/>
          <pc:sldLayoutMkLst>
            <pc:docMk/>
            <pc:sldMasterMk cId="555261192" sldId="2147483701"/>
            <pc:sldLayoutMk cId="3252016343" sldId="214748371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7B6B90-6D6A-4124-B98D-6E65E8F13D6B}" type="datetimeFigureOut">
              <a:rPr lang="en-US" smtClean="0"/>
              <a:t>8/30/21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ACC5C7-22CB-4DA0-9FAC-C671A1669F6F}" type="slidenum">
              <a:rPr lang="en-US" smtClean="0"/>
              <a:t>‹#›</a:t>
            </a:fld>
            <a:endParaRPr lang="en-US" dirty="0"/>
          </a:p>
        </p:txBody>
      </p:sp>
    </p:spTree>
    <p:extLst>
      <p:ext uri="{BB962C8B-B14F-4D97-AF65-F5344CB8AC3E}">
        <p14:creationId xmlns:p14="http://schemas.microsoft.com/office/powerpoint/2010/main" val="155199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PAGE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ACC5C7-22CB-4DA0-9FAC-C671A1669F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745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PAGE</a:t>
            </a:r>
          </a:p>
        </p:txBody>
      </p:sp>
      <p:sp>
        <p:nvSpPr>
          <p:cNvPr id="4" name="Slide Number Placeholder 3"/>
          <p:cNvSpPr>
            <a:spLocks noGrp="1"/>
          </p:cNvSpPr>
          <p:nvPr>
            <p:ph type="sldNum" sz="quarter" idx="10"/>
          </p:nvPr>
        </p:nvSpPr>
        <p:spPr/>
        <p:txBody>
          <a:bodyPr/>
          <a:lstStyle/>
          <a:p>
            <a:fld id="{47ACC5C7-22CB-4DA0-9FAC-C671A1669F6F}" type="slidenum">
              <a:rPr lang="en-US" smtClean="0"/>
              <a:t>2</a:t>
            </a:fld>
            <a:endParaRPr lang="en-US" dirty="0"/>
          </a:p>
        </p:txBody>
      </p:sp>
    </p:spTree>
    <p:extLst>
      <p:ext uri="{BB962C8B-B14F-4D97-AF65-F5344CB8AC3E}">
        <p14:creationId xmlns:p14="http://schemas.microsoft.com/office/powerpoint/2010/main" val="3916377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255"/>
          <p:cNvPicPr>
            <a:picLocks noChangeAspect="1" noChangeArrowheads="1"/>
          </p:cNvPicPr>
          <p:nvPr userDrawn="1"/>
        </p:nvPicPr>
        <p:blipFill>
          <a:blip r:embed="rId2"/>
          <a:srcRect/>
          <a:stretch>
            <a:fillRect/>
          </a:stretch>
        </p:blipFill>
        <p:spPr bwMode="auto">
          <a:xfrm>
            <a:off x="0" y="1004887"/>
            <a:ext cx="5238750" cy="412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Freeform 10"/>
          <p:cNvSpPr>
            <a:spLocks/>
          </p:cNvSpPr>
          <p:nvPr userDrawn="1"/>
        </p:nvSpPr>
        <p:spPr bwMode="auto">
          <a:xfrm>
            <a:off x="793750" y="682229"/>
            <a:ext cx="7556500" cy="3779044"/>
          </a:xfrm>
          <a:custGeom>
            <a:avLst/>
            <a:gdLst>
              <a:gd name="T0" fmla="*/ 0 w 4760"/>
              <a:gd name="T1" fmla="*/ 0 h 3174"/>
              <a:gd name="T2" fmla="*/ 2147483647 w 4760"/>
              <a:gd name="T3" fmla="*/ 2147483647 h 3174"/>
              <a:gd name="T4" fmla="*/ 2147483647 w 4760"/>
              <a:gd name="T5" fmla="*/ 2147483647 h 3174"/>
              <a:gd name="T6" fmla="*/ 2147483647 w 4760"/>
              <a:gd name="T7" fmla="*/ 2147483647 h 3174"/>
              <a:gd name="T8" fmla="*/ 2147483647 w 4760"/>
              <a:gd name="T9" fmla="*/ 2147483647 h 3174"/>
              <a:gd name="T10" fmla="*/ 2147483647 w 4760"/>
              <a:gd name="T11" fmla="*/ 2147483647 h 3174"/>
              <a:gd name="T12" fmla="*/ 2147483647 w 4760"/>
              <a:gd name="T13" fmla="*/ 2147483647 h 3174"/>
              <a:gd name="T14" fmla="*/ 2147483647 w 4760"/>
              <a:gd name="T15" fmla="*/ 2147483647 h 3174"/>
              <a:gd name="T16" fmla="*/ 2147483647 w 4760"/>
              <a:gd name="T17" fmla="*/ 2147483647 h 3174"/>
              <a:gd name="T18" fmla="*/ 2147483647 w 4760"/>
              <a:gd name="T19" fmla="*/ 2147483647 h 3174"/>
              <a:gd name="T20" fmla="*/ 2147483647 w 4760"/>
              <a:gd name="T21" fmla="*/ 2147483647 h 3174"/>
              <a:gd name="T22" fmla="*/ 2147483647 w 4760"/>
              <a:gd name="T23" fmla="*/ 2147483647 h 3174"/>
              <a:gd name="T24" fmla="*/ 2147483647 w 4760"/>
              <a:gd name="T25" fmla="*/ 2147483647 h 3174"/>
              <a:gd name="T26" fmla="*/ 2147483647 w 4760"/>
              <a:gd name="T27" fmla="*/ 2147483647 h 3174"/>
              <a:gd name="T28" fmla="*/ 2147483647 w 4760"/>
              <a:gd name="T29" fmla="*/ 2147483647 h 3174"/>
              <a:gd name="T30" fmla="*/ 2147483647 w 4760"/>
              <a:gd name="T31" fmla="*/ 2147483647 h 3174"/>
              <a:gd name="T32" fmla="*/ 2147483647 w 4760"/>
              <a:gd name="T33" fmla="*/ 2147483647 h 3174"/>
              <a:gd name="T34" fmla="*/ 2147483647 w 4760"/>
              <a:gd name="T35" fmla="*/ 2147483647 h 3174"/>
              <a:gd name="T36" fmla="*/ 2147483647 w 4760"/>
              <a:gd name="T37" fmla="*/ 2147483647 h 3174"/>
              <a:gd name="T38" fmla="*/ 2147483647 w 4760"/>
              <a:gd name="T39" fmla="*/ 2147483647 h 3174"/>
              <a:gd name="T40" fmla="*/ 2147483647 w 4760"/>
              <a:gd name="T41" fmla="*/ 2147483647 h 3174"/>
              <a:gd name="T42" fmla="*/ 2147483647 w 4760"/>
              <a:gd name="T43" fmla="*/ 2147483647 h 3174"/>
              <a:gd name="T44" fmla="*/ 2147483647 w 4760"/>
              <a:gd name="T45" fmla="*/ 2147483647 h 3174"/>
              <a:gd name="T46" fmla="*/ 2147483647 w 4760"/>
              <a:gd name="T47" fmla="*/ 2147483647 h 3174"/>
              <a:gd name="T48" fmla="*/ 2147483647 w 4760"/>
              <a:gd name="T49" fmla="*/ 2147483647 h 3174"/>
              <a:gd name="T50" fmla="*/ 2147483647 w 4760"/>
              <a:gd name="T51" fmla="*/ 2147483647 h 3174"/>
              <a:gd name="T52" fmla="*/ 2147483647 w 4760"/>
              <a:gd name="T53" fmla="*/ 2147483647 h 3174"/>
              <a:gd name="T54" fmla="*/ 2147483647 w 4760"/>
              <a:gd name="T55" fmla="*/ 2147483647 h 3174"/>
              <a:gd name="T56" fmla="*/ 2147483647 w 4760"/>
              <a:gd name="T57" fmla="*/ 2147483647 h 3174"/>
              <a:gd name="T58" fmla="*/ 2147483647 w 4760"/>
              <a:gd name="T59" fmla="*/ 2147483647 h 3174"/>
              <a:gd name="T60" fmla="*/ 2147483647 w 4760"/>
              <a:gd name="T61" fmla="*/ 2147483647 h 3174"/>
              <a:gd name="T62" fmla="*/ 2147483647 w 4760"/>
              <a:gd name="T63" fmla="*/ 2147483647 h 3174"/>
              <a:gd name="T64" fmla="*/ 2147483647 w 4760"/>
              <a:gd name="T65" fmla="*/ 2147483647 h 3174"/>
              <a:gd name="T66" fmla="*/ 2147483647 w 4760"/>
              <a:gd name="T67" fmla="*/ 2147483647 h 3174"/>
              <a:gd name="T68" fmla="*/ 2147483647 w 4760"/>
              <a:gd name="T69" fmla="*/ 2147483647 h 3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60" h="3174">
                <a:moveTo>
                  <a:pt x="4" y="0"/>
                </a:moveTo>
                <a:lnTo>
                  <a:pt x="0" y="0"/>
                </a:lnTo>
                <a:lnTo>
                  <a:pt x="0" y="3174"/>
                </a:lnTo>
                <a:lnTo>
                  <a:pt x="4760" y="3174"/>
                </a:lnTo>
                <a:lnTo>
                  <a:pt x="4760" y="44"/>
                </a:lnTo>
                <a:lnTo>
                  <a:pt x="4758" y="102"/>
                </a:lnTo>
                <a:lnTo>
                  <a:pt x="4752" y="160"/>
                </a:lnTo>
                <a:lnTo>
                  <a:pt x="4746" y="220"/>
                </a:lnTo>
                <a:lnTo>
                  <a:pt x="4738" y="282"/>
                </a:lnTo>
                <a:lnTo>
                  <a:pt x="4728" y="344"/>
                </a:lnTo>
                <a:lnTo>
                  <a:pt x="4714" y="406"/>
                </a:lnTo>
                <a:lnTo>
                  <a:pt x="4698" y="468"/>
                </a:lnTo>
                <a:lnTo>
                  <a:pt x="4680" y="530"/>
                </a:lnTo>
                <a:lnTo>
                  <a:pt x="4658" y="592"/>
                </a:lnTo>
                <a:lnTo>
                  <a:pt x="4632" y="650"/>
                </a:lnTo>
                <a:lnTo>
                  <a:pt x="4602" y="708"/>
                </a:lnTo>
                <a:lnTo>
                  <a:pt x="4586" y="736"/>
                </a:lnTo>
                <a:lnTo>
                  <a:pt x="4570" y="762"/>
                </a:lnTo>
                <a:lnTo>
                  <a:pt x="4552" y="790"/>
                </a:lnTo>
                <a:lnTo>
                  <a:pt x="4532" y="816"/>
                </a:lnTo>
                <a:lnTo>
                  <a:pt x="4512" y="840"/>
                </a:lnTo>
                <a:lnTo>
                  <a:pt x="4490" y="864"/>
                </a:lnTo>
                <a:lnTo>
                  <a:pt x="4468" y="888"/>
                </a:lnTo>
                <a:lnTo>
                  <a:pt x="4444" y="910"/>
                </a:lnTo>
                <a:lnTo>
                  <a:pt x="4418" y="932"/>
                </a:lnTo>
                <a:lnTo>
                  <a:pt x="4392" y="952"/>
                </a:lnTo>
                <a:lnTo>
                  <a:pt x="4292" y="1022"/>
                </a:lnTo>
                <a:lnTo>
                  <a:pt x="4172" y="1100"/>
                </a:lnTo>
                <a:lnTo>
                  <a:pt x="4034" y="1188"/>
                </a:lnTo>
                <a:lnTo>
                  <a:pt x="3882" y="1280"/>
                </a:lnTo>
                <a:lnTo>
                  <a:pt x="3722" y="1378"/>
                </a:lnTo>
                <a:lnTo>
                  <a:pt x="3554" y="1478"/>
                </a:lnTo>
                <a:lnTo>
                  <a:pt x="3214" y="1674"/>
                </a:lnTo>
                <a:lnTo>
                  <a:pt x="2896" y="1856"/>
                </a:lnTo>
                <a:lnTo>
                  <a:pt x="2632" y="2004"/>
                </a:lnTo>
                <a:lnTo>
                  <a:pt x="2384" y="2144"/>
                </a:lnTo>
                <a:lnTo>
                  <a:pt x="2134" y="2004"/>
                </a:lnTo>
                <a:lnTo>
                  <a:pt x="1870" y="1856"/>
                </a:lnTo>
                <a:lnTo>
                  <a:pt x="1552" y="1674"/>
                </a:lnTo>
                <a:lnTo>
                  <a:pt x="1214" y="1478"/>
                </a:lnTo>
                <a:lnTo>
                  <a:pt x="1046" y="1378"/>
                </a:lnTo>
                <a:lnTo>
                  <a:pt x="884" y="1280"/>
                </a:lnTo>
                <a:lnTo>
                  <a:pt x="732" y="1188"/>
                </a:lnTo>
                <a:lnTo>
                  <a:pt x="594" y="1100"/>
                </a:lnTo>
                <a:lnTo>
                  <a:pt x="474" y="1022"/>
                </a:lnTo>
                <a:lnTo>
                  <a:pt x="376" y="952"/>
                </a:lnTo>
                <a:lnTo>
                  <a:pt x="348" y="930"/>
                </a:lnTo>
                <a:lnTo>
                  <a:pt x="320" y="908"/>
                </a:lnTo>
                <a:lnTo>
                  <a:pt x="296" y="884"/>
                </a:lnTo>
                <a:lnTo>
                  <a:pt x="272" y="860"/>
                </a:lnTo>
                <a:lnTo>
                  <a:pt x="250" y="834"/>
                </a:lnTo>
                <a:lnTo>
                  <a:pt x="228" y="808"/>
                </a:lnTo>
                <a:lnTo>
                  <a:pt x="208" y="780"/>
                </a:lnTo>
                <a:lnTo>
                  <a:pt x="190" y="752"/>
                </a:lnTo>
                <a:lnTo>
                  <a:pt x="172" y="722"/>
                </a:lnTo>
                <a:lnTo>
                  <a:pt x="156" y="694"/>
                </a:lnTo>
                <a:lnTo>
                  <a:pt x="126" y="632"/>
                </a:lnTo>
                <a:lnTo>
                  <a:pt x="100" y="570"/>
                </a:lnTo>
                <a:lnTo>
                  <a:pt x="80" y="506"/>
                </a:lnTo>
                <a:lnTo>
                  <a:pt x="60" y="440"/>
                </a:lnTo>
                <a:lnTo>
                  <a:pt x="46" y="374"/>
                </a:lnTo>
                <a:lnTo>
                  <a:pt x="34" y="310"/>
                </a:lnTo>
                <a:lnTo>
                  <a:pt x="24" y="244"/>
                </a:lnTo>
                <a:lnTo>
                  <a:pt x="16" y="180"/>
                </a:lnTo>
                <a:lnTo>
                  <a:pt x="10" y="118"/>
                </a:lnTo>
                <a:lnTo>
                  <a:pt x="6" y="5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 name="Rectangle 279"/>
          <p:cNvSpPr>
            <a:spLocks noChangeArrowheads="1"/>
          </p:cNvSpPr>
          <p:nvPr userDrawn="1"/>
        </p:nvSpPr>
        <p:spPr bwMode="auto">
          <a:xfrm>
            <a:off x="0" y="706041"/>
            <a:ext cx="9144000" cy="298847"/>
          </a:xfrm>
          <a:prstGeom prst="rect">
            <a:avLst/>
          </a:prstGeom>
          <a:solidFill>
            <a:srgbClr val="408B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0" fontAlgn="base" hangingPunct="0">
              <a:lnSpc>
                <a:spcPct val="90000"/>
              </a:lnSpc>
              <a:spcBef>
                <a:spcPct val="30000"/>
              </a:spcBef>
              <a:spcAft>
                <a:spcPct val="0"/>
              </a:spcAft>
              <a:buClr>
                <a:srgbClr val="0065BD"/>
              </a:buClr>
              <a:buFont typeface="Webdings" charset="0"/>
              <a:buChar char=""/>
              <a:defRPr/>
            </a:pPr>
            <a:endParaRPr lang="en-GB" sz="1350" dirty="0">
              <a:solidFill>
                <a:srgbClr val="595959"/>
              </a:solidFill>
              <a:ea typeface="ＭＳ Ｐゴシック" charset="0"/>
              <a:cs typeface="Arial" charset="0"/>
            </a:endParaRPr>
          </a:p>
        </p:txBody>
      </p:sp>
      <p:grpSp>
        <p:nvGrpSpPr>
          <p:cNvPr id="7" name="Group 281"/>
          <p:cNvGrpSpPr>
            <a:grpSpLocks noChangeAspect="1"/>
          </p:cNvGrpSpPr>
          <p:nvPr userDrawn="1"/>
        </p:nvGrpSpPr>
        <p:grpSpPr bwMode="auto">
          <a:xfrm>
            <a:off x="214313" y="195263"/>
            <a:ext cx="1981200" cy="316706"/>
            <a:chOff x="135" y="164"/>
            <a:chExt cx="1248" cy="266"/>
          </a:xfrm>
        </p:grpSpPr>
        <p:sp>
          <p:nvSpPr>
            <p:cNvPr id="8" name="AutoShape 280"/>
            <p:cNvSpPr>
              <a:spLocks noChangeAspect="1" noChangeArrowheads="1" noTextEdit="1"/>
            </p:cNvSpPr>
            <p:nvPr userDrawn="1"/>
          </p:nvSpPr>
          <p:spPr bwMode="auto">
            <a:xfrm>
              <a:off x="135" y="164"/>
              <a:ext cx="124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nvGrpSpPr>
            <p:cNvPr id="9" name="Group 482"/>
            <p:cNvGrpSpPr>
              <a:grpSpLocks/>
            </p:cNvGrpSpPr>
            <p:nvPr userDrawn="1"/>
          </p:nvGrpSpPr>
          <p:grpSpPr bwMode="auto">
            <a:xfrm>
              <a:off x="135" y="164"/>
              <a:ext cx="1248" cy="206"/>
              <a:chOff x="135" y="164"/>
              <a:chExt cx="1248" cy="206"/>
            </a:xfrm>
          </p:grpSpPr>
          <p:sp>
            <p:nvSpPr>
              <p:cNvPr id="54" name="Freeform 282"/>
              <p:cNvSpPr>
                <a:spLocks/>
              </p:cNvSpPr>
              <p:nvPr userDrawn="1"/>
            </p:nvSpPr>
            <p:spPr bwMode="auto">
              <a:xfrm>
                <a:off x="135" y="164"/>
                <a:ext cx="178" cy="206"/>
              </a:xfrm>
              <a:custGeom>
                <a:avLst/>
                <a:gdLst>
                  <a:gd name="T0" fmla="*/ 0 w 534"/>
                  <a:gd name="T1" fmla="*/ 0 h 617"/>
                  <a:gd name="T2" fmla="*/ 0 w 534"/>
                  <a:gd name="T3" fmla="*/ 0 h 617"/>
                  <a:gd name="T4" fmla="*/ 0 w 534"/>
                  <a:gd name="T5" fmla="*/ 0 h 617"/>
                  <a:gd name="T6" fmla="*/ 0 w 534"/>
                  <a:gd name="T7" fmla="*/ 0 h 617"/>
                  <a:gd name="T8" fmla="*/ 0 w 534"/>
                  <a:gd name="T9" fmla="*/ 0 h 617"/>
                  <a:gd name="T10" fmla="*/ 0 w 534"/>
                  <a:gd name="T11" fmla="*/ 0 h 617"/>
                  <a:gd name="T12" fmla="*/ 0 w 534"/>
                  <a:gd name="T13" fmla="*/ 0 h 617"/>
                  <a:gd name="T14" fmla="*/ 0 w 534"/>
                  <a:gd name="T15" fmla="*/ 0 h 617"/>
                  <a:gd name="T16" fmla="*/ 0 w 534"/>
                  <a:gd name="T17" fmla="*/ 0 h 617"/>
                  <a:gd name="T18" fmla="*/ 0 w 534"/>
                  <a:gd name="T19" fmla="*/ 0 h 617"/>
                  <a:gd name="T20" fmla="*/ 0 w 534"/>
                  <a:gd name="T21" fmla="*/ 0 h 617"/>
                  <a:gd name="T22" fmla="*/ 0 w 534"/>
                  <a:gd name="T23" fmla="*/ 0 h 617"/>
                  <a:gd name="T24" fmla="*/ 0 w 534"/>
                  <a:gd name="T25" fmla="*/ 0 h 617"/>
                  <a:gd name="T26" fmla="*/ 0 w 534"/>
                  <a:gd name="T27" fmla="*/ 0 h 617"/>
                  <a:gd name="T28" fmla="*/ 0 w 534"/>
                  <a:gd name="T29" fmla="*/ 0 h 617"/>
                  <a:gd name="T30" fmla="*/ 0 w 534"/>
                  <a:gd name="T31" fmla="*/ 0 h 617"/>
                  <a:gd name="T32" fmla="*/ 0 w 534"/>
                  <a:gd name="T33" fmla="*/ 0 h 617"/>
                  <a:gd name="T34" fmla="*/ 0 w 534"/>
                  <a:gd name="T35" fmla="*/ 0 h 617"/>
                  <a:gd name="T36" fmla="*/ 0 w 534"/>
                  <a:gd name="T37" fmla="*/ 0 h 617"/>
                  <a:gd name="T38" fmla="*/ 0 w 534"/>
                  <a:gd name="T39" fmla="*/ 0 h 617"/>
                  <a:gd name="T40" fmla="*/ 0 w 534"/>
                  <a:gd name="T41" fmla="*/ 0 h 617"/>
                  <a:gd name="T42" fmla="*/ 0 w 534"/>
                  <a:gd name="T43" fmla="*/ 0 h 617"/>
                  <a:gd name="T44" fmla="*/ 0 w 534"/>
                  <a:gd name="T45" fmla="*/ 0 h 617"/>
                  <a:gd name="T46" fmla="*/ 0 w 534"/>
                  <a:gd name="T47" fmla="*/ 0 h 617"/>
                  <a:gd name="T48" fmla="*/ 0 w 534"/>
                  <a:gd name="T49" fmla="*/ 0 h 617"/>
                  <a:gd name="T50" fmla="*/ 0 w 534"/>
                  <a:gd name="T51" fmla="*/ 0 h 617"/>
                  <a:gd name="T52" fmla="*/ 0 w 534"/>
                  <a:gd name="T53" fmla="*/ 0 h 617"/>
                  <a:gd name="T54" fmla="*/ 0 w 534"/>
                  <a:gd name="T55" fmla="*/ 0 h 617"/>
                  <a:gd name="T56" fmla="*/ 0 w 534"/>
                  <a:gd name="T57" fmla="*/ 0 h 617"/>
                  <a:gd name="T58" fmla="*/ 0 w 534"/>
                  <a:gd name="T59" fmla="*/ 0 h 617"/>
                  <a:gd name="T60" fmla="*/ 0 w 534"/>
                  <a:gd name="T61" fmla="*/ 0 h 617"/>
                  <a:gd name="T62" fmla="*/ 0 w 534"/>
                  <a:gd name="T63" fmla="*/ 0 h 617"/>
                  <a:gd name="T64" fmla="*/ 0 w 534"/>
                  <a:gd name="T65" fmla="*/ 0 h 617"/>
                  <a:gd name="T66" fmla="*/ 0 w 534"/>
                  <a:gd name="T67" fmla="*/ 0 h 6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4" h="617">
                    <a:moveTo>
                      <a:pt x="124" y="3"/>
                    </a:moveTo>
                    <a:lnTo>
                      <a:pt x="411" y="3"/>
                    </a:lnTo>
                    <a:lnTo>
                      <a:pt x="424" y="3"/>
                    </a:lnTo>
                    <a:lnTo>
                      <a:pt x="452" y="3"/>
                    </a:lnTo>
                    <a:lnTo>
                      <a:pt x="522" y="0"/>
                    </a:lnTo>
                    <a:lnTo>
                      <a:pt x="534" y="0"/>
                    </a:lnTo>
                    <a:lnTo>
                      <a:pt x="532" y="29"/>
                    </a:lnTo>
                    <a:lnTo>
                      <a:pt x="532" y="48"/>
                    </a:lnTo>
                    <a:lnTo>
                      <a:pt x="532" y="87"/>
                    </a:lnTo>
                    <a:lnTo>
                      <a:pt x="532" y="123"/>
                    </a:lnTo>
                    <a:lnTo>
                      <a:pt x="532" y="133"/>
                    </a:lnTo>
                    <a:lnTo>
                      <a:pt x="532" y="326"/>
                    </a:lnTo>
                    <a:lnTo>
                      <a:pt x="532" y="350"/>
                    </a:lnTo>
                    <a:lnTo>
                      <a:pt x="530" y="372"/>
                    </a:lnTo>
                    <a:lnTo>
                      <a:pt x="528" y="391"/>
                    </a:lnTo>
                    <a:lnTo>
                      <a:pt x="525" y="409"/>
                    </a:lnTo>
                    <a:lnTo>
                      <a:pt x="520" y="426"/>
                    </a:lnTo>
                    <a:lnTo>
                      <a:pt x="515" y="442"/>
                    </a:lnTo>
                    <a:lnTo>
                      <a:pt x="508" y="456"/>
                    </a:lnTo>
                    <a:lnTo>
                      <a:pt x="499" y="469"/>
                    </a:lnTo>
                    <a:lnTo>
                      <a:pt x="490" y="482"/>
                    </a:lnTo>
                    <a:lnTo>
                      <a:pt x="478" y="495"/>
                    </a:lnTo>
                    <a:lnTo>
                      <a:pt x="464" y="507"/>
                    </a:lnTo>
                    <a:lnTo>
                      <a:pt x="449" y="518"/>
                    </a:lnTo>
                    <a:lnTo>
                      <a:pt x="430" y="531"/>
                    </a:lnTo>
                    <a:lnTo>
                      <a:pt x="411" y="543"/>
                    </a:lnTo>
                    <a:lnTo>
                      <a:pt x="389" y="554"/>
                    </a:lnTo>
                    <a:lnTo>
                      <a:pt x="364" y="567"/>
                    </a:lnTo>
                    <a:lnTo>
                      <a:pt x="280" y="609"/>
                    </a:lnTo>
                    <a:lnTo>
                      <a:pt x="274" y="613"/>
                    </a:lnTo>
                    <a:lnTo>
                      <a:pt x="266" y="617"/>
                    </a:lnTo>
                    <a:lnTo>
                      <a:pt x="259" y="613"/>
                    </a:lnTo>
                    <a:lnTo>
                      <a:pt x="252" y="609"/>
                    </a:lnTo>
                    <a:lnTo>
                      <a:pt x="209" y="588"/>
                    </a:lnTo>
                    <a:lnTo>
                      <a:pt x="170" y="570"/>
                    </a:lnTo>
                    <a:lnTo>
                      <a:pt x="127" y="547"/>
                    </a:lnTo>
                    <a:lnTo>
                      <a:pt x="108" y="535"/>
                    </a:lnTo>
                    <a:lnTo>
                      <a:pt x="91" y="525"/>
                    </a:lnTo>
                    <a:lnTo>
                      <a:pt x="75" y="513"/>
                    </a:lnTo>
                    <a:lnTo>
                      <a:pt x="61" y="501"/>
                    </a:lnTo>
                    <a:lnTo>
                      <a:pt x="49" y="488"/>
                    </a:lnTo>
                    <a:lnTo>
                      <a:pt x="39" y="475"/>
                    </a:lnTo>
                    <a:lnTo>
                      <a:pt x="30" y="462"/>
                    </a:lnTo>
                    <a:lnTo>
                      <a:pt x="22" y="447"/>
                    </a:lnTo>
                    <a:lnTo>
                      <a:pt x="16" y="431"/>
                    </a:lnTo>
                    <a:lnTo>
                      <a:pt x="12" y="413"/>
                    </a:lnTo>
                    <a:lnTo>
                      <a:pt x="8" y="395"/>
                    </a:lnTo>
                    <a:lnTo>
                      <a:pt x="5" y="374"/>
                    </a:lnTo>
                    <a:lnTo>
                      <a:pt x="4" y="351"/>
                    </a:lnTo>
                    <a:lnTo>
                      <a:pt x="3" y="326"/>
                    </a:lnTo>
                    <a:lnTo>
                      <a:pt x="3" y="133"/>
                    </a:lnTo>
                    <a:lnTo>
                      <a:pt x="3" y="123"/>
                    </a:lnTo>
                    <a:lnTo>
                      <a:pt x="3" y="87"/>
                    </a:lnTo>
                    <a:lnTo>
                      <a:pt x="3" y="48"/>
                    </a:lnTo>
                    <a:lnTo>
                      <a:pt x="1" y="22"/>
                    </a:lnTo>
                    <a:lnTo>
                      <a:pt x="0" y="0"/>
                    </a:lnTo>
                    <a:lnTo>
                      <a:pt x="12" y="0"/>
                    </a:lnTo>
                    <a:lnTo>
                      <a:pt x="82" y="3"/>
                    </a:lnTo>
                    <a:lnTo>
                      <a:pt x="110" y="3"/>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5" name="Freeform 283"/>
              <p:cNvSpPr>
                <a:spLocks/>
              </p:cNvSpPr>
              <p:nvPr userDrawn="1"/>
            </p:nvSpPr>
            <p:spPr bwMode="auto">
              <a:xfrm>
                <a:off x="139" y="168"/>
                <a:ext cx="170" cy="197"/>
              </a:xfrm>
              <a:custGeom>
                <a:avLst/>
                <a:gdLst>
                  <a:gd name="T0" fmla="*/ 0 w 508"/>
                  <a:gd name="T1" fmla="*/ 0 h 592"/>
                  <a:gd name="T2" fmla="*/ 0 w 508"/>
                  <a:gd name="T3" fmla="*/ 0 h 592"/>
                  <a:gd name="T4" fmla="*/ 0 w 508"/>
                  <a:gd name="T5" fmla="*/ 0 h 592"/>
                  <a:gd name="T6" fmla="*/ 0 w 508"/>
                  <a:gd name="T7" fmla="*/ 0 h 592"/>
                  <a:gd name="T8" fmla="*/ 0 w 508"/>
                  <a:gd name="T9" fmla="*/ 0 h 592"/>
                  <a:gd name="T10" fmla="*/ 0 w 508"/>
                  <a:gd name="T11" fmla="*/ 0 h 592"/>
                  <a:gd name="T12" fmla="*/ 0 w 508"/>
                  <a:gd name="T13" fmla="*/ 0 h 592"/>
                  <a:gd name="T14" fmla="*/ 0 w 508"/>
                  <a:gd name="T15" fmla="*/ 0 h 592"/>
                  <a:gd name="T16" fmla="*/ 0 w 508"/>
                  <a:gd name="T17" fmla="*/ 0 h 592"/>
                  <a:gd name="T18" fmla="*/ 0 w 508"/>
                  <a:gd name="T19" fmla="*/ 0 h 592"/>
                  <a:gd name="T20" fmla="*/ 0 w 508"/>
                  <a:gd name="T21" fmla="*/ 0 h 592"/>
                  <a:gd name="T22" fmla="*/ 0 w 508"/>
                  <a:gd name="T23" fmla="*/ 0 h 592"/>
                  <a:gd name="T24" fmla="*/ 0 w 508"/>
                  <a:gd name="T25" fmla="*/ 0 h 592"/>
                  <a:gd name="T26" fmla="*/ 0 w 508"/>
                  <a:gd name="T27" fmla="*/ 0 h 592"/>
                  <a:gd name="T28" fmla="*/ 0 w 508"/>
                  <a:gd name="T29" fmla="*/ 0 h 592"/>
                  <a:gd name="T30" fmla="*/ 0 w 508"/>
                  <a:gd name="T31" fmla="*/ 0 h 592"/>
                  <a:gd name="T32" fmla="*/ 0 w 508"/>
                  <a:gd name="T33" fmla="*/ 0 h 592"/>
                  <a:gd name="T34" fmla="*/ 0 w 508"/>
                  <a:gd name="T35" fmla="*/ 0 h 592"/>
                  <a:gd name="T36" fmla="*/ 0 w 508"/>
                  <a:gd name="T37" fmla="*/ 0 h 592"/>
                  <a:gd name="T38" fmla="*/ 0 w 508"/>
                  <a:gd name="T39" fmla="*/ 0 h 592"/>
                  <a:gd name="T40" fmla="*/ 0 w 508"/>
                  <a:gd name="T41" fmla="*/ 0 h 592"/>
                  <a:gd name="T42" fmla="*/ 0 w 508"/>
                  <a:gd name="T43" fmla="*/ 0 h 592"/>
                  <a:gd name="T44" fmla="*/ 0 w 508"/>
                  <a:gd name="T45" fmla="*/ 0 h 592"/>
                  <a:gd name="T46" fmla="*/ 0 w 508"/>
                  <a:gd name="T47" fmla="*/ 0 h 592"/>
                  <a:gd name="T48" fmla="*/ 0 w 508"/>
                  <a:gd name="T49" fmla="*/ 0 h 592"/>
                  <a:gd name="T50" fmla="*/ 0 w 508"/>
                  <a:gd name="T51" fmla="*/ 0 h 592"/>
                  <a:gd name="T52" fmla="*/ 0 w 508"/>
                  <a:gd name="T53" fmla="*/ 0 h 592"/>
                  <a:gd name="T54" fmla="*/ 0 w 508"/>
                  <a:gd name="T55" fmla="*/ 0 h 592"/>
                  <a:gd name="T56" fmla="*/ 0 w 508"/>
                  <a:gd name="T57" fmla="*/ 0 h 592"/>
                  <a:gd name="T58" fmla="*/ 0 w 508"/>
                  <a:gd name="T59" fmla="*/ 0 h 592"/>
                  <a:gd name="T60" fmla="*/ 0 w 508"/>
                  <a:gd name="T61" fmla="*/ 0 h 592"/>
                  <a:gd name="T62" fmla="*/ 0 w 508"/>
                  <a:gd name="T63" fmla="*/ 0 h 592"/>
                  <a:gd name="T64" fmla="*/ 0 w 508"/>
                  <a:gd name="T65" fmla="*/ 0 h 592"/>
                  <a:gd name="T66" fmla="*/ 0 w 508"/>
                  <a:gd name="T67" fmla="*/ 0 h 592"/>
                  <a:gd name="T68" fmla="*/ 0 w 508"/>
                  <a:gd name="T69" fmla="*/ 0 h 592"/>
                  <a:gd name="T70" fmla="*/ 0 w 508"/>
                  <a:gd name="T71" fmla="*/ 0 h 592"/>
                  <a:gd name="T72" fmla="*/ 0 w 508"/>
                  <a:gd name="T73" fmla="*/ 0 h 592"/>
                  <a:gd name="T74" fmla="*/ 0 w 508"/>
                  <a:gd name="T75" fmla="*/ 0 h 5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592">
                    <a:moveTo>
                      <a:pt x="253" y="592"/>
                    </a:moveTo>
                    <a:lnTo>
                      <a:pt x="307" y="566"/>
                    </a:lnTo>
                    <a:lnTo>
                      <a:pt x="309" y="564"/>
                    </a:lnTo>
                    <a:lnTo>
                      <a:pt x="309" y="563"/>
                    </a:lnTo>
                    <a:lnTo>
                      <a:pt x="309" y="313"/>
                    </a:lnTo>
                    <a:lnTo>
                      <a:pt x="309" y="312"/>
                    </a:lnTo>
                    <a:lnTo>
                      <a:pt x="310" y="312"/>
                    </a:lnTo>
                    <a:lnTo>
                      <a:pt x="507" y="312"/>
                    </a:lnTo>
                    <a:lnTo>
                      <a:pt x="508" y="312"/>
                    </a:lnTo>
                    <a:lnTo>
                      <a:pt x="508" y="311"/>
                    </a:lnTo>
                    <a:lnTo>
                      <a:pt x="508" y="204"/>
                    </a:lnTo>
                    <a:lnTo>
                      <a:pt x="508" y="202"/>
                    </a:lnTo>
                    <a:lnTo>
                      <a:pt x="507" y="203"/>
                    </a:lnTo>
                    <a:lnTo>
                      <a:pt x="310" y="203"/>
                    </a:lnTo>
                    <a:lnTo>
                      <a:pt x="309" y="203"/>
                    </a:lnTo>
                    <a:lnTo>
                      <a:pt x="309" y="202"/>
                    </a:lnTo>
                    <a:lnTo>
                      <a:pt x="309" y="2"/>
                    </a:lnTo>
                    <a:lnTo>
                      <a:pt x="309" y="0"/>
                    </a:lnTo>
                    <a:lnTo>
                      <a:pt x="307" y="1"/>
                    </a:lnTo>
                    <a:lnTo>
                      <a:pt x="200" y="1"/>
                    </a:lnTo>
                    <a:lnTo>
                      <a:pt x="197" y="0"/>
                    </a:lnTo>
                    <a:lnTo>
                      <a:pt x="198" y="2"/>
                    </a:lnTo>
                    <a:lnTo>
                      <a:pt x="198" y="202"/>
                    </a:lnTo>
                    <a:lnTo>
                      <a:pt x="198" y="203"/>
                    </a:lnTo>
                    <a:lnTo>
                      <a:pt x="197" y="203"/>
                    </a:lnTo>
                    <a:lnTo>
                      <a:pt x="1" y="203"/>
                    </a:lnTo>
                    <a:lnTo>
                      <a:pt x="0" y="202"/>
                    </a:lnTo>
                    <a:lnTo>
                      <a:pt x="0" y="204"/>
                    </a:lnTo>
                    <a:lnTo>
                      <a:pt x="0" y="311"/>
                    </a:lnTo>
                    <a:lnTo>
                      <a:pt x="0" y="312"/>
                    </a:lnTo>
                    <a:lnTo>
                      <a:pt x="1" y="312"/>
                    </a:lnTo>
                    <a:lnTo>
                      <a:pt x="197" y="312"/>
                    </a:lnTo>
                    <a:lnTo>
                      <a:pt x="198" y="312"/>
                    </a:lnTo>
                    <a:lnTo>
                      <a:pt x="198" y="313"/>
                    </a:lnTo>
                    <a:lnTo>
                      <a:pt x="198" y="563"/>
                    </a:lnTo>
                    <a:lnTo>
                      <a:pt x="197" y="566"/>
                    </a:lnTo>
                    <a:lnTo>
                      <a:pt x="198" y="566"/>
                    </a:lnTo>
                    <a:lnTo>
                      <a:pt x="253" y="5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6" name="Freeform 284"/>
              <p:cNvSpPr>
                <a:spLocks/>
              </p:cNvSpPr>
              <p:nvPr userDrawn="1"/>
            </p:nvSpPr>
            <p:spPr bwMode="auto">
              <a:xfrm>
                <a:off x="139" y="168"/>
                <a:ext cx="66" cy="68"/>
              </a:xfrm>
              <a:custGeom>
                <a:avLst/>
                <a:gdLst>
                  <a:gd name="T0" fmla="*/ 0 w 198"/>
                  <a:gd name="T1" fmla="*/ 0 h 203"/>
                  <a:gd name="T2" fmla="*/ 0 w 198"/>
                  <a:gd name="T3" fmla="*/ 0 h 203"/>
                  <a:gd name="T4" fmla="*/ 0 w 198"/>
                  <a:gd name="T5" fmla="*/ 0 h 203"/>
                  <a:gd name="T6" fmla="*/ 0 w 198"/>
                  <a:gd name="T7" fmla="*/ 0 h 203"/>
                  <a:gd name="T8" fmla="*/ 0 w 198"/>
                  <a:gd name="T9" fmla="*/ 0 h 203"/>
                  <a:gd name="T10" fmla="*/ 0 w 198"/>
                  <a:gd name="T11" fmla="*/ 0 h 203"/>
                  <a:gd name="T12" fmla="*/ 0 w 198"/>
                  <a:gd name="T13" fmla="*/ 0 h 203"/>
                  <a:gd name="T14" fmla="*/ 0 w 198"/>
                  <a:gd name="T15" fmla="*/ 0 h 203"/>
                  <a:gd name="T16" fmla="*/ 0 w 198"/>
                  <a:gd name="T17" fmla="*/ 0 h 203"/>
                  <a:gd name="T18" fmla="*/ 0 w 198"/>
                  <a:gd name="T19" fmla="*/ 0 h 203"/>
                  <a:gd name="T20" fmla="*/ 0 w 198"/>
                  <a:gd name="T21" fmla="*/ 0 h 203"/>
                  <a:gd name="T22" fmla="*/ 0 w 198"/>
                  <a:gd name="T23" fmla="*/ 0 h 203"/>
                  <a:gd name="T24" fmla="*/ 0 w 19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203">
                    <a:moveTo>
                      <a:pt x="1" y="1"/>
                    </a:moveTo>
                    <a:lnTo>
                      <a:pt x="0" y="0"/>
                    </a:lnTo>
                    <a:lnTo>
                      <a:pt x="0" y="2"/>
                    </a:lnTo>
                    <a:lnTo>
                      <a:pt x="0" y="202"/>
                    </a:lnTo>
                    <a:lnTo>
                      <a:pt x="0" y="203"/>
                    </a:lnTo>
                    <a:lnTo>
                      <a:pt x="1" y="203"/>
                    </a:lnTo>
                    <a:lnTo>
                      <a:pt x="197" y="203"/>
                    </a:lnTo>
                    <a:lnTo>
                      <a:pt x="198" y="203"/>
                    </a:lnTo>
                    <a:lnTo>
                      <a:pt x="198" y="202"/>
                    </a:lnTo>
                    <a:lnTo>
                      <a:pt x="198" y="2"/>
                    </a:lnTo>
                    <a:lnTo>
                      <a:pt x="198" y="0"/>
                    </a:lnTo>
                    <a:lnTo>
                      <a:pt x="197" y="1"/>
                    </a:lnTo>
                    <a:lnTo>
                      <a:pt x="1"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7" name="Freeform 285"/>
              <p:cNvSpPr>
                <a:spLocks/>
              </p:cNvSpPr>
              <p:nvPr userDrawn="1"/>
            </p:nvSpPr>
            <p:spPr bwMode="auto">
              <a:xfrm>
                <a:off x="242" y="168"/>
                <a:ext cx="67" cy="68"/>
              </a:xfrm>
              <a:custGeom>
                <a:avLst/>
                <a:gdLst>
                  <a:gd name="T0" fmla="*/ 0 w 199"/>
                  <a:gd name="T1" fmla="*/ 0 h 203"/>
                  <a:gd name="T2" fmla="*/ 0 w 199"/>
                  <a:gd name="T3" fmla="*/ 0 h 203"/>
                  <a:gd name="T4" fmla="*/ 0 w 199"/>
                  <a:gd name="T5" fmla="*/ 0 h 203"/>
                  <a:gd name="T6" fmla="*/ 0 w 199"/>
                  <a:gd name="T7" fmla="*/ 0 h 203"/>
                  <a:gd name="T8" fmla="*/ 0 w 199"/>
                  <a:gd name="T9" fmla="*/ 0 h 203"/>
                  <a:gd name="T10" fmla="*/ 0 w 199"/>
                  <a:gd name="T11" fmla="*/ 0 h 203"/>
                  <a:gd name="T12" fmla="*/ 0 w 199"/>
                  <a:gd name="T13" fmla="*/ 0 h 203"/>
                  <a:gd name="T14" fmla="*/ 0 w 199"/>
                  <a:gd name="T15" fmla="*/ 0 h 203"/>
                  <a:gd name="T16" fmla="*/ 0 w 199"/>
                  <a:gd name="T17" fmla="*/ 0 h 203"/>
                  <a:gd name="T18" fmla="*/ 0 w 199"/>
                  <a:gd name="T19" fmla="*/ 0 h 203"/>
                  <a:gd name="T20" fmla="*/ 0 w 199"/>
                  <a:gd name="T21" fmla="*/ 0 h 203"/>
                  <a:gd name="T22" fmla="*/ 0 w 199"/>
                  <a:gd name="T23" fmla="*/ 0 h 203"/>
                  <a:gd name="T24" fmla="*/ 0 w 199"/>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3">
                    <a:moveTo>
                      <a:pt x="2" y="1"/>
                    </a:moveTo>
                    <a:lnTo>
                      <a:pt x="0" y="0"/>
                    </a:lnTo>
                    <a:lnTo>
                      <a:pt x="0" y="2"/>
                    </a:lnTo>
                    <a:lnTo>
                      <a:pt x="0" y="202"/>
                    </a:lnTo>
                    <a:lnTo>
                      <a:pt x="0" y="203"/>
                    </a:lnTo>
                    <a:lnTo>
                      <a:pt x="1" y="203"/>
                    </a:lnTo>
                    <a:lnTo>
                      <a:pt x="198" y="203"/>
                    </a:lnTo>
                    <a:lnTo>
                      <a:pt x="199" y="203"/>
                    </a:lnTo>
                    <a:lnTo>
                      <a:pt x="199" y="202"/>
                    </a:lnTo>
                    <a:lnTo>
                      <a:pt x="199" y="2"/>
                    </a:lnTo>
                    <a:lnTo>
                      <a:pt x="199" y="0"/>
                    </a:lnTo>
                    <a:lnTo>
                      <a:pt x="198" y="1"/>
                    </a:lnTo>
                    <a:lnTo>
                      <a:pt x="2"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8" name="Freeform 286"/>
              <p:cNvSpPr>
                <a:spLocks/>
              </p:cNvSpPr>
              <p:nvPr userDrawn="1"/>
            </p:nvSpPr>
            <p:spPr bwMode="auto">
              <a:xfrm>
                <a:off x="139" y="272"/>
                <a:ext cx="66" cy="85"/>
              </a:xfrm>
              <a:custGeom>
                <a:avLst/>
                <a:gdLst>
                  <a:gd name="T0" fmla="*/ 0 w 198"/>
                  <a:gd name="T1" fmla="*/ 0 h 254"/>
                  <a:gd name="T2" fmla="*/ 0 w 198"/>
                  <a:gd name="T3" fmla="*/ 0 h 254"/>
                  <a:gd name="T4" fmla="*/ 0 w 198"/>
                  <a:gd name="T5" fmla="*/ 0 h 254"/>
                  <a:gd name="T6" fmla="*/ 0 w 198"/>
                  <a:gd name="T7" fmla="*/ 0 h 254"/>
                  <a:gd name="T8" fmla="*/ 0 w 198"/>
                  <a:gd name="T9" fmla="*/ 0 h 254"/>
                  <a:gd name="T10" fmla="*/ 0 w 198"/>
                  <a:gd name="T11" fmla="*/ 0 h 254"/>
                  <a:gd name="T12" fmla="*/ 0 w 198"/>
                  <a:gd name="T13" fmla="*/ 0 h 254"/>
                  <a:gd name="T14" fmla="*/ 0 w 198"/>
                  <a:gd name="T15" fmla="*/ 0 h 254"/>
                  <a:gd name="T16" fmla="*/ 0 w 198"/>
                  <a:gd name="T17" fmla="*/ 0 h 254"/>
                  <a:gd name="T18" fmla="*/ 0 w 198"/>
                  <a:gd name="T19" fmla="*/ 0 h 254"/>
                  <a:gd name="T20" fmla="*/ 0 w 198"/>
                  <a:gd name="T21" fmla="*/ 0 h 254"/>
                  <a:gd name="T22" fmla="*/ 0 w 198"/>
                  <a:gd name="T23" fmla="*/ 0 h 254"/>
                  <a:gd name="T24" fmla="*/ 0 w 198"/>
                  <a:gd name="T25" fmla="*/ 0 h 254"/>
                  <a:gd name="T26" fmla="*/ 0 w 198"/>
                  <a:gd name="T27" fmla="*/ 0 h 254"/>
                  <a:gd name="T28" fmla="*/ 0 w 198"/>
                  <a:gd name="T29" fmla="*/ 0 h 254"/>
                  <a:gd name="T30" fmla="*/ 0 w 198"/>
                  <a:gd name="T31" fmla="*/ 0 h 254"/>
                  <a:gd name="T32" fmla="*/ 0 w 198"/>
                  <a:gd name="T33" fmla="*/ 0 h 254"/>
                  <a:gd name="T34" fmla="*/ 0 w 198"/>
                  <a:gd name="T35" fmla="*/ 0 h 254"/>
                  <a:gd name="T36" fmla="*/ 0 w 198"/>
                  <a:gd name="T37" fmla="*/ 0 h 254"/>
                  <a:gd name="T38" fmla="*/ 0 w 198"/>
                  <a:gd name="T39" fmla="*/ 0 h 254"/>
                  <a:gd name="T40" fmla="*/ 0 w 198"/>
                  <a:gd name="T41" fmla="*/ 0 h 254"/>
                  <a:gd name="T42" fmla="*/ 0 w 198"/>
                  <a:gd name="T43" fmla="*/ 0 h 254"/>
                  <a:gd name="T44" fmla="*/ 0 w 198"/>
                  <a:gd name="T45" fmla="*/ 0 h 254"/>
                  <a:gd name="T46" fmla="*/ 0 w 198"/>
                  <a:gd name="T47" fmla="*/ 0 h 254"/>
                  <a:gd name="T48" fmla="*/ 0 w 198"/>
                  <a:gd name="T49" fmla="*/ 0 h 254"/>
                  <a:gd name="T50" fmla="*/ 0 w 198"/>
                  <a:gd name="T51" fmla="*/ 0 h 254"/>
                  <a:gd name="T52" fmla="*/ 0 w 198"/>
                  <a:gd name="T53" fmla="*/ 0 h 254"/>
                  <a:gd name="T54" fmla="*/ 0 w 198"/>
                  <a:gd name="T55" fmla="*/ 0 h 254"/>
                  <a:gd name="T56" fmla="*/ 0 w 198"/>
                  <a:gd name="T57" fmla="*/ 0 h 2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8" h="254">
                    <a:moveTo>
                      <a:pt x="197" y="0"/>
                    </a:moveTo>
                    <a:lnTo>
                      <a:pt x="0" y="0"/>
                    </a:lnTo>
                    <a:lnTo>
                      <a:pt x="0" y="1"/>
                    </a:lnTo>
                    <a:lnTo>
                      <a:pt x="0" y="13"/>
                    </a:lnTo>
                    <a:lnTo>
                      <a:pt x="0" y="32"/>
                    </a:lnTo>
                    <a:lnTo>
                      <a:pt x="1" y="52"/>
                    </a:lnTo>
                    <a:lnTo>
                      <a:pt x="4" y="69"/>
                    </a:lnTo>
                    <a:lnTo>
                      <a:pt x="8" y="85"/>
                    </a:lnTo>
                    <a:lnTo>
                      <a:pt x="12" y="101"/>
                    </a:lnTo>
                    <a:lnTo>
                      <a:pt x="17" y="115"/>
                    </a:lnTo>
                    <a:lnTo>
                      <a:pt x="25" y="129"/>
                    </a:lnTo>
                    <a:lnTo>
                      <a:pt x="32" y="142"/>
                    </a:lnTo>
                    <a:lnTo>
                      <a:pt x="41" y="154"/>
                    </a:lnTo>
                    <a:lnTo>
                      <a:pt x="52" y="166"/>
                    </a:lnTo>
                    <a:lnTo>
                      <a:pt x="65" y="177"/>
                    </a:lnTo>
                    <a:lnTo>
                      <a:pt x="78" y="189"/>
                    </a:lnTo>
                    <a:lnTo>
                      <a:pt x="93" y="199"/>
                    </a:lnTo>
                    <a:lnTo>
                      <a:pt x="110" y="210"/>
                    </a:lnTo>
                    <a:lnTo>
                      <a:pt x="128" y="220"/>
                    </a:lnTo>
                    <a:lnTo>
                      <a:pt x="149" y="230"/>
                    </a:lnTo>
                    <a:lnTo>
                      <a:pt x="185" y="247"/>
                    </a:lnTo>
                    <a:lnTo>
                      <a:pt x="197" y="252"/>
                    </a:lnTo>
                    <a:lnTo>
                      <a:pt x="198" y="254"/>
                    </a:lnTo>
                    <a:lnTo>
                      <a:pt x="198" y="252"/>
                    </a:lnTo>
                    <a:lnTo>
                      <a:pt x="198" y="1"/>
                    </a:lnTo>
                    <a:lnTo>
                      <a:pt x="198" y="0"/>
                    </a:lnTo>
                    <a:lnTo>
                      <a:pt x="197"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9" name="Freeform 287"/>
              <p:cNvSpPr>
                <a:spLocks/>
              </p:cNvSpPr>
              <p:nvPr userDrawn="1"/>
            </p:nvSpPr>
            <p:spPr bwMode="auto">
              <a:xfrm>
                <a:off x="242" y="272"/>
                <a:ext cx="67" cy="85"/>
              </a:xfrm>
              <a:custGeom>
                <a:avLst/>
                <a:gdLst>
                  <a:gd name="T0" fmla="*/ 0 w 199"/>
                  <a:gd name="T1" fmla="*/ 0 h 254"/>
                  <a:gd name="T2" fmla="*/ 0 w 199"/>
                  <a:gd name="T3" fmla="*/ 0 h 254"/>
                  <a:gd name="T4" fmla="*/ 0 w 199"/>
                  <a:gd name="T5" fmla="*/ 0 h 254"/>
                  <a:gd name="T6" fmla="*/ 0 w 199"/>
                  <a:gd name="T7" fmla="*/ 0 h 254"/>
                  <a:gd name="T8" fmla="*/ 0 w 199"/>
                  <a:gd name="T9" fmla="*/ 0 h 254"/>
                  <a:gd name="T10" fmla="*/ 0 w 199"/>
                  <a:gd name="T11" fmla="*/ 0 h 254"/>
                  <a:gd name="T12" fmla="*/ 0 w 199"/>
                  <a:gd name="T13" fmla="*/ 0 h 254"/>
                  <a:gd name="T14" fmla="*/ 0 w 199"/>
                  <a:gd name="T15" fmla="*/ 0 h 254"/>
                  <a:gd name="T16" fmla="*/ 0 w 199"/>
                  <a:gd name="T17" fmla="*/ 0 h 254"/>
                  <a:gd name="T18" fmla="*/ 0 w 199"/>
                  <a:gd name="T19" fmla="*/ 0 h 254"/>
                  <a:gd name="T20" fmla="*/ 0 w 199"/>
                  <a:gd name="T21" fmla="*/ 0 h 254"/>
                  <a:gd name="T22" fmla="*/ 0 w 199"/>
                  <a:gd name="T23" fmla="*/ 0 h 254"/>
                  <a:gd name="T24" fmla="*/ 0 w 199"/>
                  <a:gd name="T25" fmla="*/ 0 h 254"/>
                  <a:gd name="T26" fmla="*/ 0 w 199"/>
                  <a:gd name="T27" fmla="*/ 0 h 254"/>
                  <a:gd name="T28" fmla="*/ 0 w 199"/>
                  <a:gd name="T29" fmla="*/ 0 h 254"/>
                  <a:gd name="T30" fmla="*/ 0 w 199"/>
                  <a:gd name="T31" fmla="*/ 0 h 254"/>
                  <a:gd name="T32" fmla="*/ 0 w 199"/>
                  <a:gd name="T33" fmla="*/ 0 h 254"/>
                  <a:gd name="T34" fmla="*/ 0 w 199"/>
                  <a:gd name="T35" fmla="*/ 0 h 254"/>
                  <a:gd name="T36" fmla="*/ 0 w 199"/>
                  <a:gd name="T37" fmla="*/ 0 h 254"/>
                  <a:gd name="T38" fmla="*/ 0 w 199"/>
                  <a:gd name="T39" fmla="*/ 0 h 254"/>
                  <a:gd name="T40" fmla="*/ 0 w 199"/>
                  <a:gd name="T41" fmla="*/ 0 h 254"/>
                  <a:gd name="T42" fmla="*/ 0 w 199"/>
                  <a:gd name="T43" fmla="*/ 0 h 254"/>
                  <a:gd name="T44" fmla="*/ 0 w 199"/>
                  <a:gd name="T45" fmla="*/ 0 h 254"/>
                  <a:gd name="T46" fmla="*/ 0 w 199"/>
                  <a:gd name="T47" fmla="*/ 0 h 254"/>
                  <a:gd name="T48" fmla="*/ 0 w 199"/>
                  <a:gd name="T49" fmla="*/ 0 h 254"/>
                  <a:gd name="T50" fmla="*/ 0 w 199"/>
                  <a:gd name="T51" fmla="*/ 0 h 254"/>
                  <a:gd name="T52" fmla="*/ 0 w 199"/>
                  <a:gd name="T53" fmla="*/ 0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9" h="254">
                    <a:moveTo>
                      <a:pt x="1" y="0"/>
                    </a:moveTo>
                    <a:lnTo>
                      <a:pt x="0" y="0"/>
                    </a:lnTo>
                    <a:lnTo>
                      <a:pt x="0" y="1"/>
                    </a:lnTo>
                    <a:lnTo>
                      <a:pt x="0" y="251"/>
                    </a:lnTo>
                    <a:lnTo>
                      <a:pt x="0" y="254"/>
                    </a:lnTo>
                    <a:lnTo>
                      <a:pt x="1" y="252"/>
                    </a:lnTo>
                    <a:lnTo>
                      <a:pt x="11" y="247"/>
                    </a:lnTo>
                    <a:lnTo>
                      <a:pt x="64" y="221"/>
                    </a:lnTo>
                    <a:lnTo>
                      <a:pt x="86" y="208"/>
                    </a:lnTo>
                    <a:lnTo>
                      <a:pt x="106" y="197"/>
                    </a:lnTo>
                    <a:lnTo>
                      <a:pt x="123" y="185"/>
                    </a:lnTo>
                    <a:lnTo>
                      <a:pt x="138" y="172"/>
                    </a:lnTo>
                    <a:lnTo>
                      <a:pt x="151" y="161"/>
                    </a:lnTo>
                    <a:lnTo>
                      <a:pt x="163" y="148"/>
                    </a:lnTo>
                    <a:lnTo>
                      <a:pt x="172" y="135"/>
                    </a:lnTo>
                    <a:lnTo>
                      <a:pt x="180" y="120"/>
                    </a:lnTo>
                    <a:lnTo>
                      <a:pt x="186" y="106"/>
                    </a:lnTo>
                    <a:lnTo>
                      <a:pt x="191" y="91"/>
                    </a:lnTo>
                    <a:lnTo>
                      <a:pt x="195" y="72"/>
                    </a:lnTo>
                    <a:lnTo>
                      <a:pt x="198" y="54"/>
                    </a:lnTo>
                    <a:lnTo>
                      <a:pt x="199" y="35"/>
                    </a:lnTo>
                    <a:lnTo>
                      <a:pt x="199" y="14"/>
                    </a:lnTo>
                    <a:lnTo>
                      <a:pt x="199" y="1"/>
                    </a:lnTo>
                    <a:lnTo>
                      <a:pt x="199" y="0"/>
                    </a:lnTo>
                    <a:lnTo>
                      <a:pt x="198" y="0"/>
                    </a:lnTo>
                    <a:lnTo>
                      <a:pt x="1"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0" name="Freeform 288"/>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1" name="Freeform 289"/>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2" name="Freeform 290"/>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3" name="Freeform 291"/>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4" name="Freeform 292"/>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5" name="Freeform 293"/>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6" name="Freeform 294"/>
              <p:cNvSpPr>
                <a:spLocks/>
              </p:cNvSpPr>
              <p:nvPr userDrawn="1"/>
            </p:nvSpPr>
            <p:spPr bwMode="auto">
              <a:xfrm>
                <a:off x="178" y="252"/>
                <a:ext cx="9" cy="17"/>
              </a:xfrm>
              <a:custGeom>
                <a:avLst/>
                <a:gdLst>
                  <a:gd name="T0" fmla="*/ 0 w 28"/>
                  <a:gd name="T1" fmla="*/ 0 h 53"/>
                  <a:gd name="T2" fmla="*/ 0 w 28"/>
                  <a:gd name="T3" fmla="*/ 0 h 53"/>
                  <a:gd name="T4" fmla="*/ 0 w 28"/>
                  <a:gd name="T5" fmla="*/ 0 h 53"/>
                  <a:gd name="T6" fmla="*/ 0 w 28"/>
                  <a:gd name="T7" fmla="*/ 0 h 53"/>
                  <a:gd name="T8" fmla="*/ 0 w 28"/>
                  <a:gd name="T9" fmla="*/ 0 h 53"/>
                  <a:gd name="T10" fmla="*/ 0 w 28"/>
                  <a:gd name="T11" fmla="*/ 0 h 53"/>
                  <a:gd name="T12" fmla="*/ 0 w 28"/>
                  <a:gd name="T13" fmla="*/ 0 h 53"/>
                  <a:gd name="T14" fmla="*/ 0 w 28"/>
                  <a:gd name="T15" fmla="*/ 0 h 53"/>
                  <a:gd name="T16" fmla="*/ 0 w 28"/>
                  <a:gd name="T17" fmla="*/ 0 h 53"/>
                  <a:gd name="T18" fmla="*/ 0 w 28"/>
                  <a:gd name="T19" fmla="*/ 0 h 53"/>
                  <a:gd name="T20" fmla="*/ 0 w 28"/>
                  <a:gd name="T21" fmla="*/ 0 h 53"/>
                  <a:gd name="T22" fmla="*/ 0 w 28"/>
                  <a:gd name="T23" fmla="*/ 0 h 53"/>
                  <a:gd name="T24" fmla="*/ 0 w 28"/>
                  <a:gd name="T25" fmla="*/ 0 h 53"/>
                  <a:gd name="T26" fmla="*/ 0 w 28"/>
                  <a:gd name="T27" fmla="*/ 0 h 53"/>
                  <a:gd name="T28" fmla="*/ 0 w 28"/>
                  <a:gd name="T29" fmla="*/ 0 h 53"/>
                  <a:gd name="T30" fmla="*/ 0 w 28"/>
                  <a:gd name="T31" fmla="*/ 0 h 53"/>
                  <a:gd name="T32" fmla="*/ 0 w 28"/>
                  <a:gd name="T33" fmla="*/ 0 h 53"/>
                  <a:gd name="T34" fmla="*/ 0 w 28"/>
                  <a:gd name="T35" fmla="*/ 0 h 53"/>
                  <a:gd name="T36" fmla="*/ 0 w 28"/>
                  <a:gd name="T37" fmla="*/ 0 h 53"/>
                  <a:gd name="T38" fmla="*/ 0 w 28"/>
                  <a:gd name="T39" fmla="*/ 0 h 53"/>
                  <a:gd name="T40" fmla="*/ 0 w 28"/>
                  <a:gd name="T41" fmla="*/ 0 h 53"/>
                  <a:gd name="T42" fmla="*/ 0 w 28"/>
                  <a:gd name="T43" fmla="*/ 0 h 53"/>
                  <a:gd name="T44" fmla="*/ 0 w 28"/>
                  <a:gd name="T45" fmla="*/ 0 h 53"/>
                  <a:gd name="T46" fmla="*/ 0 w 28"/>
                  <a:gd name="T47" fmla="*/ 0 h 53"/>
                  <a:gd name="T48" fmla="*/ 0 w 28"/>
                  <a:gd name="T49" fmla="*/ 0 h 53"/>
                  <a:gd name="T50" fmla="*/ 0 w 28"/>
                  <a:gd name="T51" fmla="*/ 0 h 53"/>
                  <a:gd name="T52" fmla="*/ 0 w 28"/>
                  <a:gd name="T53" fmla="*/ 0 h 53"/>
                  <a:gd name="T54" fmla="*/ 0 w 28"/>
                  <a:gd name="T55" fmla="*/ 0 h 53"/>
                  <a:gd name="T56" fmla="*/ 0 w 28"/>
                  <a:gd name="T57" fmla="*/ 0 h 53"/>
                  <a:gd name="T58" fmla="*/ 0 w 28"/>
                  <a:gd name="T59" fmla="*/ 0 h 53"/>
                  <a:gd name="T60" fmla="*/ 0 w 28"/>
                  <a:gd name="T61" fmla="*/ 0 h 53"/>
                  <a:gd name="T62" fmla="*/ 0 w 28"/>
                  <a:gd name="T63" fmla="*/ 0 h 53"/>
                  <a:gd name="T64" fmla="*/ 0 w 28"/>
                  <a:gd name="T65" fmla="*/ 0 h 53"/>
                  <a:gd name="T66" fmla="*/ 0 w 28"/>
                  <a:gd name="T67" fmla="*/ 0 h 53"/>
                  <a:gd name="T68" fmla="*/ 0 w 28"/>
                  <a:gd name="T69" fmla="*/ 0 h 53"/>
                  <a:gd name="T70" fmla="*/ 0 w 28"/>
                  <a:gd name="T71" fmla="*/ 0 h 53"/>
                  <a:gd name="T72" fmla="*/ 0 w 28"/>
                  <a:gd name="T73" fmla="*/ 0 h 53"/>
                  <a:gd name="T74" fmla="*/ 0 w 28"/>
                  <a:gd name="T75" fmla="*/ 0 h 53"/>
                  <a:gd name="T76" fmla="*/ 0 w 28"/>
                  <a:gd name="T77" fmla="*/ 0 h 53"/>
                  <a:gd name="T78" fmla="*/ 0 w 28"/>
                  <a:gd name="T79" fmla="*/ 0 h 53"/>
                  <a:gd name="T80" fmla="*/ 0 w 28"/>
                  <a:gd name="T81" fmla="*/ 0 h 53"/>
                  <a:gd name="T82" fmla="*/ 0 w 28"/>
                  <a:gd name="T83" fmla="*/ 0 h 53"/>
                  <a:gd name="T84" fmla="*/ 0 w 28"/>
                  <a:gd name="T85" fmla="*/ 0 h 53"/>
                  <a:gd name="T86" fmla="*/ 0 w 28"/>
                  <a:gd name="T87" fmla="*/ 0 h 53"/>
                  <a:gd name="T88" fmla="*/ 0 w 28"/>
                  <a:gd name="T89" fmla="*/ 0 h 53"/>
                  <a:gd name="T90" fmla="*/ 0 w 28"/>
                  <a:gd name="T91" fmla="*/ 0 h 53"/>
                  <a:gd name="T92" fmla="*/ 0 w 28"/>
                  <a:gd name="T93" fmla="*/ 0 h 53"/>
                  <a:gd name="T94" fmla="*/ 0 w 28"/>
                  <a:gd name="T95" fmla="*/ 0 h 53"/>
                  <a:gd name="T96" fmla="*/ 0 w 28"/>
                  <a:gd name="T97" fmla="*/ 0 h 53"/>
                  <a:gd name="T98" fmla="*/ 0 w 28"/>
                  <a:gd name="T99" fmla="*/ 0 h 53"/>
                  <a:gd name="T100" fmla="*/ 0 w 28"/>
                  <a:gd name="T101" fmla="*/ 0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53">
                    <a:moveTo>
                      <a:pt x="15" y="0"/>
                    </a:moveTo>
                    <a:lnTo>
                      <a:pt x="15" y="0"/>
                    </a:lnTo>
                    <a:lnTo>
                      <a:pt x="20" y="5"/>
                    </a:lnTo>
                    <a:lnTo>
                      <a:pt x="18" y="6"/>
                    </a:lnTo>
                    <a:lnTo>
                      <a:pt x="17" y="8"/>
                    </a:lnTo>
                    <a:lnTo>
                      <a:pt x="16" y="9"/>
                    </a:lnTo>
                    <a:lnTo>
                      <a:pt x="15" y="9"/>
                    </a:lnTo>
                    <a:lnTo>
                      <a:pt x="15" y="12"/>
                    </a:lnTo>
                    <a:lnTo>
                      <a:pt x="16" y="18"/>
                    </a:lnTo>
                    <a:lnTo>
                      <a:pt x="17" y="25"/>
                    </a:lnTo>
                    <a:lnTo>
                      <a:pt x="18" y="31"/>
                    </a:lnTo>
                    <a:lnTo>
                      <a:pt x="21" y="35"/>
                    </a:lnTo>
                    <a:lnTo>
                      <a:pt x="24" y="39"/>
                    </a:lnTo>
                    <a:lnTo>
                      <a:pt x="26" y="40"/>
                    </a:lnTo>
                    <a:lnTo>
                      <a:pt x="28" y="41"/>
                    </a:lnTo>
                    <a:lnTo>
                      <a:pt x="26" y="43"/>
                    </a:lnTo>
                    <a:lnTo>
                      <a:pt x="25" y="43"/>
                    </a:lnTo>
                    <a:lnTo>
                      <a:pt x="21" y="41"/>
                    </a:lnTo>
                    <a:lnTo>
                      <a:pt x="18" y="41"/>
                    </a:lnTo>
                    <a:lnTo>
                      <a:pt x="17" y="41"/>
                    </a:lnTo>
                    <a:lnTo>
                      <a:pt x="15" y="53"/>
                    </a:lnTo>
                    <a:lnTo>
                      <a:pt x="13" y="53"/>
                    </a:lnTo>
                    <a:lnTo>
                      <a:pt x="11" y="41"/>
                    </a:lnTo>
                    <a:lnTo>
                      <a:pt x="9" y="41"/>
                    </a:lnTo>
                    <a:lnTo>
                      <a:pt x="7" y="41"/>
                    </a:lnTo>
                    <a:lnTo>
                      <a:pt x="3" y="43"/>
                    </a:lnTo>
                    <a:lnTo>
                      <a:pt x="2" y="43"/>
                    </a:lnTo>
                    <a:lnTo>
                      <a:pt x="0" y="41"/>
                    </a:lnTo>
                    <a:lnTo>
                      <a:pt x="2" y="41"/>
                    </a:lnTo>
                    <a:lnTo>
                      <a:pt x="4" y="39"/>
                    </a:lnTo>
                    <a:lnTo>
                      <a:pt x="7" y="35"/>
                    </a:lnTo>
                    <a:lnTo>
                      <a:pt x="11" y="28"/>
                    </a:lnTo>
                    <a:lnTo>
                      <a:pt x="12" y="19"/>
                    </a:lnTo>
                    <a:lnTo>
                      <a:pt x="13" y="12"/>
                    </a:lnTo>
                    <a:lnTo>
                      <a:pt x="13" y="9"/>
                    </a:lnTo>
                    <a:lnTo>
                      <a:pt x="12" y="9"/>
                    </a:lnTo>
                    <a:lnTo>
                      <a:pt x="11" y="8"/>
                    </a:lnTo>
                    <a:lnTo>
                      <a:pt x="9" y="6"/>
                    </a:lnTo>
                    <a:lnTo>
                      <a:pt x="8" y="5"/>
                    </a:lnTo>
                    <a:lnTo>
                      <a:pt x="11" y="4"/>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7" name="Freeform 295"/>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8" name="Freeform 296"/>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9" name="Freeform 297"/>
              <p:cNvSpPr>
                <a:spLocks/>
              </p:cNvSpPr>
              <p:nvPr userDrawn="1"/>
            </p:nvSpPr>
            <p:spPr bwMode="auto">
              <a:xfrm>
                <a:off x="250"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 h="55">
                    <a:moveTo>
                      <a:pt x="13" y="0"/>
                    </a:moveTo>
                    <a:lnTo>
                      <a:pt x="14" y="1"/>
                    </a:lnTo>
                    <a:lnTo>
                      <a:pt x="15" y="3"/>
                    </a:lnTo>
                    <a:lnTo>
                      <a:pt x="17" y="5"/>
                    </a:lnTo>
                    <a:lnTo>
                      <a:pt x="19" y="7"/>
                    </a:lnTo>
                    <a:lnTo>
                      <a:pt x="18" y="7"/>
                    </a:lnTo>
                    <a:lnTo>
                      <a:pt x="17" y="8"/>
                    </a:lnTo>
                    <a:lnTo>
                      <a:pt x="15" y="9"/>
                    </a:lnTo>
                    <a:lnTo>
                      <a:pt x="14" y="10"/>
                    </a:lnTo>
                    <a:lnTo>
                      <a:pt x="14" y="12"/>
                    </a:lnTo>
                    <a:lnTo>
                      <a:pt x="15" y="22"/>
                    </a:lnTo>
                    <a:lnTo>
                      <a:pt x="18" y="30"/>
                    </a:lnTo>
                    <a:lnTo>
                      <a:pt x="21" y="38"/>
                    </a:lnTo>
                    <a:lnTo>
                      <a:pt x="26" y="42"/>
                    </a:lnTo>
                    <a:lnTo>
                      <a:pt x="27" y="43"/>
                    </a:lnTo>
                    <a:lnTo>
                      <a:pt x="26" y="43"/>
                    </a:lnTo>
                    <a:lnTo>
                      <a:pt x="24" y="43"/>
                    </a:lnTo>
                    <a:lnTo>
                      <a:pt x="17" y="42"/>
                    </a:lnTo>
                    <a:lnTo>
                      <a:pt x="14" y="55"/>
                    </a:lnTo>
                    <a:lnTo>
                      <a:pt x="12" y="55"/>
                    </a:lnTo>
                    <a:lnTo>
                      <a:pt x="10" y="42"/>
                    </a:lnTo>
                    <a:lnTo>
                      <a:pt x="2" y="43"/>
                    </a:lnTo>
                    <a:lnTo>
                      <a:pt x="1" y="43"/>
                    </a:lnTo>
                    <a:lnTo>
                      <a:pt x="0" y="43"/>
                    </a:lnTo>
                    <a:lnTo>
                      <a:pt x="1" y="42"/>
                    </a:lnTo>
                    <a:lnTo>
                      <a:pt x="5" y="38"/>
                    </a:lnTo>
                    <a:lnTo>
                      <a:pt x="9" y="30"/>
                    </a:lnTo>
                    <a:lnTo>
                      <a:pt x="12" y="22"/>
                    </a:lnTo>
                    <a:lnTo>
                      <a:pt x="13" y="12"/>
                    </a:lnTo>
                    <a:lnTo>
                      <a:pt x="13" y="10"/>
                    </a:lnTo>
                    <a:lnTo>
                      <a:pt x="12" y="9"/>
                    </a:lnTo>
                    <a:lnTo>
                      <a:pt x="10" y="8"/>
                    </a:lnTo>
                    <a:lnTo>
                      <a:pt x="9" y="7"/>
                    </a:lnTo>
                    <a:lnTo>
                      <a:pt x="8" y="7"/>
                    </a:lnTo>
                    <a:lnTo>
                      <a:pt x="9" y="5"/>
                    </a:lnTo>
                    <a:lnTo>
                      <a:pt x="12" y="3"/>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0" name="Freeform 298"/>
              <p:cNvSpPr>
                <a:spLocks/>
              </p:cNvSpPr>
              <p:nvPr userDrawn="1"/>
            </p:nvSpPr>
            <p:spPr bwMode="auto">
              <a:xfrm>
                <a:off x="272"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 h="55">
                    <a:moveTo>
                      <a:pt x="13" y="0"/>
                    </a:moveTo>
                    <a:lnTo>
                      <a:pt x="14" y="1"/>
                    </a:lnTo>
                    <a:lnTo>
                      <a:pt x="15" y="3"/>
                    </a:lnTo>
                    <a:lnTo>
                      <a:pt x="18" y="5"/>
                    </a:lnTo>
                    <a:lnTo>
                      <a:pt x="19" y="7"/>
                    </a:lnTo>
                    <a:lnTo>
                      <a:pt x="18" y="7"/>
                    </a:lnTo>
                    <a:lnTo>
                      <a:pt x="17" y="8"/>
                    </a:lnTo>
                    <a:lnTo>
                      <a:pt x="15" y="9"/>
                    </a:lnTo>
                    <a:lnTo>
                      <a:pt x="14" y="10"/>
                    </a:lnTo>
                    <a:lnTo>
                      <a:pt x="14" y="12"/>
                    </a:lnTo>
                    <a:lnTo>
                      <a:pt x="15" y="22"/>
                    </a:lnTo>
                    <a:lnTo>
                      <a:pt x="18" y="30"/>
                    </a:lnTo>
                    <a:lnTo>
                      <a:pt x="20" y="38"/>
                    </a:lnTo>
                    <a:lnTo>
                      <a:pt x="26" y="42"/>
                    </a:lnTo>
                    <a:lnTo>
                      <a:pt x="27" y="43"/>
                    </a:lnTo>
                    <a:lnTo>
                      <a:pt x="26" y="43"/>
                    </a:lnTo>
                    <a:lnTo>
                      <a:pt x="24" y="43"/>
                    </a:lnTo>
                    <a:lnTo>
                      <a:pt x="17" y="42"/>
                    </a:lnTo>
                    <a:lnTo>
                      <a:pt x="14" y="55"/>
                    </a:lnTo>
                    <a:lnTo>
                      <a:pt x="13" y="55"/>
                    </a:lnTo>
                    <a:lnTo>
                      <a:pt x="10" y="42"/>
                    </a:lnTo>
                    <a:lnTo>
                      <a:pt x="2" y="43"/>
                    </a:lnTo>
                    <a:lnTo>
                      <a:pt x="0" y="43"/>
                    </a:lnTo>
                    <a:lnTo>
                      <a:pt x="1" y="42"/>
                    </a:lnTo>
                    <a:lnTo>
                      <a:pt x="4" y="39"/>
                    </a:lnTo>
                    <a:lnTo>
                      <a:pt x="6" y="36"/>
                    </a:lnTo>
                    <a:lnTo>
                      <a:pt x="10" y="30"/>
                    </a:lnTo>
                    <a:lnTo>
                      <a:pt x="10" y="26"/>
                    </a:lnTo>
                    <a:lnTo>
                      <a:pt x="11" y="21"/>
                    </a:lnTo>
                    <a:lnTo>
                      <a:pt x="11" y="20"/>
                    </a:lnTo>
                    <a:lnTo>
                      <a:pt x="13" y="13"/>
                    </a:lnTo>
                    <a:lnTo>
                      <a:pt x="13" y="10"/>
                    </a:lnTo>
                    <a:lnTo>
                      <a:pt x="11" y="9"/>
                    </a:lnTo>
                    <a:lnTo>
                      <a:pt x="7" y="7"/>
                    </a:lnTo>
                    <a:lnTo>
                      <a:pt x="9" y="5"/>
                    </a:lnTo>
                    <a:lnTo>
                      <a:pt x="11" y="3"/>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1" name="Freeform 299"/>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2" name="Freeform 300"/>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3" name="Freeform 301"/>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4" name="Freeform 302"/>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5" name="Freeform 303"/>
              <p:cNvSpPr>
                <a:spLocks/>
              </p:cNvSpPr>
              <p:nvPr userDrawn="1"/>
            </p:nvSpPr>
            <p:spPr bwMode="auto">
              <a:xfrm>
                <a:off x="293" y="239"/>
                <a:ext cx="10" cy="18"/>
              </a:xfrm>
              <a:custGeom>
                <a:avLst/>
                <a:gdLst>
                  <a:gd name="T0" fmla="*/ 0 w 29"/>
                  <a:gd name="T1" fmla="*/ 0 h 55"/>
                  <a:gd name="T2" fmla="*/ 0 w 29"/>
                  <a:gd name="T3" fmla="*/ 0 h 55"/>
                  <a:gd name="T4" fmla="*/ 0 w 29"/>
                  <a:gd name="T5" fmla="*/ 0 h 55"/>
                  <a:gd name="T6" fmla="*/ 0 w 29"/>
                  <a:gd name="T7" fmla="*/ 0 h 55"/>
                  <a:gd name="T8" fmla="*/ 0 w 29"/>
                  <a:gd name="T9" fmla="*/ 0 h 55"/>
                  <a:gd name="T10" fmla="*/ 0 w 29"/>
                  <a:gd name="T11" fmla="*/ 0 h 55"/>
                  <a:gd name="T12" fmla="*/ 0 w 29"/>
                  <a:gd name="T13" fmla="*/ 0 h 55"/>
                  <a:gd name="T14" fmla="*/ 0 w 29"/>
                  <a:gd name="T15" fmla="*/ 0 h 55"/>
                  <a:gd name="T16" fmla="*/ 0 w 29"/>
                  <a:gd name="T17" fmla="*/ 0 h 55"/>
                  <a:gd name="T18" fmla="*/ 0 w 29"/>
                  <a:gd name="T19" fmla="*/ 0 h 55"/>
                  <a:gd name="T20" fmla="*/ 0 w 29"/>
                  <a:gd name="T21" fmla="*/ 0 h 55"/>
                  <a:gd name="T22" fmla="*/ 0 w 29"/>
                  <a:gd name="T23" fmla="*/ 0 h 55"/>
                  <a:gd name="T24" fmla="*/ 0 w 29"/>
                  <a:gd name="T25" fmla="*/ 0 h 55"/>
                  <a:gd name="T26" fmla="*/ 0 w 29"/>
                  <a:gd name="T27" fmla="*/ 0 h 55"/>
                  <a:gd name="T28" fmla="*/ 0 w 29"/>
                  <a:gd name="T29" fmla="*/ 0 h 55"/>
                  <a:gd name="T30" fmla="*/ 0 w 29"/>
                  <a:gd name="T31" fmla="*/ 0 h 55"/>
                  <a:gd name="T32" fmla="*/ 0 w 29"/>
                  <a:gd name="T33" fmla="*/ 0 h 55"/>
                  <a:gd name="T34" fmla="*/ 0 w 29"/>
                  <a:gd name="T35" fmla="*/ 0 h 55"/>
                  <a:gd name="T36" fmla="*/ 0 w 29"/>
                  <a:gd name="T37" fmla="*/ 0 h 55"/>
                  <a:gd name="T38" fmla="*/ 0 w 29"/>
                  <a:gd name="T39" fmla="*/ 0 h 55"/>
                  <a:gd name="T40" fmla="*/ 0 w 29"/>
                  <a:gd name="T41" fmla="*/ 0 h 55"/>
                  <a:gd name="T42" fmla="*/ 0 w 29"/>
                  <a:gd name="T43" fmla="*/ 0 h 55"/>
                  <a:gd name="T44" fmla="*/ 0 w 29"/>
                  <a:gd name="T45" fmla="*/ 0 h 55"/>
                  <a:gd name="T46" fmla="*/ 0 w 29"/>
                  <a:gd name="T47" fmla="*/ 0 h 55"/>
                  <a:gd name="T48" fmla="*/ 0 w 29"/>
                  <a:gd name="T49" fmla="*/ 0 h 55"/>
                  <a:gd name="T50" fmla="*/ 0 w 29"/>
                  <a:gd name="T51" fmla="*/ 0 h 55"/>
                  <a:gd name="T52" fmla="*/ 0 w 29"/>
                  <a:gd name="T53" fmla="*/ 0 h 55"/>
                  <a:gd name="T54" fmla="*/ 0 w 29"/>
                  <a:gd name="T55" fmla="*/ 0 h 55"/>
                  <a:gd name="T56" fmla="*/ 0 w 29"/>
                  <a:gd name="T57" fmla="*/ 0 h 55"/>
                  <a:gd name="T58" fmla="*/ 0 w 29"/>
                  <a:gd name="T59" fmla="*/ 0 h 55"/>
                  <a:gd name="T60" fmla="*/ 0 w 29"/>
                  <a:gd name="T61" fmla="*/ 0 h 55"/>
                  <a:gd name="T62" fmla="*/ 0 w 29"/>
                  <a:gd name="T63" fmla="*/ 0 h 55"/>
                  <a:gd name="T64" fmla="*/ 0 w 29"/>
                  <a:gd name="T65" fmla="*/ 0 h 55"/>
                  <a:gd name="T66" fmla="*/ 0 w 29"/>
                  <a:gd name="T67" fmla="*/ 0 h 55"/>
                  <a:gd name="T68" fmla="*/ 0 w 29"/>
                  <a:gd name="T69" fmla="*/ 0 h 55"/>
                  <a:gd name="T70" fmla="*/ 0 w 29"/>
                  <a:gd name="T71" fmla="*/ 0 h 55"/>
                  <a:gd name="T72" fmla="*/ 0 w 29"/>
                  <a:gd name="T73" fmla="*/ 0 h 55"/>
                  <a:gd name="T74" fmla="*/ 0 w 29"/>
                  <a:gd name="T75" fmla="*/ 0 h 55"/>
                  <a:gd name="T76" fmla="*/ 0 w 29"/>
                  <a:gd name="T77" fmla="*/ 0 h 55"/>
                  <a:gd name="T78" fmla="*/ 0 w 29"/>
                  <a:gd name="T79" fmla="*/ 0 h 55"/>
                  <a:gd name="T80" fmla="*/ 0 w 29"/>
                  <a:gd name="T81" fmla="*/ 0 h 55"/>
                  <a:gd name="T82" fmla="*/ 0 w 29"/>
                  <a:gd name="T83" fmla="*/ 0 h 55"/>
                  <a:gd name="T84" fmla="*/ 0 w 29"/>
                  <a:gd name="T85" fmla="*/ 0 h 55"/>
                  <a:gd name="T86" fmla="*/ 0 w 29"/>
                  <a:gd name="T87" fmla="*/ 0 h 55"/>
                  <a:gd name="T88" fmla="*/ 0 w 29"/>
                  <a:gd name="T89" fmla="*/ 0 h 55"/>
                  <a:gd name="T90" fmla="*/ 0 w 29"/>
                  <a:gd name="T91" fmla="*/ 0 h 55"/>
                  <a:gd name="T92" fmla="*/ 0 w 29"/>
                  <a:gd name="T93" fmla="*/ 0 h 55"/>
                  <a:gd name="T94" fmla="*/ 0 w 29"/>
                  <a:gd name="T95" fmla="*/ 0 h 55"/>
                  <a:gd name="T96" fmla="*/ 0 w 29"/>
                  <a:gd name="T97" fmla="*/ 0 h 55"/>
                  <a:gd name="T98" fmla="*/ 0 w 29"/>
                  <a:gd name="T99" fmla="*/ 0 h 55"/>
                  <a:gd name="T100" fmla="*/ 0 w 29"/>
                  <a:gd name="T101" fmla="*/ 0 h 55"/>
                  <a:gd name="T102" fmla="*/ 0 w 29"/>
                  <a:gd name="T103" fmla="*/ 0 h 55"/>
                  <a:gd name="T104" fmla="*/ 0 w 29"/>
                  <a:gd name="T105" fmla="*/ 0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55">
                    <a:moveTo>
                      <a:pt x="15" y="0"/>
                    </a:moveTo>
                    <a:lnTo>
                      <a:pt x="16" y="1"/>
                    </a:lnTo>
                    <a:lnTo>
                      <a:pt x="17" y="3"/>
                    </a:lnTo>
                    <a:lnTo>
                      <a:pt x="19" y="5"/>
                    </a:lnTo>
                    <a:lnTo>
                      <a:pt x="20" y="7"/>
                    </a:lnTo>
                    <a:lnTo>
                      <a:pt x="19" y="7"/>
                    </a:lnTo>
                    <a:lnTo>
                      <a:pt x="17" y="8"/>
                    </a:lnTo>
                    <a:lnTo>
                      <a:pt x="16" y="9"/>
                    </a:lnTo>
                    <a:lnTo>
                      <a:pt x="16" y="10"/>
                    </a:lnTo>
                    <a:lnTo>
                      <a:pt x="16" y="12"/>
                    </a:lnTo>
                    <a:lnTo>
                      <a:pt x="16" y="22"/>
                    </a:lnTo>
                    <a:lnTo>
                      <a:pt x="19" y="30"/>
                    </a:lnTo>
                    <a:lnTo>
                      <a:pt x="23" y="38"/>
                    </a:lnTo>
                    <a:lnTo>
                      <a:pt x="26" y="42"/>
                    </a:lnTo>
                    <a:lnTo>
                      <a:pt x="29" y="43"/>
                    </a:lnTo>
                    <a:lnTo>
                      <a:pt x="28" y="43"/>
                    </a:lnTo>
                    <a:lnTo>
                      <a:pt x="26" y="43"/>
                    </a:lnTo>
                    <a:lnTo>
                      <a:pt x="25" y="43"/>
                    </a:lnTo>
                    <a:lnTo>
                      <a:pt x="17" y="42"/>
                    </a:lnTo>
                    <a:lnTo>
                      <a:pt x="16" y="55"/>
                    </a:lnTo>
                    <a:lnTo>
                      <a:pt x="13" y="55"/>
                    </a:lnTo>
                    <a:lnTo>
                      <a:pt x="12" y="42"/>
                    </a:lnTo>
                    <a:lnTo>
                      <a:pt x="3" y="43"/>
                    </a:lnTo>
                    <a:lnTo>
                      <a:pt x="2" y="43"/>
                    </a:lnTo>
                    <a:lnTo>
                      <a:pt x="0" y="43"/>
                    </a:lnTo>
                    <a:lnTo>
                      <a:pt x="3" y="42"/>
                    </a:lnTo>
                    <a:lnTo>
                      <a:pt x="6" y="39"/>
                    </a:lnTo>
                    <a:lnTo>
                      <a:pt x="8" y="36"/>
                    </a:lnTo>
                    <a:lnTo>
                      <a:pt x="11" y="30"/>
                    </a:lnTo>
                    <a:lnTo>
                      <a:pt x="12" y="26"/>
                    </a:lnTo>
                    <a:lnTo>
                      <a:pt x="12" y="21"/>
                    </a:lnTo>
                    <a:lnTo>
                      <a:pt x="13" y="20"/>
                    </a:lnTo>
                    <a:lnTo>
                      <a:pt x="13" y="13"/>
                    </a:lnTo>
                    <a:lnTo>
                      <a:pt x="13" y="10"/>
                    </a:lnTo>
                    <a:lnTo>
                      <a:pt x="13" y="9"/>
                    </a:lnTo>
                    <a:lnTo>
                      <a:pt x="12" y="8"/>
                    </a:lnTo>
                    <a:lnTo>
                      <a:pt x="10" y="7"/>
                    </a:lnTo>
                    <a:lnTo>
                      <a:pt x="11" y="5"/>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6" name="Freeform 304"/>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7" name="Freeform 305"/>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8" name="Freeform 306"/>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9" name="Freeform 307"/>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0" name="Freeform 308"/>
              <p:cNvSpPr>
                <a:spLocks/>
              </p:cNvSpPr>
              <p:nvPr userDrawn="1"/>
            </p:nvSpPr>
            <p:spPr bwMode="auto">
              <a:xfrm>
                <a:off x="219" y="316"/>
                <a:ext cx="9" cy="18"/>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w 27"/>
                  <a:gd name="T95" fmla="*/ 0 h 53"/>
                  <a:gd name="T96" fmla="*/ 0 w 27"/>
                  <a:gd name="T97" fmla="*/ 0 h 53"/>
                  <a:gd name="T98" fmla="*/ 0 w 27"/>
                  <a:gd name="T99" fmla="*/ 0 h 53"/>
                  <a:gd name="T100" fmla="*/ 0 w 27"/>
                  <a:gd name="T101" fmla="*/ 0 h 53"/>
                  <a:gd name="T102" fmla="*/ 0 w 27"/>
                  <a:gd name="T103" fmla="*/ 0 h 53"/>
                  <a:gd name="T104" fmla="*/ 0 w 27"/>
                  <a:gd name="T105" fmla="*/ 0 h 53"/>
                  <a:gd name="T106" fmla="*/ 0 w 27"/>
                  <a:gd name="T107" fmla="*/ 0 h 53"/>
                  <a:gd name="T108" fmla="*/ 0 w 27"/>
                  <a:gd name="T109" fmla="*/ 0 h 53"/>
                  <a:gd name="T110" fmla="*/ 0 w 27"/>
                  <a:gd name="T111" fmla="*/ 0 h 53"/>
                  <a:gd name="T112" fmla="*/ 0 w 27"/>
                  <a:gd name="T113" fmla="*/ 0 h 53"/>
                  <a:gd name="T114" fmla="*/ 0 w 27"/>
                  <a:gd name="T115" fmla="*/ 0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3">
                    <a:moveTo>
                      <a:pt x="13" y="0"/>
                    </a:moveTo>
                    <a:lnTo>
                      <a:pt x="14" y="1"/>
                    </a:lnTo>
                    <a:lnTo>
                      <a:pt x="15" y="3"/>
                    </a:lnTo>
                    <a:lnTo>
                      <a:pt x="17" y="4"/>
                    </a:lnTo>
                    <a:lnTo>
                      <a:pt x="18" y="5"/>
                    </a:lnTo>
                    <a:lnTo>
                      <a:pt x="18" y="6"/>
                    </a:lnTo>
                    <a:lnTo>
                      <a:pt x="17" y="8"/>
                    </a:lnTo>
                    <a:lnTo>
                      <a:pt x="15" y="9"/>
                    </a:lnTo>
                    <a:lnTo>
                      <a:pt x="14" y="9"/>
                    </a:lnTo>
                    <a:lnTo>
                      <a:pt x="14" y="12"/>
                    </a:lnTo>
                    <a:lnTo>
                      <a:pt x="14" y="18"/>
                    </a:lnTo>
                    <a:lnTo>
                      <a:pt x="15" y="25"/>
                    </a:lnTo>
                    <a:lnTo>
                      <a:pt x="18" y="32"/>
                    </a:lnTo>
                    <a:lnTo>
                      <a:pt x="22" y="38"/>
                    </a:lnTo>
                    <a:lnTo>
                      <a:pt x="26" y="40"/>
                    </a:lnTo>
                    <a:lnTo>
                      <a:pt x="27" y="41"/>
                    </a:lnTo>
                    <a:lnTo>
                      <a:pt x="26" y="43"/>
                    </a:lnTo>
                    <a:lnTo>
                      <a:pt x="24" y="43"/>
                    </a:lnTo>
                    <a:lnTo>
                      <a:pt x="21" y="41"/>
                    </a:lnTo>
                    <a:lnTo>
                      <a:pt x="18" y="41"/>
                    </a:lnTo>
                    <a:lnTo>
                      <a:pt x="17" y="41"/>
                    </a:lnTo>
                    <a:lnTo>
                      <a:pt x="14" y="53"/>
                    </a:lnTo>
                    <a:lnTo>
                      <a:pt x="11" y="53"/>
                    </a:lnTo>
                    <a:lnTo>
                      <a:pt x="10" y="41"/>
                    </a:lnTo>
                    <a:lnTo>
                      <a:pt x="9" y="41"/>
                    </a:lnTo>
                    <a:lnTo>
                      <a:pt x="6" y="41"/>
                    </a:lnTo>
                    <a:lnTo>
                      <a:pt x="2" y="43"/>
                    </a:lnTo>
                    <a:lnTo>
                      <a:pt x="1" y="43"/>
                    </a:lnTo>
                    <a:lnTo>
                      <a:pt x="0" y="41"/>
                    </a:lnTo>
                    <a:lnTo>
                      <a:pt x="1" y="40"/>
                    </a:lnTo>
                    <a:lnTo>
                      <a:pt x="4" y="38"/>
                    </a:lnTo>
                    <a:lnTo>
                      <a:pt x="6" y="35"/>
                    </a:lnTo>
                    <a:lnTo>
                      <a:pt x="10" y="29"/>
                    </a:lnTo>
                    <a:lnTo>
                      <a:pt x="10" y="25"/>
                    </a:lnTo>
                    <a:lnTo>
                      <a:pt x="11" y="19"/>
                    </a:lnTo>
                    <a:lnTo>
                      <a:pt x="11" y="18"/>
                    </a:lnTo>
                    <a:lnTo>
                      <a:pt x="11" y="12"/>
                    </a:lnTo>
                    <a:lnTo>
                      <a:pt x="13" y="9"/>
                    </a:lnTo>
                    <a:lnTo>
                      <a:pt x="11" y="9"/>
                    </a:lnTo>
                    <a:lnTo>
                      <a:pt x="10" y="8"/>
                    </a:lnTo>
                    <a:lnTo>
                      <a:pt x="9" y="6"/>
                    </a:lnTo>
                    <a:lnTo>
                      <a:pt x="8" y="5"/>
                    </a:lnTo>
                    <a:lnTo>
                      <a:pt x="9" y="4"/>
                    </a:lnTo>
                    <a:lnTo>
                      <a:pt x="10" y="3"/>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1" name="Freeform 309"/>
              <p:cNvSpPr>
                <a:spLocks/>
              </p:cNvSpPr>
              <p:nvPr userDrawn="1"/>
            </p:nvSpPr>
            <p:spPr bwMode="auto">
              <a:xfrm>
                <a:off x="209"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6" y="2"/>
                    </a:lnTo>
                    <a:lnTo>
                      <a:pt x="17" y="4"/>
                    </a:lnTo>
                    <a:lnTo>
                      <a:pt x="18" y="6"/>
                    </a:lnTo>
                    <a:lnTo>
                      <a:pt x="16" y="7"/>
                    </a:lnTo>
                    <a:lnTo>
                      <a:pt x="14" y="9"/>
                    </a:lnTo>
                    <a:lnTo>
                      <a:pt x="14" y="10"/>
                    </a:lnTo>
                    <a:lnTo>
                      <a:pt x="14" y="11"/>
                    </a:lnTo>
                    <a:lnTo>
                      <a:pt x="14" y="18"/>
                    </a:lnTo>
                    <a:lnTo>
                      <a:pt x="16" y="26"/>
                    </a:lnTo>
                    <a:lnTo>
                      <a:pt x="18" y="32"/>
                    </a:lnTo>
                    <a:lnTo>
                      <a:pt x="22" y="37"/>
                    </a:lnTo>
                    <a:lnTo>
                      <a:pt x="26" y="41"/>
                    </a:lnTo>
                    <a:lnTo>
                      <a:pt x="27" y="42"/>
                    </a:lnTo>
                    <a:lnTo>
                      <a:pt x="26" y="42"/>
                    </a:lnTo>
                    <a:lnTo>
                      <a:pt x="23" y="42"/>
                    </a:lnTo>
                    <a:lnTo>
                      <a:pt x="16" y="41"/>
                    </a:lnTo>
                    <a:lnTo>
                      <a:pt x="14" y="54"/>
                    </a:lnTo>
                    <a:lnTo>
                      <a:pt x="12" y="54"/>
                    </a:lnTo>
                    <a:lnTo>
                      <a:pt x="10" y="41"/>
                    </a:lnTo>
                    <a:lnTo>
                      <a:pt x="1" y="42"/>
                    </a:lnTo>
                    <a:lnTo>
                      <a:pt x="0" y="42"/>
                    </a:lnTo>
                    <a:lnTo>
                      <a:pt x="1" y="41"/>
                    </a:lnTo>
                    <a:lnTo>
                      <a:pt x="4" y="39"/>
                    </a:lnTo>
                    <a:lnTo>
                      <a:pt x="6" y="35"/>
                    </a:lnTo>
                    <a:lnTo>
                      <a:pt x="9" y="30"/>
                    </a:lnTo>
                    <a:lnTo>
                      <a:pt x="10" y="24"/>
                    </a:lnTo>
                    <a:lnTo>
                      <a:pt x="10" y="20"/>
                    </a:lnTo>
                    <a:lnTo>
                      <a:pt x="12" y="18"/>
                    </a:lnTo>
                    <a:lnTo>
                      <a:pt x="12" y="11"/>
                    </a:lnTo>
                    <a:lnTo>
                      <a:pt x="12"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2" name="Freeform 310"/>
              <p:cNvSpPr>
                <a:spLocks/>
              </p:cNvSpPr>
              <p:nvPr userDrawn="1"/>
            </p:nvSpPr>
            <p:spPr bwMode="auto">
              <a:xfrm>
                <a:off x="230"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 h="54">
                    <a:moveTo>
                      <a:pt x="13" y="0"/>
                    </a:moveTo>
                    <a:lnTo>
                      <a:pt x="14" y="1"/>
                    </a:lnTo>
                    <a:lnTo>
                      <a:pt x="15" y="2"/>
                    </a:lnTo>
                    <a:lnTo>
                      <a:pt x="17" y="5"/>
                    </a:lnTo>
                    <a:lnTo>
                      <a:pt x="18" y="5"/>
                    </a:lnTo>
                    <a:lnTo>
                      <a:pt x="18" y="6"/>
                    </a:lnTo>
                    <a:lnTo>
                      <a:pt x="17" y="7"/>
                    </a:lnTo>
                    <a:lnTo>
                      <a:pt x="14" y="9"/>
                    </a:lnTo>
                    <a:lnTo>
                      <a:pt x="14" y="10"/>
                    </a:lnTo>
                    <a:lnTo>
                      <a:pt x="14" y="11"/>
                    </a:lnTo>
                    <a:lnTo>
                      <a:pt x="14" y="18"/>
                    </a:lnTo>
                    <a:lnTo>
                      <a:pt x="17" y="27"/>
                    </a:lnTo>
                    <a:lnTo>
                      <a:pt x="21" y="35"/>
                    </a:lnTo>
                    <a:lnTo>
                      <a:pt x="23" y="39"/>
                    </a:lnTo>
                    <a:lnTo>
                      <a:pt x="26" y="41"/>
                    </a:lnTo>
                    <a:lnTo>
                      <a:pt x="27" y="42"/>
                    </a:lnTo>
                    <a:lnTo>
                      <a:pt x="26" y="42"/>
                    </a:lnTo>
                    <a:lnTo>
                      <a:pt x="25" y="42"/>
                    </a:lnTo>
                    <a:lnTo>
                      <a:pt x="17" y="41"/>
                    </a:lnTo>
                    <a:lnTo>
                      <a:pt x="14" y="54"/>
                    </a:lnTo>
                    <a:lnTo>
                      <a:pt x="12" y="54"/>
                    </a:lnTo>
                    <a:lnTo>
                      <a:pt x="10" y="41"/>
                    </a:lnTo>
                    <a:lnTo>
                      <a:pt x="3" y="42"/>
                    </a:lnTo>
                    <a:lnTo>
                      <a:pt x="1" y="42"/>
                    </a:lnTo>
                    <a:lnTo>
                      <a:pt x="0" y="42"/>
                    </a:lnTo>
                    <a:lnTo>
                      <a:pt x="1" y="41"/>
                    </a:lnTo>
                    <a:lnTo>
                      <a:pt x="4" y="39"/>
                    </a:lnTo>
                    <a:lnTo>
                      <a:pt x="6" y="35"/>
                    </a:lnTo>
                    <a:lnTo>
                      <a:pt x="9" y="30"/>
                    </a:lnTo>
                    <a:lnTo>
                      <a:pt x="10" y="24"/>
                    </a:lnTo>
                    <a:lnTo>
                      <a:pt x="12" y="20"/>
                    </a:lnTo>
                    <a:lnTo>
                      <a:pt x="12" y="18"/>
                    </a:lnTo>
                    <a:lnTo>
                      <a:pt x="12" y="11"/>
                    </a:lnTo>
                    <a:lnTo>
                      <a:pt x="13"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3" name="Freeform 311"/>
              <p:cNvSpPr>
                <a:spLocks/>
              </p:cNvSpPr>
              <p:nvPr userDrawn="1"/>
            </p:nvSpPr>
            <p:spPr bwMode="auto">
              <a:xfrm>
                <a:off x="219" y="279"/>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5" y="2"/>
                    </a:lnTo>
                    <a:lnTo>
                      <a:pt x="17" y="5"/>
                    </a:lnTo>
                    <a:lnTo>
                      <a:pt x="18" y="6"/>
                    </a:lnTo>
                    <a:lnTo>
                      <a:pt x="17" y="7"/>
                    </a:lnTo>
                    <a:lnTo>
                      <a:pt x="15" y="9"/>
                    </a:lnTo>
                    <a:lnTo>
                      <a:pt x="14" y="10"/>
                    </a:lnTo>
                    <a:lnTo>
                      <a:pt x="14" y="13"/>
                    </a:lnTo>
                    <a:lnTo>
                      <a:pt x="14" y="19"/>
                    </a:lnTo>
                    <a:lnTo>
                      <a:pt x="15" y="26"/>
                    </a:lnTo>
                    <a:lnTo>
                      <a:pt x="18" y="32"/>
                    </a:lnTo>
                    <a:lnTo>
                      <a:pt x="22" y="37"/>
                    </a:lnTo>
                    <a:lnTo>
                      <a:pt x="26" y="41"/>
                    </a:lnTo>
                    <a:lnTo>
                      <a:pt x="27" y="42"/>
                    </a:lnTo>
                    <a:lnTo>
                      <a:pt x="24" y="42"/>
                    </a:lnTo>
                    <a:lnTo>
                      <a:pt x="17" y="41"/>
                    </a:lnTo>
                    <a:lnTo>
                      <a:pt x="14" y="54"/>
                    </a:lnTo>
                    <a:lnTo>
                      <a:pt x="11" y="54"/>
                    </a:lnTo>
                    <a:lnTo>
                      <a:pt x="10" y="41"/>
                    </a:lnTo>
                    <a:lnTo>
                      <a:pt x="2" y="42"/>
                    </a:lnTo>
                    <a:lnTo>
                      <a:pt x="1" y="42"/>
                    </a:lnTo>
                    <a:lnTo>
                      <a:pt x="0" y="42"/>
                    </a:lnTo>
                    <a:lnTo>
                      <a:pt x="1" y="41"/>
                    </a:lnTo>
                    <a:lnTo>
                      <a:pt x="4" y="38"/>
                    </a:lnTo>
                    <a:lnTo>
                      <a:pt x="6" y="36"/>
                    </a:lnTo>
                    <a:lnTo>
                      <a:pt x="10" y="29"/>
                    </a:lnTo>
                    <a:lnTo>
                      <a:pt x="10" y="26"/>
                    </a:lnTo>
                    <a:lnTo>
                      <a:pt x="11" y="20"/>
                    </a:lnTo>
                    <a:lnTo>
                      <a:pt x="11" y="19"/>
                    </a:lnTo>
                    <a:lnTo>
                      <a:pt x="11" y="13"/>
                    </a:lnTo>
                    <a:lnTo>
                      <a:pt x="13" y="10"/>
                    </a:lnTo>
                    <a:lnTo>
                      <a:pt x="11" y="9"/>
                    </a:lnTo>
                    <a:lnTo>
                      <a:pt x="10" y="7"/>
                    </a:lnTo>
                    <a:lnTo>
                      <a:pt x="9" y="6"/>
                    </a:lnTo>
                    <a:lnTo>
                      <a:pt x="8" y="6"/>
                    </a:lnTo>
                    <a:lnTo>
                      <a:pt x="9" y="5"/>
                    </a:lnTo>
                    <a:lnTo>
                      <a:pt x="10" y="2"/>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4" name="Freeform 312"/>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5" name="Freeform 313"/>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6" name="Freeform 314"/>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7" name="Freeform 315"/>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8" name="Freeform 316"/>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9" name="Freeform 317"/>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0" name="Freeform 318"/>
              <p:cNvSpPr>
                <a:spLocks/>
              </p:cNvSpPr>
              <p:nvPr userDrawn="1"/>
            </p:nvSpPr>
            <p:spPr bwMode="auto">
              <a:xfrm>
                <a:off x="209"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4">
                    <a:moveTo>
                      <a:pt x="14" y="0"/>
                    </a:moveTo>
                    <a:lnTo>
                      <a:pt x="14" y="1"/>
                    </a:lnTo>
                    <a:lnTo>
                      <a:pt x="15" y="4"/>
                    </a:lnTo>
                    <a:lnTo>
                      <a:pt x="18" y="5"/>
                    </a:lnTo>
                    <a:lnTo>
                      <a:pt x="19" y="6"/>
                    </a:lnTo>
                    <a:lnTo>
                      <a:pt x="18" y="6"/>
                    </a:lnTo>
                    <a:lnTo>
                      <a:pt x="17" y="9"/>
                    </a:lnTo>
                    <a:lnTo>
                      <a:pt x="15" y="10"/>
                    </a:lnTo>
                    <a:lnTo>
                      <a:pt x="14" y="10"/>
                    </a:lnTo>
                    <a:lnTo>
                      <a:pt x="14" y="12"/>
                    </a:lnTo>
                    <a:lnTo>
                      <a:pt x="15" y="19"/>
                    </a:lnTo>
                    <a:lnTo>
                      <a:pt x="17" y="26"/>
                    </a:lnTo>
                    <a:lnTo>
                      <a:pt x="18" y="31"/>
                    </a:lnTo>
                    <a:lnTo>
                      <a:pt x="20" y="35"/>
                    </a:lnTo>
                    <a:lnTo>
                      <a:pt x="24" y="40"/>
                    </a:lnTo>
                    <a:lnTo>
                      <a:pt x="26" y="41"/>
                    </a:lnTo>
                    <a:lnTo>
                      <a:pt x="27" y="43"/>
                    </a:lnTo>
                    <a:lnTo>
                      <a:pt x="26" y="44"/>
                    </a:lnTo>
                    <a:lnTo>
                      <a:pt x="24" y="43"/>
                    </a:lnTo>
                    <a:lnTo>
                      <a:pt x="20" y="43"/>
                    </a:lnTo>
                    <a:lnTo>
                      <a:pt x="18" y="43"/>
                    </a:lnTo>
                    <a:lnTo>
                      <a:pt x="17" y="43"/>
                    </a:lnTo>
                    <a:lnTo>
                      <a:pt x="14" y="54"/>
                    </a:lnTo>
                    <a:lnTo>
                      <a:pt x="13" y="54"/>
                    </a:lnTo>
                    <a:lnTo>
                      <a:pt x="10" y="43"/>
                    </a:lnTo>
                    <a:lnTo>
                      <a:pt x="9" y="43"/>
                    </a:lnTo>
                    <a:lnTo>
                      <a:pt x="6" y="43"/>
                    </a:lnTo>
                    <a:lnTo>
                      <a:pt x="2" y="43"/>
                    </a:lnTo>
                    <a:lnTo>
                      <a:pt x="1" y="44"/>
                    </a:lnTo>
                    <a:lnTo>
                      <a:pt x="0" y="43"/>
                    </a:lnTo>
                    <a:lnTo>
                      <a:pt x="1" y="41"/>
                    </a:lnTo>
                    <a:lnTo>
                      <a:pt x="4" y="40"/>
                    </a:lnTo>
                    <a:lnTo>
                      <a:pt x="7" y="35"/>
                    </a:lnTo>
                    <a:lnTo>
                      <a:pt x="10" y="28"/>
                    </a:lnTo>
                    <a:lnTo>
                      <a:pt x="11" y="21"/>
                    </a:lnTo>
                    <a:lnTo>
                      <a:pt x="13" y="12"/>
                    </a:lnTo>
                    <a:lnTo>
                      <a:pt x="13" y="10"/>
                    </a:lnTo>
                    <a:lnTo>
                      <a:pt x="11" y="10"/>
                    </a:lnTo>
                    <a:lnTo>
                      <a:pt x="10" y="9"/>
                    </a:lnTo>
                    <a:lnTo>
                      <a:pt x="9" y="6"/>
                    </a:lnTo>
                    <a:lnTo>
                      <a:pt x="7" y="6"/>
                    </a:lnTo>
                    <a:lnTo>
                      <a:pt x="10"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1" name="Freeform 319"/>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2" name="Freeform 320"/>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3" name="Freeform 321"/>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4" name="Freeform 322"/>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5" name="Freeform 323"/>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6" name="Freeform 324"/>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7" name="Freeform 325"/>
              <p:cNvSpPr>
                <a:spLocks/>
              </p:cNvSpPr>
              <p:nvPr userDrawn="1"/>
            </p:nvSpPr>
            <p:spPr bwMode="auto">
              <a:xfrm>
                <a:off x="142" y="277"/>
                <a:ext cx="59" cy="68"/>
              </a:xfrm>
              <a:custGeom>
                <a:avLst/>
                <a:gdLst>
                  <a:gd name="T0" fmla="*/ 0 w 175"/>
                  <a:gd name="T1" fmla="*/ 0 h 206"/>
                  <a:gd name="T2" fmla="*/ 0 w 175"/>
                  <a:gd name="T3" fmla="*/ 0 h 206"/>
                  <a:gd name="T4" fmla="*/ 0 w 175"/>
                  <a:gd name="T5" fmla="*/ 0 h 206"/>
                  <a:gd name="T6" fmla="*/ 0 w 175"/>
                  <a:gd name="T7" fmla="*/ 0 h 206"/>
                  <a:gd name="T8" fmla="*/ 0 w 175"/>
                  <a:gd name="T9" fmla="*/ 0 h 206"/>
                  <a:gd name="T10" fmla="*/ 0 w 175"/>
                  <a:gd name="T11" fmla="*/ 0 h 206"/>
                  <a:gd name="T12" fmla="*/ 0 w 175"/>
                  <a:gd name="T13" fmla="*/ 0 h 206"/>
                  <a:gd name="T14" fmla="*/ 0 w 175"/>
                  <a:gd name="T15" fmla="*/ 0 h 206"/>
                  <a:gd name="T16" fmla="*/ 0 w 175"/>
                  <a:gd name="T17" fmla="*/ 0 h 206"/>
                  <a:gd name="T18" fmla="*/ 0 w 175"/>
                  <a:gd name="T19" fmla="*/ 0 h 206"/>
                  <a:gd name="T20" fmla="*/ 0 w 175"/>
                  <a:gd name="T21" fmla="*/ 0 h 206"/>
                  <a:gd name="T22" fmla="*/ 0 w 175"/>
                  <a:gd name="T23" fmla="*/ 0 h 206"/>
                  <a:gd name="T24" fmla="*/ 0 w 175"/>
                  <a:gd name="T25" fmla="*/ 0 h 206"/>
                  <a:gd name="T26" fmla="*/ 0 w 175"/>
                  <a:gd name="T27" fmla="*/ 0 h 206"/>
                  <a:gd name="T28" fmla="*/ 0 w 175"/>
                  <a:gd name="T29" fmla="*/ 0 h 206"/>
                  <a:gd name="T30" fmla="*/ 0 w 175"/>
                  <a:gd name="T31" fmla="*/ 0 h 206"/>
                  <a:gd name="T32" fmla="*/ 0 w 175"/>
                  <a:gd name="T33" fmla="*/ 0 h 206"/>
                  <a:gd name="T34" fmla="*/ 0 w 175"/>
                  <a:gd name="T35" fmla="*/ 0 h 206"/>
                  <a:gd name="T36" fmla="*/ 0 w 175"/>
                  <a:gd name="T37" fmla="*/ 0 h 206"/>
                  <a:gd name="T38" fmla="*/ 0 w 175"/>
                  <a:gd name="T39" fmla="*/ 0 h 206"/>
                  <a:gd name="T40" fmla="*/ 0 w 175"/>
                  <a:gd name="T41" fmla="*/ 0 h 206"/>
                  <a:gd name="T42" fmla="*/ 0 w 175"/>
                  <a:gd name="T43" fmla="*/ 0 h 206"/>
                  <a:gd name="T44" fmla="*/ 0 w 175"/>
                  <a:gd name="T45" fmla="*/ 0 h 206"/>
                  <a:gd name="T46" fmla="*/ 0 w 175"/>
                  <a:gd name="T47" fmla="*/ 0 h 206"/>
                  <a:gd name="T48" fmla="*/ 0 w 175"/>
                  <a:gd name="T49" fmla="*/ 0 h 206"/>
                  <a:gd name="T50" fmla="*/ 0 w 175"/>
                  <a:gd name="T51" fmla="*/ 0 h 206"/>
                  <a:gd name="T52" fmla="*/ 0 w 175"/>
                  <a:gd name="T53" fmla="*/ 0 h 206"/>
                  <a:gd name="T54" fmla="*/ 0 w 175"/>
                  <a:gd name="T55" fmla="*/ 0 h 206"/>
                  <a:gd name="T56" fmla="*/ 0 w 175"/>
                  <a:gd name="T57" fmla="*/ 0 h 206"/>
                  <a:gd name="T58" fmla="*/ 0 w 175"/>
                  <a:gd name="T59" fmla="*/ 0 h 206"/>
                  <a:gd name="T60" fmla="*/ 0 w 175"/>
                  <a:gd name="T61" fmla="*/ 0 h 206"/>
                  <a:gd name="T62" fmla="*/ 0 w 175"/>
                  <a:gd name="T63" fmla="*/ 0 h 206"/>
                  <a:gd name="T64" fmla="*/ 0 w 175"/>
                  <a:gd name="T65" fmla="*/ 0 h 206"/>
                  <a:gd name="T66" fmla="*/ 0 w 175"/>
                  <a:gd name="T67" fmla="*/ 0 h 206"/>
                  <a:gd name="T68" fmla="*/ 0 w 175"/>
                  <a:gd name="T69" fmla="*/ 0 h 206"/>
                  <a:gd name="T70" fmla="*/ 0 w 175"/>
                  <a:gd name="T71" fmla="*/ 0 h 206"/>
                  <a:gd name="T72" fmla="*/ 0 w 175"/>
                  <a:gd name="T73" fmla="*/ 0 h 206"/>
                  <a:gd name="T74" fmla="*/ 0 w 175"/>
                  <a:gd name="T75" fmla="*/ 0 h 206"/>
                  <a:gd name="T76" fmla="*/ 0 w 175"/>
                  <a:gd name="T77" fmla="*/ 0 h 206"/>
                  <a:gd name="T78" fmla="*/ 0 w 175"/>
                  <a:gd name="T79" fmla="*/ 0 h 206"/>
                  <a:gd name="T80" fmla="*/ 0 w 175"/>
                  <a:gd name="T81" fmla="*/ 0 h 206"/>
                  <a:gd name="T82" fmla="*/ 0 w 175"/>
                  <a:gd name="T83" fmla="*/ 0 h 206"/>
                  <a:gd name="T84" fmla="*/ 0 w 175"/>
                  <a:gd name="T85" fmla="*/ 0 h 206"/>
                  <a:gd name="T86" fmla="*/ 0 w 175"/>
                  <a:gd name="T87" fmla="*/ 0 h 206"/>
                  <a:gd name="T88" fmla="*/ 0 w 175"/>
                  <a:gd name="T89" fmla="*/ 0 h 206"/>
                  <a:gd name="T90" fmla="*/ 0 w 175"/>
                  <a:gd name="T91" fmla="*/ 0 h 206"/>
                  <a:gd name="T92" fmla="*/ 0 w 175"/>
                  <a:gd name="T93" fmla="*/ 0 h 206"/>
                  <a:gd name="T94" fmla="*/ 0 w 175"/>
                  <a:gd name="T95" fmla="*/ 0 h 206"/>
                  <a:gd name="T96" fmla="*/ 0 w 175"/>
                  <a:gd name="T97" fmla="*/ 0 h 206"/>
                  <a:gd name="T98" fmla="*/ 0 w 175"/>
                  <a:gd name="T99" fmla="*/ 0 h 206"/>
                  <a:gd name="T100" fmla="*/ 0 w 175"/>
                  <a:gd name="T101" fmla="*/ 0 h 206"/>
                  <a:gd name="T102" fmla="*/ 0 w 175"/>
                  <a:gd name="T103" fmla="*/ 0 h 206"/>
                  <a:gd name="T104" fmla="*/ 0 w 175"/>
                  <a:gd name="T105" fmla="*/ 0 h 206"/>
                  <a:gd name="T106" fmla="*/ 0 w 175"/>
                  <a:gd name="T107" fmla="*/ 0 h 206"/>
                  <a:gd name="T108" fmla="*/ 0 w 175"/>
                  <a:gd name="T109" fmla="*/ 0 h 206"/>
                  <a:gd name="T110" fmla="*/ 0 w 175"/>
                  <a:gd name="T111" fmla="*/ 0 h 206"/>
                  <a:gd name="T112" fmla="*/ 0 w 175"/>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5" h="206">
                    <a:moveTo>
                      <a:pt x="150" y="96"/>
                    </a:moveTo>
                    <a:lnTo>
                      <a:pt x="150" y="96"/>
                    </a:lnTo>
                    <a:lnTo>
                      <a:pt x="153" y="105"/>
                    </a:lnTo>
                    <a:lnTo>
                      <a:pt x="153" y="112"/>
                    </a:lnTo>
                    <a:lnTo>
                      <a:pt x="153" y="117"/>
                    </a:lnTo>
                    <a:lnTo>
                      <a:pt x="156" y="119"/>
                    </a:lnTo>
                    <a:lnTo>
                      <a:pt x="157" y="122"/>
                    </a:lnTo>
                    <a:lnTo>
                      <a:pt x="161" y="122"/>
                    </a:lnTo>
                    <a:lnTo>
                      <a:pt x="162" y="122"/>
                    </a:lnTo>
                    <a:lnTo>
                      <a:pt x="163" y="121"/>
                    </a:lnTo>
                    <a:lnTo>
                      <a:pt x="166" y="119"/>
                    </a:lnTo>
                    <a:lnTo>
                      <a:pt x="169" y="119"/>
                    </a:lnTo>
                    <a:lnTo>
                      <a:pt x="169" y="121"/>
                    </a:lnTo>
                    <a:lnTo>
                      <a:pt x="169" y="124"/>
                    </a:lnTo>
                    <a:lnTo>
                      <a:pt x="169" y="132"/>
                    </a:lnTo>
                    <a:lnTo>
                      <a:pt x="170" y="139"/>
                    </a:lnTo>
                    <a:lnTo>
                      <a:pt x="169" y="143"/>
                    </a:lnTo>
                    <a:lnTo>
                      <a:pt x="167" y="147"/>
                    </a:lnTo>
                    <a:lnTo>
                      <a:pt x="170" y="152"/>
                    </a:lnTo>
                    <a:lnTo>
                      <a:pt x="170" y="157"/>
                    </a:lnTo>
                    <a:lnTo>
                      <a:pt x="170" y="162"/>
                    </a:lnTo>
                    <a:lnTo>
                      <a:pt x="167" y="166"/>
                    </a:lnTo>
                    <a:lnTo>
                      <a:pt x="169" y="171"/>
                    </a:lnTo>
                    <a:lnTo>
                      <a:pt x="167" y="178"/>
                    </a:lnTo>
                    <a:lnTo>
                      <a:pt x="167" y="185"/>
                    </a:lnTo>
                    <a:lnTo>
                      <a:pt x="167" y="187"/>
                    </a:lnTo>
                    <a:lnTo>
                      <a:pt x="167" y="188"/>
                    </a:lnTo>
                    <a:lnTo>
                      <a:pt x="166" y="188"/>
                    </a:lnTo>
                    <a:lnTo>
                      <a:pt x="165" y="187"/>
                    </a:lnTo>
                    <a:lnTo>
                      <a:pt x="162" y="185"/>
                    </a:lnTo>
                    <a:lnTo>
                      <a:pt x="161" y="185"/>
                    </a:lnTo>
                    <a:lnTo>
                      <a:pt x="158" y="191"/>
                    </a:lnTo>
                    <a:lnTo>
                      <a:pt x="154" y="197"/>
                    </a:lnTo>
                    <a:lnTo>
                      <a:pt x="152" y="202"/>
                    </a:lnTo>
                    <a:lnTo>
                      <a:pt x="150" y="205"/>
                    </a:lnTo>
                    <a:lnTo>
                      <a:pt x="149" y="206"/>
                    </a:lnTo>
                    <a:lnTo>
                      <a:pt x="147" y="205"/>
                    </a:lnTo>
                    <a:lnTo>
                      <a:pt x="144" y="202"/>
                    </a:lnTo>
                    <a:lnTo>
                      <a:pt x="140" y="189"/>
                    </a:lnTo>
                    <a:lnTo>
                      <a:pt x="137" y="185"/>
                    </a:lnTo>
                    <a:lnTo>
                      <a:pt x="136" y="184"/>
                    </a:lnTo>
                    <a:lnTo>
                      <a:pt x="134" y="185"/>
                    </a:lnTo>
                    <a:lnTo>
                      <a:pt x="132" y="187"/>
                    </a:lnTo>
                    <a:lnTo>
                      <a:pt x="132" y="188"/>
                    </a:lnTo>
                    <a:lnTo>
                      <a:pt x="131" y="189"/>
                    </a:lnTo>
                    <a:lnTo>
                      <a:pt x="128" y="188"/>
                    </a:lnTo>
                    <a:lnTo>
                      <a:pt x="126" y="184"/>
                    </a:lnTo>
                    <a:lnTo>
                      <a:pt x="124" y="176"/>
                    </a:lnTo>
                    <a:lnTo>
                      <a:pt x="126" y="172"/>
                    </a:lnTo>
                    <a:lnTo>
                      <a:pt x="128" y="169"/>
                    </a:lnTo>
                    <a:lnTo>
                      <a:pt x="132" y="165"/>
                    </a:lnTo>
                    <a:lnTo>
                      <a:pt x="140" y="159"/>
                    </a:lnTo>
                    <a:lnTo>
                      <a:pt x="144" y="157"/>
                    </a:lnTo>
                    <a:lnTo>
                      <a:pt x="145" y="154"/>
                    </a:lnTo>
                    <a:lnTo>
                      <a:pt x="147" y="150"/>
                    </a:lnTo>
                    <a:lnTo>
                      <a:pt x="148" y="147"/>
                    </a:lnTo>
                    <a:lnTo>
                      <a:pt x="147" y="143"/>
                    </a:lnTo>
                    <a:lnTo>
                      <a:pt x="147" y="140"/>
                    </a:lnTo>
                    <a:lnTo>
                      <a:pt x="144" y="137"/>
                    </a:lnTo>
                    <a:lnTo>
                      <a:pt x="141" y="135"/>
                    </a:lnTo>
                    <a:lnTo>
                      <a:pt x="137" y="132"/>
                    </a:lnTo>
                    <a:lnTo>
                      <a:pt x="134" y="131"/>
                    </a:lnTo>
                    <a:lnTo>
                      <a:pt x="132" y="132"/>
                    </a:lnTo>
                    <a:lnTo>
                      <a:pt x="131" y="134"/>
                    </a:lnTo>
                    <a:lnTo>
                      <a:pt x="131" y="135"/>
                    </a:lnTo>
                    <a:lnTo>
                      <a:pt x="134" y="136"/>
                    </a:lnTo>
                    <a:lnTo>
                      <a:pt x="137" y="139"/>
                    </a:lnTo>
                    <a:lnTo>
                      <a:pt x="137" y="140"/>
                    </a:lnTo>
                    <a:lnTo>
                      <a:pt x="135" y="147"/>
                    </a:lnTo>
                    <a:lnTo>
                      <a:pt x="132" y="149"/>
                    </a:lnTo>
                    <a:lnTo>
                      <a:pt x="130" y="152"/>
                    </a:lnTo>
                    <a:lnTo>
                      <a:pt x="128" y="154"/>
                    </a:lnTo>
                    <a:lnTo>
                      <a:pt x="127" y="158"/>
                    </a:lnTo>
                    <a:lnTo>
                      <a:pt x="121" y="162"/>
                    </a:lnTo>
                    <a:lnTo>
                      <a:pt x="118" y="169"/>
                    </a:lnTo>
                    <a:lnTo>
                      <a:pt x="114" y="174"/>
                    </a:lnTo>
                    <a:lnTo>
                      <a:pt x="112" y="179"/>
                    </a:lnTo>
                    <a:lnTo>
                      <a:pt x="112" y="181"/>
                    </a:lnTo>
                    <a:lnTo>
                      <a:pt x="110" y="181"/>
                    </a:lnTo>
                    <a:lnTo>
                      <a:pt x="108" y="180"/>
                    </a:lnTo>
                    <a:lnTo>
                      <a:pt x="104" y="176"/>
                    </a:lnTo>
                    <a:lnTo>
                      <a:pt x="101" y="174"/>
                    </a:lnTo>
                    <a:lnTo>
                      <a:pt x="101" y="170"/>
                    </a:lnTo>
                    <a:lnTo>
                      <a:pt x="99" y="171"/>
                    </a:lnTo>
                    <a:lnTo>
                      <a:pt x="95" y="172"/>
                    </a:lnTo>
                    <a:lnTo>
                      <a:pt x="91" y="174"/>
                    </a:lnTo>
                    <a:lnTo>
                      <a:pt x="87" y="175"/>
                    </a:lnTo>
                    <a:lnTo>
                      <a:pt x="86" y="175"/>
                    </a:lnTo>
                    <a:lnTo>
                      <a:pt x="86" y="174"/>
                    </a:lnTo>
                    <a:lnTo>
                      <a:pt x="86" y="170"/>
                    </a:lnTo>
                    <a:lnTo>
                      <a:pt x="87" y="162"/>
                    </a:lnTo>
                    <a:lnTo>
                      <a:pt x="91" y="154"/>
                    </a:lnTo>
                    <a:lnTo>
                      <a:pt x="86" y="152"/>
                    </a:lnTo>
                    <a:lnTo>
                      <a:pt x="82" y="150"/>
                    </a:lnTo>
                    <a:lnTo>
                      <a:pt x="80" y="150"/>
                    </a:lnTo>
                    <a:lnTo>
                      <a:pt x="83" y="147"/>
                    </a:lnTo>
                    <a:lnTo>
                      <a:pt x="86" y="144"/>
                    </a:lnTo>
                    <a:lnTo>
                      <a:pt x="91" y="140"/>
                    </a:lnTo>
                    <a:lnTo>
                      <a:pt x="96" y="140"/>
                    </a:lnTo>
                    <a:lnTo>
                      <a:pt x="100" y="140"/>
                    </a:lnTo>
                    <a:lnTo>
                      <a:pt x="105" y="143"/>
                    </a:lnTo>
                    <a:lnTo>
                      <a:pt x="109" y="143"/>
                    </a:lnTo>
                    <a:lnTo>
                      <a:pt x="112" y="143"/>
                    </a:lnTo>
                    <a:lnTo>
                      <a:pt x="113" y="140"/>
                    </a:lnTo>
                    <a:lnTo>
                      <a:pt x="112" y="134"/>
                    </a:lnTo>
                    <a:lnTo>
                      <a:pt x="108" y="123"/>
                    </a:lnTo>
                    <a:lnTo>
                      <a:pt x="105" y="117"/>
                    </a:lnTo>
                    <a:lnTo>
                      <a:pt x="104" y="113"/>
                    </a:lnTo>
                    <a:lnTo>
                      <a:pt x="104" y="108"/>
                    </a:lnTo>
                    <a:lnTo>
                      <a:pt x="105" y="104"/>
                    </a:lnTo>
                    <a:lnTo>
                      <a:pt x="108" y="101"/>
                    </a:lnTo>
                    <a:lnTo>
                      <a:pt x="110" y="99"/>
                    </a:lnTo>
                    <a:lnTo>
                      <a:pt x="106" y="97"/>
                    </a:lnTo>
                    <a:lnTo>
                      <a:pt x="104" y="99"/>
                    </a:lnTo>
                    <a:lnTo>
                      <a:pt x="101" y="100"/>
                    </a:lnTo>
                    <a:lnTo>
                      <a:pt x="99" y="101"/>
                    </a:lnTo>
                    <a:lnTo>
                      <a:pt x="97" y="104"/>
                    </a:lnTo>
                    <a:lnTo>
                      <a:pt x="99" y="105"/>
                    </a:lnTo>
                    <a:lnTo>
                      <a:pt x="100" y="106"/>
                    </a:lnTo>
                    <a:lnTo>
                      <a:pt x="100" y="108"/>
                    </a:lnTo>
                    <a:lnTo>
                      <a:pt x="100" y="110"/>
                    </a:lnTo>
                    <a:lnTo>
                      <a:pt x="97" y="114"/>
                    </a:lnTo>
                    <a:lnTo>
                      <a:pt x="95" y="118"/>
                    </a:lnTo>
                    <a:lnTo>
                      <a:pt x="92" y="121"/>
                    </a:lnTo>
                    <a:lnTo>
                      <a:pt x="91" y="124"/>
                    </a:lnTo>
                    <a:lnTo>
                      <a:pt x="88" y="128"/>
                    </a:lnTo>
                    <a:lnTo>
                      <a:pt x="86" y="131"/>
                    </a:lnTo>
                    <a:lnTo>
                      <a:pt x="83" y="132"/>
                    </a:lnTo>
                    <a:lnTo>
                      <a:pt x="82" y="136"/>
                    </a:lnTo>
                    <a:lnTo>
                      <a:pt x="79" y="140"/>
                    </a:lnTo>
                    <a:lnTo>
                      <a:pt x="74" y="148"/>
                    </a:lnTo>
                    <a:lnTo>
                      <a:pt x="73" y="152"/>
                    </a:lnTo>
                    <a:lnTo>
                      <a:pt x="71" y="154"/>
                    </a:lnTo>
                    <a:lnTo>
                      <a:pt x="67" y="152"/>
                    </a:lnTo>
                    <a:lnTo>
                      <a:pt x="65" y="149"/>
                    </a:lnTo>
                    <a:lnTo>
                      <a:pt x="62" y="144"/>
                    </a:lnTo>
                    <a:lnTo>
                      <a:pt x="60" y="144"/>
                    </a:lnTo>
                    <a:lnTo>
                      <a:pt x="57" y="144"/>
                    </a:lnTo>
                    <a:lnTo>
                      <a:pt x="56" y="144"/>
                    </a:lnTo>
                    <a:lnTo>
                      <a:pt x="51" y="144"/>
                    </a:lnTo>
                    <a:lnTo>
                      <a:pt x="47" y="145"/>
                    </a:lnTo>
                    <a:lnTo>
                      <a:pt x="44" y="147"/>
                    </a:lnTo>
                    <a:lnTo>
                      <a:pt x="43" y="145"/>
                    </a:lnTo>
                    <a:lnTo>
                      <a:pt x="43" y="141"/>
                    </a:lnTo>
                    <a:lnTo>
                      <a:pt x="44" y="132"/>
                    </a:lnTo>
                    <a:lnTo>
                      <a:pt x="48" y="124"/>
                    </a:lnTo>
                    <a:lnTo>
                      <a:pt x="45" y="122"/>
                    </a:lnTo>
                    <a:lnTo>
                      <a:pt x="44" y="121"/>
                    </a:lnTo>
                    <a:lnTo>
                      <a:pt x="42" y="119"/>
                    </a:lnTo>
                    <a:lnTo>
                      <a:pt x="42" y="118"/>
                    </a:lnTo>
                    <a:lnTo>
                      <a:pt x="43" y="115"/>
                    </a:lnTo>
                    <a:lnTo>
                      <a:pt x="47" y="113"/>
                    </a:lnTo>
                    <a:lnTo>
                      <a:pt x="51" y="110"/>
                    </a:lnTo>
                    <a:lnTo>
                      <a:pt x="54" y="110"/>
                    </a:lnTo>
                    <a:lnTo>
                      <a:pt x="58" y="110"/>
                    </a:lnTo>
                    <a:lnTo>
                      <a:pt x="62" y="113"/>
                    </a:lnTo>
                    <a:lnTo>
                      <a:pt x="65" y="115"/>
                    </a:lnTo>
                    <a:lnTo>
                      <a:pt x="67" y="117"/>
                    </a:lnTo>
                    <a:lnTo>
                      <a:pt x="70" y="115"/>
                    </a:lnTo>
                    <a:lnTo>
                      <a:pt x="71" y="113"/>
                    </a:lnTo>
                    <a:lnTo>
                      <a:pt x="70" y="110"/>
                    </a:lnTo>
                    <a:lnTo>
                      <a:pt x="69" y="106"/>
                    </a:lnTo>
                    <a:lnTo>
                      <a:pt x="62" y="101"/>
                    </a:lnTo>
                    <a:lnTo>
                      <a:pt x="58" y="99"/>
                    </a:lnTo>
                    <a:lnTo>
                      <a:pt x="53" y="97"/>
                    </a:lnTo>
                    <a:lnTo>
                      <a:pt x="49" y="99"/>
                    </a:lnTo>
                    <a:lnTo>
                      <a:pt x="47" y="100"/>
                    </a:lnTo>
                    <a:lnTo>
                      <a:pt x="44" y="101"/>
                    </a:lnTo>
                    <a:lnTo>
                      <a:pt x="42" y="104"/>
                    </a:lnTo>
                    <a:lnTo>
                      <a:pt x="40" y="108"/>
                    </a:lnTo>
                    <a:lnTo>
                      <a:pt x="39" y="109"/>
                    </a:lnTo>
                    <a:lnTo>
                      <a:pt x="36" y="108"/>
                    </a:lnTo>
                    <a:lnTo>
                      <a:pt x="32" y="104"/>
                    </a:lnTo>
                    <a:lnTo>
                      <a:pt x="29" y="99"/>
                    </a:lnTo>
                    <a:lnTo>
                      <a:pt x="26" y="95"/>
                    </a:lnTo>
                    <a:lnTo>
                      <a:pt x="25" y="92"/>
                    </a:lnTo>
                    <a:lnTo>
                      <a:pt x="23" y="91"/>
                    </a:lnTo>
                    <a:lnTo>
                      <a:pt x="21" y="88"/>
                    </a:lnTo>
                    <a:lnTo>
                      <a:pt x="18" y="86"/>
                    </a:lnTo>
                    <a:lnTo>
                      <a:pt x="16" y="77"/>
                    </a:lnTo>
                    <a:lnTo>
                      <a:pt x="16" y="75"/>
                    </a:lnTo>
                    <a:lnTo>
                      <a:pt x="10" y="66"/>
                    </a:lnTo>
                    <a:lnTo>
                      <a:pt x="9" y="62"/>
                    </a:lnTo>
                    <a:lnTo>
                      <a:pt x="9" y="57"/>
                    </a:lnTo>
                    <a:lnTo>
                      <a:pt x="9" y="56"/>
                    </a:lnTo>
                    <a:lnTo>
                      <a:pt x="7" y="52"/>
                    </a:lnTo>
                    <a:lnTo>
                      <a:pt x="4" y="45"/>
                    </a:lnTo>
                    <a:lnTo>
                      <a:pt x="3" y="40"/>
                    </a:lnTo>
                    <a:lnTo>
                      <a:pt x="0" y="36"/>
                    </a:lnTo>
                    <a:lnTo>
                      <a:pt x="0" y="35"/>
                    </a:lnTo>
                    <a:lnTo>
                      <a:pt x="1" y="34"/>
                    </a:lnTo>
                    <a:lnTo>
                      <a:pt x="4" y="34"/>
                    </a:lnTo>
                    <a:lnTo>
                      <a:pt x="8" y="34"/>
                    </a:lnTo>
                    <a:lnTo>
                      <a:pt x="10" y="34"/>
                    </a:lnTo>
                    <a:lnTo>
                      <a:pt x="10" y="29"/>
                    </a:lnTo>
                    <a:lnTo>
                      <a:pt x="12" y="21"/>
                    </a:lnTo>
                    <a:lnTo>
                      <a:pt x="12" y="17"/>
                    </a:lnTo>
                    <a:lnTo>
                      <a:pt x="12" y="14"/>
                    </a:lnTo>
                    <a:lnTo>
                      <a:pt x="10" y="12"/>
                    </a:lnTo>
                    <a:lnTo>
                      <a:pt x="10" y="10"/>
                    </a:lnTo>
                    <a:lnTo>
                      <a:pt x="12" y="9"/>
                    </a:lnTo>
                    <a:lnTo>
                      <a:pt x="14" y="10"/>
                    </a:lnTo>
                    <a:lnTo>
                      <a:pt x="21" y="14"/>
                    </a:lnTo>
                    <a:lnTo>
                      <a:pt x="25" y="18"/>
                    </a:lnTo>
                    <a:lnTo>
                      <a:pt x="29" y="23"/>
                    </a:lnTo>
                    <a:lnTo>
                      <a:pt x="31" y="27"/>
                    </a:lnTo>
                    <a:lnTo>
                      <a:pt x="31" y="31"/>
                    </a:lnTo>
                    <a:lnTo>
                      <a:pt x="31" y="33"/>
                    </a:lnTo>
                    <a:lnTo>
                      <a:pt x="31" y="35"/>
                    </a:lnTo>
                    <a:lnTo>
                      <a:pt x="32" y="38"/>
                    </a:lnTo>
                    <a:lnTo>
                      <a:pt x="34" y="40"/>
                    </a:lnTo>
                    <a:lnTo>
                      <a:pt x="36" y="44"/>
                    </a:lnTo>
                    <a:lnTo>
                      <a:pt x="38" y="47"/>
                    </a:lnTo>
                    <a:lnTo>
                      <a:pt x="36" y="49"/>
                    </a:lnTo>
                    <a:lnTo>
                      <a:pt x="34" y="53"/>
                    </a:lnTo>
                    <a:lnTo>
                      <a:pt x="31" y="57"/>
                    </a:lnTo>
                    <a:lnTo>
                      <a:pt x="31" y="61"/>
                    </a:lnTo>
                    <a:lnTo>
                      <a:pt x="32" y="66"/>
                    </a:lnTo>
                    <a:lnTo>
                      <a:pt x="35" y="71"/>
                    </a:lnTo>
                    <a:lnTo>
                      <a:pt x="38" y="75"/>
                    </a:lnTo>
                    <a:lnTo>
                      <a:pt x="42" y="77"/>
                    </a:lnTo>
                    <a:lnTo>
                      <a:pt x="44" y="77"/>
                    </a:lnTo>
                    <a:lnTo>
                      <a:pt x="45" y="74"/>
                    </a:lnTo>
                    <a:lnTo>
                      <a:pt x="47" y="70"/>
                    </a:lnTo>
                    <a:lnTo>
                      <a:pt x="47" y="65"/>
                    </a:lnTo>
                    <a:lnTo>
                      <a:pt x="48" y="52"/>
                    </a:lnTo>
                    <a:lnTo>
                      <a:pt x="48" y="49"/>
                    </a:lnTo>
                    <a:lnTo>
                      <a:pt x="47" y="45"/>
                    </a:lnTo>
                    <a:lnTo>
                      <a:pt x="42" y="40"/>
                    </a:lnTo>
                    <a:lnTo>
                      <a:pt x="36" y="33"/>
                    </a:lnTo>
                    <a:lnTo>
                      <a:pt x="35" y="27"/>
                    </a:lnTo>
                    <a:lnTo>
                      <a:pt x="36" y="23"/>
                    </a:lnTo>
                    <a:lnTo>
                      <a:pt x="38" y="21"/>
                    </a:lnTo>
                    <a:lnTo>
                      <a:pt x="40" y="20"/>
                    </a:lnTo>
                    <a:lnTo>
                      <a:pt x="43" y="20"/>
                    </a:lnTo>
                    <a:lnTo>
                      <a:pt x="45" y="20"/>
                    </a:lnTo>
                    <a:lnTo>
                      <a:pt x="45" y="18"/>
                    </a:lnTo>
                    <a:lnTo>
                      <a:pt x="45" y="13"/>
                    </a:lnTo>
                    <a:lnTo>
                      <a:pt x="48" y="9"/>
                    </a:lnTo>
                    <a:lnTo>
                      <a:pt x="49" y="7"/>
                    </a:lnTo>
                    <a:lnTo>
                      <a:pt x="51" y="8"/>
                    </a:lnTo>
                    <a:lnTo>
                      <a:pt x="53" y="9"/>
                    </a:lnTo>
                    <a:lnTo>
                      <a:pt x="57" y="10"/>
                    </a:lnTo>
                    <a:lnTo>
                      <a:pt x="60" y="5"/>
                    </a:lnTo>
                    <a:lnTo>
                      <a:pt x="64" y="1"/>
                    </a:lnTo>
                    <a:lnTo>
                      <a:pt x="65" y="0"/>
                    </a:lnTo>
                    <a:lnTo>
                      <a:pt x="69" y="1"/>
                    </a:lnTo>
                    <a:lnTo>
                      <a:pt x="71" y="5"/>
                    </a:lnTo>
                    <a:lnTo>
                      <a:pt x="74" y="8"/>
                    </a:lnTo>
                    <a:lnTo>
                      <a:pt x="74" y="10"/>
                    </a:lnTo>
                    <a:lnTo>
                      <a:pt x="77" y="9"/>
                    </a:lnTo>
                    <a:lnTo>
                      <a:pt x="79" y="7"/>
                    </a:lnTo>
                    <a:lnTo>
                      <a:pt x="82" y="5"/>
                    </a:lnTo>
                    <a:lnTo>
                      <a:pt x="84" y="5"/>
                    </a:lnTo>
                    <a:lnTo>
                      <a:pt x="84" y="7"/>
                    </a:lnTo>
                    <a:lnTo>
                      <a:pt x="86" y="12"/>
                    </a:lnTo>
                    <a:lnTo>
                      <a:pt x="87" y="20"/>
                    </a:lnTo>
                    <a:lnTo>
                      <a:pt x="91" y="20"/>
                    </a:lnTo>
                    <a:lnTo>
                      <a:pt x="93" y="22"/>
                    </a:lnTo>
                    <a:lnTo>
                      <a:pt x="95" y="25"/>
                    </a:lnTo>
                    <a:lnTo>
                      <a:pt x="95" y="29"/>
                    </a:lnTo>
                    <a:lnTo>
                      <a:pt x="95" y="33"/>
                    </a:lnTo>
                    <a:lnTo>
                      <a:pt x="93" y="36"/>
                    </a:lnTo>
                    <a:lnTo>
                      <a:pt x="91" y="42"/>
                    </a:lnTo>
                    <a:lnTo>
                      <a:pt x="87" y="45"/>
                    </a:lnTo>
                    <a:lnTo>
                      <a:pt x="86" y="48"/>
                    </a:lnTo>
                    <a:lnTo>
                      <a:pt x="84" y="49"/>
                    </a:lnTo>
                    <a:lnTo>
                      <a:pt x="86" y="60"/>
                    </a:lnTo>
                    <a:lnTo>
                      <a:pt x="87" y="62"/>
                    </a:lnTo>
                    <a:lnTo>
                      <a:pt x="89" y="66"/>
                    </a:lnTo>
                    <a:lnTo>
                      <a:pt x="93" y="67"/>
                    </a:lnTo>
                    <a:lnTo>
                      <a:pt x="97" y="70"/>
                    </a:lnTo>
                    <a:lnTo>
                      <a:pt x="109" y="71"/>
                    </a:lnTo>
                    <a:lnTo>
                      <a:pt x="122" y="74"/>
                    </a:lnTo>
                    <a:lnTo>
                      <a:pt x="137" y="78"/>
                    </a:lnTo>
                    <a:lnTo>
                      <a:pt x="147" y="80"/>
                    </a:lnTo>
                    <a:lnTo>
                      <a:pt x="152" y="80"/>
                    </a:lnTo>
                    <a:lnTo>
                      <a:pt x="156" y="80"/>
                    </a:lnTo>
                    <a:lnTo>
                      <a:pt x="157" y="78"/>
                    </a:lnTo>
                    <a:lnTo>
                      <a:pt x="157" y="75"/>
                    </a:lnTo>
                    <a:lnTo>
                      <a:pt x="154" y="74"/>
                    </a:lnTo>
                    <a:lnTo>
                      <a:pt x="141" y="70"/>
                    </a:lnTo>
                    <a:lnTo>
                      <a:pt x="130" y="67"/>
                    </a:lnTo>
                    <a:lnTo>
                      <a:pt x="121" y="65"/>
                    </a:lnTo>
                    <a:lnTo>
                      <a:pt x="113" y="61"/>
                    </a:lnTo>
                    <a:lnTo>
                      <a:pt x="108" y="57"/>
                    </a:lnTo>
                    <a:lnTo>
                      <a:pt x="102" y="52"/>
                    </a:lnTo>
                    <a:lnTo>
                      <a:pt x="100" y="47"/>
                    </a:lnTo>
                    <a:lnTo>
                      <a:pt x="97" y="40"/>
                    </a:lnTo>
                    <a:lnTo>
                      <a:pt x="97" y="33"/>
                    </a:lnTo>
                    <a:lnTo>
                      <a:pt x="97" y="27"/>
                    </a:lnTo>
                    <a:lnTo>
                      <a:pt x="99" y="22"/>
                    </a:lnTo>
                    <a:lnTo>
                      <a:pt x="101" y="18"/>
                    </a:lnTo>
                    <a:lnTo>
                      <a:pt x="105" y="14"/>
                    </a:lnTo>
                    <a:lnTo>
                      <a:pt x="109" y="10"/>
                    </a:lnTo>
                    <a:lnTo>
                      <a:pt x="113" y="8"/>
                    </a:lnTo>
                    <a:lnTo>
                      <a:pt x="118" y="7"/>
                    </a:lnTo>
                    <a:lnTo>
                      <a:pt x="123" y="7"/>
                    </a:lnTo>
                    <a:lnTo>
                      <a:pt x="128" y="7"/>
                    </a:lnTo>
                    <a:lnTo>
                      <a:pt x="132" y="8"/>
                    </a:lnTo>
                    <a:lnTo>
                      <a:pt x="145" y="14"/>
                    </a:lnTo>
                    <a:lnTo>
                      <a:pt x="153" y="18"/>
                    </a:lnTo>
                    <a:lnTo>
                      <a:pt x="157" y="20"/>
                    </a:lnTo>
                    <a:lnTo>
                      <a:pt x="158" y="20"/>
                    </a:lnTo>
                    <a:lnTo>
                      <a:pt x="159" y="18"/>
                    </a:lnTo>
                    <a:lnTo>
                      <a:pt x="161" y="14"/>
                    </a:lnTo>
                    <a:lnTo>
                      <a:pt x="161" y="12"/>
                    </a:lnTo>
                    <a:lnTo>
                      <a:pt x="162" y="10"/>
                    </a:lnTo>
                    <a:lnTo>
                      <a:pt x="165" y="12"/>
                    </a:lnTo>
                    <a:lnTo>
                      <a:pt x="167" y="14"/>
                    </a:lnTo>
                    <a:lnTo>
                      <a:pt x="171" y="18"/>
                    </a:lnTo>
                    <a:lnTo>
                      <a:pt x="171" y="25"/>
                    </a:lnTo>
                    <a:lnTo>
                      <a:pt x="171" y="29"/>
                    </a:lnTo>
                    <a:lnTo>
                      <a:pt x="169" y="31"/>
                    </a:lnTo>
                    <a:lnTo>
                      <a:pt x="166" y="34"/>
                    </a:lnTo>
                    <a:lnTo>
                      <a:pt x="162" y="36"/>
                    </a:lnTo>
                    <a:lnTo>
                      <a:pt x="161" y="38"/>
                    </a:lnTo>
                    <a:lnTo>
                      <a:pt x="156" y="42"/>
                    </a:lnTo>
                    <a:lnTo>
                      <a:pt x="148" y="43"/>
                    </a:lnTo>
                    <a:lnTo>
                      <a:pt x="140" y="42"/>
                    </a:lnTo>
                    <a:lnTo>
                      <a:pt x="134" y="38"/>
                    </a:lnTo>
                    <a:lnTo>
                      <a:pt x="124" y="33"/>
                    </a:lnTo>
                    <a:lnTo>
                      <a:pt x="121" y="30"/>
                    </a:lnTo>
                    <a:lnTo>
                      <a:pt x="117" y="29"/>
                    </a:lnTo>
                    <a:lnTo>
                      <a:pt x="114" y="29"/>
                    </a:lnTo>
                    <a:lnTo>
                      <a:pt x="113" y="30"/>
                    </a:lnTo>
                    <a:lnTo>
                      <a:pt x="112" y="33"/>
                    </a:lnTo>
                    <a:lnTo>
                      <a:pt x="110" y="34"/>
                    </a:lnTo>
                    <a:lnTo>
                      <a:pt x="112" y="36"/>
                    </a:lnTo>
                    <a:lnTo>
                      <a:pt x="113" y="39"/>
                    </a:lnTo>
                    <a:lnTo>
                      <a:pt x="114" y="40"/>
                    </a:lnTo>
                    <a:lnTo>
                      <a:pt x="117" y="42"/>
                    </a:lnTo>
                    <a:lnTo>
                      <a:pt x="124" y="44"/>
                    </a:lnTo>
                    <a:lnTo>
                      <a:pt x="132" y="47"/>
                    </a:lnTo>
                    <a:lnTo>
                      <a:pt x="136" y="47"/>
                    </a:lnTo>
                    <a:lnTo>
                      <a:pt x="143" y="48"/>
                    </a:lnTo>
                    <a:lnTo>
                      <a:pt x="150" y="51"/>
                    </a:lnTo>
                    <a:lnTo>
                      <a:pt x="153" y="52"/>
                    </a:lnTo>
                    <a:lnTo>
                      <a:pt x="157" y="53"/>
                    </a:lnTo>
                    <a:lnTo>
                      <a:pt x="165" y="56"/>
                    </a:lnTo>
                    <a:lnTo>
                      <a:pt x="170" y="62"/>
                    </a:lnTo>
                    <a:lnTo>
                      <a:pt x="174" y="69"/>
                    </a:lnTo>
                    <a:lnTo>
                      <a:pt x="175" y="77"/>
                    </a:lnTo>
                    <a:lnTo>
                      <a:pt x="174" y="86"/>
                    </a:lnTo>
                    <a:lnTo>
                      <a:pt x="171" y="88"/>
                    </a:lnTo>
                    <a:lnTo>
                      <a:pt x="170" y="91"/>
                    </a:lnTo>
                    <a:lnTo>
                      <a:pt x="166" y="93"/>
                    </a:lnTo>
                    <a:lnTo>
                      <a:pt x="163" y="95"/>
                    </a:lnTo>
                    <a:lnTo>
                      <a:pt x="154" y="96"/>
                    </a:lnTo>
                    <a:lnTo>
                      <a:pt x="15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8" name="Freeform 326"/>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9" name="Freeform 327"/>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0" name="Freeform 328"/>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1" name="Freeform 329"/>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2" name="Freeform 330"/>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3" name="Freeform 331"/>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 name="Freeform 332"/>
              <p:cNvSpPr>
                <a:spLocks/>
              </p:cNvSpPr>
              <p:nvPr userDrawn="1"/>
            </p:nvSpPr>
            <p:spPr bwMode="auto">
              <a:xfrm>
                <a:off x="143" y="177"/>
                <a:ext cx="15" cy="32"/>
              </a:xfrm>
              <a:custGeom>
                <a:avLst/>
                <a:gdLst>
                  <a:gd name="T0" fmla="*/ 0 w 46"/>
                  <a:gd name="T1" fmla="*/ 0 h 97"/>
                  <a:gd name="T2" fmla="*/ 0 w 46"/>
                  <a:gd name="T3" fmla="*/ 0 h 97"/>
                  <a:gd name="T4" fmla="*/ 0 w 46"/>
                  <a:gd name="T5" fmla="*/ 0 h 97"/>
                  <a:gd name="T6" fmla="*/ 0 w 46"/>
                  <a:gd name="T7" fmla="*/ 0 h 97"/>
                  <a:gd name="T8" fmla="*/ 0 w 46"/>
                  <a:gd name="T9" fmla="*/ 0 h 97"/>
                  <a:gd name="T10" fmla="*/ 0 w 46"/>
                  <a:gd name="T11" fmla="*/ 0 h 97"/>
                  <a:gd name="T12" fmla="*/ 0 w 46"/>
                  <a:gd name="T13" fmla="*/ 0 h 97"/>
                  <a:gd name="T14" fmla="*/ 0 w 46"/>
                  <a:gd name="T15" fmla="*/ 0 h 97"/>
                  <a:gd name="T16" fmla="*/ 0 w 46"/>
                  <a:gd name="T17" fmla="*/ 0 h 97"/>
                  <a:gd name="T18" fmla="*/ 0 w 46"/>
                  <a:gd name="T19" fmla="*/ 0 h 97"/>
                  <a:gd name="T20" fmla="*/ 0 w 46"/>
                  <a:gd name="T21" fmla="*/ 0 h 97"/>
                  <a:gd name="T22" fmla="*/ 0 w 46"/>
                  <a:gd name="T23" fmla="*/ 0 h 97"/>
                  <a:gd name="T24" fmla="*/ 0 w 46"/>
                  <a:gd name="T25" fmla="*/ 0 h 97"/>
                  <a:gd name="T26" fmla="*/ 0 w 46"/>
                  <a:gd name="T27" fmla="*/ 0 h 97"/>
                  <a:gd name="T28" fmla="*/ 0 w 46"/>
                  <a:gd name="T29" fmla="*/ 0 h 97"/>
                  <a:gd name="T30" fmla="*/ 0 w 46"/>
                  <a:gd name="T31" fmla="*/ 0 h 97"/>
                  <a:gd name="T32" fmla="*/ 0 w 46"/>
                  <a:gd name="T33" fmla="*/ 0 h 97"/>
                  <a:gd name="T34" fmla="*/ 0 w 46"/>
                  <a:gd name="T35" fmla="*/ 0 h 97"/>
                  <a:gd name="T36" fmla="*/ 0 w 46"/>
                  <a:gd name="T37" fmla="*/ 0 h 97"/>
                  <a:gd name="T38" fmla="*/ 0 w 46"/>
                  <a:gd name="T39" fmla="*/ 0 h 97"/>
                  <a:gd name="T40" fmla="*/ 0 w 46"/>
                  <a:gd name="T41" fmla="*/ 0 h 97"/>
                  <a:gd name="T42" fmla="*/ 0 w 46"/>
                  <a:gd name="T43" fmla="*/ 0 h 97"/>
                  <a:gd name="T44" fmla="*/ 0 w 46"/>
                  <a:gd name="T45" fmla="*/ 0 h 97"/>
                  <a:gd name="T46" fmla="*/ 0 w 46"/>
                  <a:gd name="T47" fmla="*/ 0 h 97"/>
                  <a:gd name="T48" fmla="*/ 0 w 46"/>
                  <a:gd name="T49" fmla="*/ 0 h 97"/>
                  <a:gd name="T50" fmla="*/ 0 w 46"/>
                  <a:gd name="T51" fmla="*/ 0 h 97"/>
                  <a:gd name="T52" fmla="*/ 0 w 46"/>
                  <a:gd name="T53" fmla="*/ 0 h 97"/>
                  <a:gd name="T54" fmla="*/ 0 w 46"/>
                  <a:gd name="T55" fmla="*/ 0 h 97"/>
                  <a:gd name="T56" fmla="*/ 0 w 46"/>
                  <a:gd name="T57" fmla="*/ 0 h 97"/>
                  <a:gd name="T58" fmla="*/ 0 w 46"/>
                  <a:gd name="T59" fmla="*/ 0 h 97"/>
                  <a:gd name="T60" fmla="*/ 0 w 46"/>
                  <a:gd name="T61" fmla="*/ 0 h 97"/>
                  <a:gd name="T62" fmla="*/ 0 w 46"/>
                  <a:gd name="T63" fmla="*/ 0 h 97"/>
                  <a:gd name="T64" fmla="*/ 0 w 46"/>
                  <a:gd name="T65" fmla="*/ 0 h 97"/>
                  <a:gd name="T66" fmla="*/ 0 w 46"/>
                  <a:gd name="T67" fmla="*/ 0 h 97"/>
                  <a:gd name="T68" fmla="*/ 0 w 46"/>
                  <a:gd name="T69" fmla="*/ 0 h 97"/>
                  <a:gd name="T70" fmla="*/ 0 w 46"/>
                  <a:gd name="T71" fmla="*/ 0 h 97"/>
                  <a:gd name="T72" fmla="*/ 0 w 46"/>
                  <a:gd name="T73" fmla="*/ 0 h 97"/>
                  <a:gd name="T74" fmla="*/ 0 w 46"/>
                  <a:gd name="T75" fmla="*/ 0 h 97"/>
                  <a:gd name="T76" fmla="*/ 0 w 46"/>
                  <a:gd name="T77" fmla="*/ 0 h 97"/>
                  <a:gd name="T78" fmla="*/ 0 w 46"/>
                  <a:gd name="T79" fmla="*/ 0 h 97"/>
                  <a:gd name="T80" fmla="*/ 0 w 46"/>
                  <a:gd name="T81" fmla="*/ 0 h 97"/>
                  <a:gd name="T82" fmla="*/ 0 w 46"/>
                  <a:gd name="T83" fmla="*/ 0 h 97"/>
                  <a:gd name="T84" fmla="*/ 0 w 46"/>
                  <a:gd name="T85" fmla="*/ 0 h 97"/>
                  <a:gd name="T86" fmla="*/ 0 w 46"/>
                  <a:gd name="T87" fmla="*/ 0 h 97"/>
                  <a:gd name="T88" fmla="*/ 0 w 46"/>
                  <a:gd name="T89" fmla="*/ 0 h 97"/>
                  <a:gd name="T90" fmla="*/ 0 w 46"/>
                  <a:gd name="T91" fmla="*/ 0 h 97"/>
                  <a:gd name="T92" fmla="*/ 0 w 46"/>
                  <a:gd name="T93" fmla="*/ 0 h 97"/>
                  <a:gd name="T94" fmla="*/ 0 w 46"/>
                  <a:gd name="T95" fmla="*/ 0 h 97"/>
                  <a:gd name="T96" fmla="*/ 0 w 46"/>
                  <a:gd name="T97" fmla="*/ 0 h 97"/>
                  <a:gd name="T98" fmla="*/ 0 w 46"/>
                  <a:gd name="T99" fmla="*/ 0 h 97"/>
                  <a:gd name="T100" fmla="*/ 0 w 46"/>
                  <a:gd name="T101" fmla="*/ 0 h 97"/>
                  <a:gd name="T102" fmla="*/ 0 w 46"/>
                  <a:gd name="T103" fmla="*/ 0 h 97"/>
                  <a:gd name="T104" fmla="*/ 0 w 46"/>
                  <a:gd name="T105" fmla="*/ 0 h 97"/>
                  <a:gd name="T106" fmla="*/ 0 w 46"/>
                  <a:gd name="T107" fmla="*/ 0 h 97"/>
                  <a:gd name="T108" fmla="*/ 0 w 46"/>
                  <a:gd name="T109" fmla="*/ 0 h 97"/>
                  <a:gd name="T110" fmla="*/ 0 w 46"/>
                  <a:gd name="T111" fmla="*/ 0 h 97"/>
                  <a:gd name="T112" fmla="*/ 0 w 46"/>
                  <a:gd name="T113" fmla="*/ 0 h 97"/>
                  <a:gd name="T114" fmla="*/ 0 w 46"/>
                  <a:gd name="T115" fmla="*/ 0 h 97"/>
                  <a:gd name="T116" fmla="*/ 0 w 46"/>
                  <a:gd name="T117" fmla="*/ 0 h 97"/>
                  <a:gd name="T118" fmla="*/ 0 w 46"/>
                  <a:gd name="T119" fmla="*/ 0 h 97"/>
                  <a:gd name="T120" fmla="*/ 0 w 46"/>
                  <a:gd name="T121" fmla="*/ 0 h 97"/>
                  <a:gd name="T122" fmla="*/ 0 w 46"/>
                  <a:gd name="T123" fmla="*/ 0 h 97"/>
                  <a:gd name="T124" fmla="*/ 0 w 46"/>
                  <a:gd name="T125" fmla="*/ 0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 h="97">
                    <a:moveTo>
                      <a:pt x="11" y="0"/>
                    </a:moveTo>
                    <a:lnTo>
                      <a:pt x="11" y="1"/>
                    </a:lnTo>
                    <a:lnTo>
                      <a:pt x="8" y="13"/>
                    </a:lnTo>
                    <a:lnTo>
                      <a:pt x="7" y="15"/>
                    </a:lnTo>
                    <a:lnTo>
                      <a:pt x="8" y="19"/>
                    </a:lnTo>
                    <a:lnTo>
                      <a:pt x="11" y="20"/>
                    </a:lnTo>
                    <a:lnTo>
                      <a:pt x="12" y="22"/>
                    </a:lnTo>
                    <a:lnTo>
                      <a:pt x="13" y="24"/>
                    </a:lnTo>
                    <a:lnTo>
                      <a:pt x="13" y="28"/>
                    </a:lnTo>
                    <a:lnTo>
                      <a:pt x="13" y="33"/>
                    </a:lnTo>
                    <a:lnTo>
                      <a:pt x="13" y="35"/>
                    </a:lnTo>
                    <a:lnTo>
                      <a:pt x="12" y="33"/>
                    </a:lnTo>
                    <a:lnTo>
                      <a:pt x="11" y="31"/>
                    </a:lnTo>
                    <a:lnTo>
                      <a:pt x="8" y="27"/>
                    </a:lnTo>
                    <a:lnTo>
                      <a:pt x="6" y="25"/>
                    </a:lnTo>
                    <a:lnTo>
                      <a:pt x="0" y="27"/>
                    </a:lnTo>
                    <a:lnTo>
                      <a:pt x="0" y="28"/>
                    </a:lnTo>
                    <a:lnTo>
                      <a:pt x="3" y="31"/>
                    </a:lnTo>
                    <a:lnTo>
                      <a:pt x="4" y="36"/>
                    </a:lnTo>
                    <a:lnTo>
                      <a:pt x="8" y="41"/>
                    </a:lnTo>
                    <a:lnTo>
                      <a:pt x="11" y="44"/>
                    </a:lnTo>
                    <a:lnTo>
                      <a:pt x="13" y="45"/>
                    </a:lnTo>
                    <a:lnTo>
                      <a:pt x="15" y="46"/>
                    </a:lnTo>
                    <a:lnTo>
                      <a:pt x="13" y="48"/>
                    </a:lnTo>
                    <a:lnTo>
                      <a:pt x="11" y="48"/>
                    </a:lnTo>
                    <a:lnTo>
                      <a:pt x="9" y="48"/>
                    </a:lnTo>
                    <a:lnTo>
                      <a:pt x="8" y="48"/>
                    </a:lnTo>
                    <a:lnTo>
                      <a:pt x="8" y="49"/>
                    </a:lnTo>
                    <a:lnTo>
                      <a:pt x="9" y="53"/>
                    </a:lnTo>
                    <a:lnTo>
                      <a:pt x="11" y="57"/>
                    </a:lnTo>
                    <a:lnTo>
                      <a:pt x="15" y="60"/>
                    </a:lnTo>
                    <a:lnTo>
                      <a:pt x="18" y="63"/>
                    </a:lnTo>
                    <a:lnTo>
                      <a:pt x="20" y="66"/>
                    </a:lnTo>
                    <a:lnTo>
                      <a:pt x="18" y="67"/>
                    </a:lnTo>
                    <a:lnTo>
                      <a:pt x="16" y="66"/>
                    </a:lnTo>
                    <a:lnTo>
                      <a:pt x="15" y="66"/>
                    </a:lnTo>
                    <a:lnTo>
                      <a:pt x="13" y="67"/>
                    </a:lnTo>
                    <a:lnTo>
                      <a:pt x="17" y="75"/>
                    </a:lnTo>
                    <a:lnTo>
                      <a:pt x="20" y="79"/>
                    </a:lnTo>
                    <a:lnTo>
                      <a:pt x="22" y="80"/>
                    </a:lnTo>
                    <a:lnTo>
                      <a:pt x="30" y="84"/>
                    </a:lnTo>
                    <a:lnTo>
                      <a:pt x="31" y="85"/>
                    </a:lnTo>
                    <a:lnTo>
                      <a:pt x="30" y="86"/>
                    </a:lnTo>
                    <a:lnTo>
                      <a:pt x="29" y="86"/>
                    </a:lnTo>
                    <a:lnTo>
                      <a:pt x="28" y="86"/>
                    </a:lnTo>
                    <a:lnTo>
                      <a:pt x="25" y="86"/>
                    </a:lnTo>
                    <a:lnTo>
                      <a:pt x="22" y="86"/>
                    </a:lnTo>
                    <a:lnTo>
                      <a:pt x="25" y="93"/>
                    </a:lnTo>
                    <a:lnTo>
                      <a:pt x="28" y="95"/>
                    </a:lnTo>
                    <a:lnTo>
                      <a:pt x="30" y="97"/>
                    </a:lnTo>
                    <a:lnTo>
                      <a:pt x="31" y="97"/>
                    </a:lnTo>
                    <a:lnTo>
                      <a:pt x="33" y="93"/>
                    </a:lnTo>
                    <a:lnTo>
                      <a:pt x="37" y="89"/>
                    </a:lnTo>
                    <a:lnTo>
                      <a:pt x="42" y="86"/>
                    </a:lnTo>
                    <a:lnTo>
                      <a:pt x="44" y="86"/>
                    </a:lnTo>
                    <a:lnTo>
                      <a:pt x="46" y="86"/>
                    </a:lnTo>
                    <a:lnTo>
                      <a:pt x="46" y="85"/>
                    </a:lnTo>
                    <a:lnTo>
                      <a:pt x="46" y="81"/>
                    </a:lnTo>
                    <a:lnTo>
                      <a:pt x="46" y="77"/>
                    </a:lnTo>
                    <a:lnTo>
                      <a:pt x="44" y="75"/>
                    </a:lnTo>
                    <a:lnTo>
                      <a:pt x="44" y="71"/>
                    </a:lnTo>
                    <a:lnTo>
                      <a:pt x="44" y="70"/>
                    </a:lnTo>
                    <a:lnTo>
                      <a:pt x="42" y="71"/>
                    </a:lnTo>
                    <a:lnTo>
                      <a:pt x="39" y="75"/>
                    </a:lnTo>
                    <a:lnTo>
                      <a:pt x="35" y="76"/>
                    </a:lnTo>
                    <a:lnTo>
                      <a:pt x="31" y="75"/>
                    </a:lnTo>
                    <a:lnTo>
                      <a:pt x="29" y="73"/>
                    </a:lnTo>
                    <a:lnTo>
                      <a:pt x="26" y="70"/>
                    </a:lnTo>
                    <a:lnTo>
                      <a:pt x="24" y="66"/>
                    </a:lnTo>
                    <a:lnTo>
                      <a:pt x="20" y="54"/>
                    </a:lnTo>
                    <a:lnTo>
                      <a:pt x="18" y="38"/>
                    </a:lnTo>
                    <a:lnTo>
                      <a:pt x="20" y="32"/>
                    </a:lnTo>
                    <a:lnTo>
                      <a:pt x="20" y="23"/>
                    </a:lnTo>
                    <a:lnTo>
                      <a:pt x="20" y="16"/>
                    </a:lnTo>
                    <a:lnTo>
                      <a:pt x="18" y="11"/>
                    </a:lnTo>
                    <a:lnTo>
                      <a:pt x="17" y="7"/>
                    </a:lnTo>
                    <a:lnTo>
                      <a:pt x="15" y="3"/>
                    </a:lnTo>
                    <a:lnTo>
                      <a:pt x="12" y="1"/>
                    </a:lnTo>
                    <a:lnTo>
                      <a:pt x="11"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 name="Freeform 333"/>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 name="Freeform 334"/>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 name="Freeform 335"/>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 name="Freeform 336"/>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 name="Freeform 337"/>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 name="Freeform 338"/>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 name="Freeform 339"/>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 name="Freeform 340"/>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 name="Freeform 341"/>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 name="Freeform 342"/>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 name="Freeform 343"/>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 name="Freeform 344"/>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 name="Freeform 345"/>
              <p:cNvSpPr>
                <a:spLocks/>
              </p:cNvSpPr>
              <p:nvPr userDrawn="1"/>
            </p:nvSpPr>
            <p:spPr bwMode="auto">
              <a:xfrm>
                <a:off x="249" y="177"/>
                <a:ext cx="15" cy="32"/>
              </a:xfrm>
              <a:custGeom>
                <a:avLst/>
                <a:gdLst>
                  <a:gd name="T0" fmla="*/ 0 w 47"/>
                  <a:gd name="T1" fmla="*/ 0 h 97"/>
                  <a:gd name="T2" fmla="*/ 0 w 47"/>
                  <a:gd name="T3" fmla="*/ 0 h 97"/>
                  <a:gd name="T4" fmla="*/ 0 w 47"/>
                  <a:gd name="T5" fmla="*/ 0 h 97"/>
                  <a:gd name="T6" fmla="*/ 0 w 47"/>
                  <a:gd name="T7" fmla="*/ 0 h 97"/>
                  <a:gd name="T8" fmla="*/ 0 w 47"/>
                  <a:gd name="T9" fmla="*/ 0 h 97"/>
                  <a:gd name="T10" fmla="*/ 0 w 47"/>
                  <a:gd name="T11" fmla="*/ 0 h 97"/>
                  <a:gd name="T12" fmla="*/ 0 w 47"/>
                  <a:gd name="T13" fmla="*/ 0 h 97"/>
                  <a:gd name="T14" fmla="*/ 0 w 47"/>
                  <a:gd name="T15" fmla="*/ 0 h 97"/>
                  <a:gd name="T16" fmla="*/ 0 w 47"/>
                  <a:gd name="T17" fmla="*/ 0 h 97"/>
                  <a:gd name="T18" fmla="*/ 0 w 47"/>
                  <a:gd name="T19" fmla="*/ 0 h 97"/>
                  <a:gd name="T20" fmla="*/ 0 w 47"/>
                  <a:gd name="T21" fmla="*/ 0 h 97"/>
                  <a:gd name="T22" fmla="*/ 0 w 47"/>
                  <a:gd name="T23" fmla="*/ 0 h 97"/>
                  <a:gd name="T24" fmla="*/ 0 w 47"/>
                  <a:gd name="T25" fmla="*/ 0 h 97"/>
                  <a:gd name="T26" fmla="*/ 0 w 47"/>
                  <a:gd name="T27" fmla="*/ 0 h 97"/>
                  <a:gd name="T28" fmla="*/ 0 w 47"/>
                  <a:gd name="T29" fmla="*/ 0 h 97"/>
                  <a:gd name="T30" fmla="*/ 0 w 47"/>
                  <a:gd name="T31" fmla="*/ 0 h 97"/>
                  <a:gd name="T32" fmla="*/ 0 w 47"/>
                  <a:gd name="T33" fmla="*/ 0 h 97"/>
                  <a:gd name="T34" fmla="*/ 0 w 47"/>
                  <a:gd name="T35" fmla="*/ 0 h 97"/>
                  <a:gd name="T36" fmla="*/ 0 w 47"/>
                  <a:gd name="T37" fmla="*/ 0 h 97"/>
                  <a:gd name="T38" fmla="*/ 0 w 47"/>
                  <a:gd name="T39" fmla="*/ 0 h 97"/>
                  <a:gd name="T40" fmla="*/ 0 w 47"/>
                  <a:gd name="T41" fmla="*/ 0 h 97"/>
                  <a:gd name="T42" fmla="*/ 0 w 47"/>
                  <a:gd name="T43" fmla="*/ 0 h 97"/>
                  <a:gd name="T44" fmla="*/ 0 w 47"/>
                  <a:gd name="T45" fmla="*/ 0 h 97"/>
                  <a:gd name="T46" fmla="*/ 0 w 47"/>
                  <a:gd name="T47" fmla="*/ 0 h 97"/>
                  <a:gd name="T48" fmla="*/ 0 w 47"/>
                  <a:gd name="T49" fmla="*/ 0 h 97"/>
                  <a:gd name="T50" fmla="*/ 0 w 47"/>
                  <a:gd name="T51" fmla="*/ 0 h 97"/>
                  <a:gd name="T52" fmla="*/ 0 w 47"/>
                  <a:gd name="T53" fmla="*/ 0 h 97"/>
                  <a:gd name="T54" fmla="*/ 0 w 47"/>
                  <a:gd name="T55" fmla="*/ 0 h 97"/>
                  <a:gd name="T56" fmla="*/ 0 w 47"/>
                  <a:gd name="T57" fmla="*/ 0 h 97"/>
                  <a:gd name="T58" fmla="*/ 0 w 47"/>
                  <a:gd name="T59" fmla="*/ 0 h 97"/>
                  <a:gd name="T60" fmla="*/ 0 w 47"/>
                  <a:gd name="T61" fmla="*/ 0 h 97"/>
                  <a:gd name="T62" fmla="*/ 0 w 47"/>
                  <a:gd name="T63" fmla="*/ 0 h 97"/>
                  <a:gd name="T64" fmla="*/ 0 w 47"/>
                  <a:gd name="T65" fmla="*/ 0 h 97"/>
                  <a:gd name="T66" fmla="*/ 0 w 47"/>
                  <a:gd name="T67" fmla="*/ 0 h 97"/>
                  <a:gd name="T68" fmla="*/ 0 w 47"/>
                  <a:gd name="T69" fmla="*/ 0 h 97"/>
                  <a:gd name="T70" fmla="*/ 0 w 47"/>
                  <a:gd name="T71" fmla="*/ 0 h 97"/>
                  <a:gd name="T72" fmla="*/ 0 w 47"/>
                  <a:gd name="T73" fmla="*/ 0 h 97"/>
                  <a:gd name="T74" fmla="*/ 0 w 47"/>
                  <a:gd name="T75" fmla="*/ 0 h 97"/>
                  <a:gd name="T76" fmla="*/ 0 w 47"/>
                  <a:gd name="T77" fmla="*/ 0 h 97"/>
                  <a:gd name="T78" fmla="*/ 0 w 47"/>
                  <a:gd name="T79" fmla="*/ 0 h 97"/>
                  <a:gd name="T80" fmla="*/ 0 w 47"/>
                  <a:gd name="T81" fmla="*/ 0 h 97"/>
                  <a:gd name="T82" fmla="*/ 0 w 47"/>
                  <a:gd name="T83" fmla="*/ 0 h 97"/>
                  <a:gd name="T84" fmla="*/ 0 w 47"/>
                  <a:gd name="T85" fmla="*/ 0 h 97"/>
                  <a:gd name="T86" fmla="*/ 0 w 47"/>
                  <a:gd name="T87" fmla="*/ 0 h 97"/>
                  <a:gd name="T88" fmla="*/ 0 w 47"/>
                  <a:gd name="T89" fmla="*/ 0 h 97"/>
                  <a:gd name="T90" fmla="*/ 0 w 47"/>
                  <a:gd name="T91" fmla="*/ 0 h 97"/>
                  <a:gd name="T92" fmla="*/ 0 w 47"/>
                  <a:gd name="T93" fmla="*/ 0 h 97"/>
                  <a:gd name="T94" fmla="*/ 0 w 47"/>
                  <a:gd name="T95" fmla="*/ 0 h 97"/>
                  <a:gd name="T96" fmla="*/ 0 w 47"/>
                  <a:gd name="T97" fmla="*/ 0 h 97"/>
                  <a:gd name="T98" fmla="*/ 0 w 47"/>
                  <a:gd name="T99" fmla="*/ 0 h 97"/>
                  <a:gd name="T100" fmla="*/ 0 w 47"/>
                  <a:gd name="T101" fmla="*/ 0 h 97"/>
                  <a:gd name="T102" fmla="*/ 0 w 47"/>
                  <a:gd name="T103" fmla="*/ 0 h 97"/>
                  <a:gd name="T104" fmla="*/ 0 w 47"/>
                  <a:gd name="T105" fmla="*/ 0 h 97"/>
                  <a:gd name="T106" fmla="*/ 0 w 47"/>
                  <a:gd name="T107" fmla="*/ 0 h 97"/>
                  <a:gd name="T108" fmla="*/ 0 w 47"/>
                  <a:gd name="T109" fmla="*/ 0 h 97"/>
                  <a:gd name="T110" fmla="*/ 0 w 47"/>
                  <a:gd name="T111" fmla="*/ 0 h 97"/>
                  <a:gd name="T112" fmla="*/ 0 w 47"/>
                  <a:gd name="T113" fmla="*/ 0 h 97"/>
                  <a:gd name="T114" fmla="*/ 0 w 47"/>
                  <a:gd name="T115" fmla="*/ 0 h 97"/>
                  <a:gd name="T116" fmla="*/ 0 w 47"/>
                  <a:gd name="T117" fmla="*/ 0 h 97"/>
                  <a:gd name="T118" fmla="*/ 0 w 47"/>
                  <a:gd name="T119" fmla="*/ 0 h 97"/>
                  <a:gd name="T120" fmla="*/ 0 w 47"/>
                  <a:gd name="T121" fmla="*/ 0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 h="97">
                    <a:moveTo>
                      <a:pt x="10" y="0"/>
                    </a:moveTo>
                    <a:lnTo>
                      <a:pt x="10" y="1"/>
                    </a:lnTo>
                    <a:lnTo>
                      <a:pt x="9" y="9"/>
                    </a:lnTo>
                    <a:lnTo>
                      <a:pt x="8" y="13"/>
                    </a:lnTo>
                    <a:lnTo>
                      <a:pt x="8" y="15"/>
                    </a:lnTo>
                    <a:lnTo>
                      <a:pt x="8" y="19"/>
                    </a:lnTo>
                    <a:lnTo>
                      <a:pt x="10" y="20"/>
                    </a:lnTo>
                    <a:lnTo>
                      <a:pt x="13" y="22"/>
                    </a:lnTo>
                    <a:lnTo>
                      <a:pt x="13" y="24"/>
                    </a:lnTo>
                    <a:lnTo>
                      <a:pt x="13" y="28"/>
                    </a:lnTo>
                    <a:lnTo>
                      <a:pt x="14" y="33"/>
                    </a:lnTo>
                    <a:lnTo>
                      <a:pt x="13" y="35"/>
                    </a:lnTo>
                    <a:lnTo>
                      <a:pt x="12" y="33"/>
                    </a:lnTo>
                    <a:lnTo>
                      <a:pt x="10" y="31"/>
                    </a:lnTo>
                    <a:lnTo>
                      <a:pt x="8" y="27"/>
                    </a:lnTo>
                    <a:lnTo>
                      <a:pt x="5" y="25"/>
                    </a:lnTo>
                    <a:lnTo>
                      <a:pt x="0" y="27"/>
                    </a:lnTo>
                    <a:lnTo>
                      <a:pt x="5" y="36"/>
                    </a:lnTo>
                    <a:lnTo>
                      <a:pt x="8" y="41"/>
                    </a:lnTo>
                    <a:lnTo>
                      <a:pt x="13" y="45"/>
                    </a:lnTo>
                    <a:lnTo>
                      <a:pt x="14" y="46"/>
                    </a:lnTo>
                    <a:lnTo>
                      <a:pt x="14" y="48"/>
                    </a:lnTo>
                    <a:lnTo>
                      <a:pt x="13" y="48"/>
                    </a:lnTo>
                    <a:lnTo>
                      <a:pt x="10" y="48"/>
                    </a:lnTo>
                    <a:lnTo>
                      <a:pt x="9" y="48"/>
                    </a:lnTo>
                    <a:lnTo>
                      <a:pt x="8" y="49"/>
                    </a:lnTo>
                    <a:lnTo>
                      <a:pt x="9" y="53"/>
                    </a:lnTo>
                    <a:lnTo>
                      <a:pt x="10" y="57"/>
                    </a:lnTo>
                    <a:lnTo>
                      <a:pt x="14" y="60"/>
                    </a:lnTo>
                    <a:lnTo>
                      <a:pt x="18" y="63"/>
                    </a:lnTo>
                    <a:lnTo>
                      <a:pt x="19" y="66"/>
                    </a:lnTo>
                    <a:lnTo>
                      <a:pt x="18" y="67"/>
                    </a:lnTo>
                    <a:lnTo>
                      <a:pt x="17" y="66"/>
                    </a:lnTo>
                    <a:lnTo>
                      <a:pt x="16" y="66"/>
                    </a:lnTo>
                    <a:lnTo>
                      <a:pt x="14" y="66"/>
                    </a:lnTo>
                    <a:lnTo>
                      <a:pt x="14" y="67"/>
                    </a:lnTo>
                    <a:lnTo>
                      <a:pt x="14" y="71"/>
                    </a:lnTo>
                    <a:lnTo>
                      <a:pt x="17" y="75"/>
                    </a:lnTo>
                    <a:lnTo>
                      <a:pt x="19" y="79"/>
                    </a:lnTo>
                    <a:lnTo>
                      <a:pt x="22" y="80"/>
                    </a:lnTo>
                    <a:lnTo>
                      <a:pt x="30" y="84"/>
                    </a:lnTo>
                    <a:lnTo>
                      <a:pt x="31" y="85"/>
                    </a:lnTo>
                    <a:lnTo>
                      <a:pt x="30" y="86"/>
                    </a:lnTo>
                    <a:lnTo>
                      <a:pt x="28" y="86"/>
                    </a:lnTo>
                    <a:lnTo>
                      <a:pt x="27" y="86"/>
                    </a:lnTo>
                    <a:lnTo>
                      <a:pt x="25" y="86"/>
                    </a:lnTo>
                    <a:lnTo>
                      <a:pt x="23" y="86"/>
                    </a:lnTo>
                    <a:lnTo>
                      <a:pt x="26" y="93"/>
                    </a:lnTo>
                    <a:lnTo>
                      <a:pt x="28" y="95"/>
                    </a:lnTo>
                    <a:lnTo>
                      <a:pt x="30" y="97"/>
                    </a:lnTo>
                    <a:lnTo>
                      <a:pt x="31" y="97"/>
                    </a:lnTo>
                    <a:lnTo>
                      <a:pt x="32" y="93"/>
                    </a:lnTo>
                    <a:lnTo>
                      <a:pt x="38" y="89"/>
                    </a:lnTo>
                    <a:lnTo>
                      <a:pt x="41" y="86"/>
                    </a:lnTo>
                    <a:lnTo>
                      <a:pt x="45" y="86"/>
                    </a:lnTo>
                    <a:lnTo>
                      <a:pt x="47" y="85"/>
                    </a:lnTo>
                    <a:lnTo>
                      <a:pt x="45" y="81"/>
                    </a:lnTo>
                    <a:lnTo>
                      <a:pt x="45" y="77"/>
                    </a:lnTo>
                    <a:lnTo>
                      <a:pt x="45" y="75"/>
                    </a:lnTo>
                    <a:lnTo>
                      <a:pt x="45" y="71"/>
                    </a:lnTo>
                    <a:lnTo>
                      <a:pt x="44" y="70"/>
                    </a:lnTo>
                    <a:lnTo>
                      <a:pt x="43" y="71"/>
                    </a:lnTo>
                    <a:lnTo>
                      <a:pt x="39" y="75"/>
                    </a:lnTo>
                    <a:lnTo>
                      <a:pt x="35" y="76"/>
                    </a:lnTo>
                    <a:lnTo>
                      <a:pt x="31" y="75"/>
                    </a:lnTo>
                    <a:lnTo>
                      <a:pt x="28" y="73"/>
                    </a:lnTo>
                    <a:lnTo>
                      <a:pt x="26" y="70"/>
                    </a:lnTo>
                    <a:lnTo>
                      <a:pt x="23" y="66"/>
                    </a:lnTo>
                    <a:lnTo>
                      <a:pt x="21" y="54"/>
                    </a:lnTo>
                    <a:lnTo>
                      <a:pt x="19" y="38"/>
                    </a:lnTo>
                    <a:lnTo>
                      <a:pt x="19" y="32"/>
                    </a:lnTo>
                    <a:lnTo>
                      <a:pt x="19" y="24"/>
                    </a:lnTo>
                    <a:lnTo>
                      <a:pt x="19" y="22"/>
                    </a:lnTo>
                    <a:lnTo>
                      <a:pt x="19" y="16"/>
                    </a:lnTo>
                    <a:lnTo>
                      <a:pt x="18" y="11"/>
                    </a:lnTo>
                    <a:lnTo>
                      <a:pt x="17" y="7"/>
                    </a:lnTo>
                    <a:lnTo>
                      <a:pt x="14" y="3"/>
                    </a:lnTo>
                    <a:lnTo>
                      <a:pt x="12" y="1"/>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 name="Freeform 346"/>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 name="Freeform 347"/>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 name="Freeform 348"/>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 name="Freeform 349"/>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 name="Freeform 350"/>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 name="Freeform 351"/>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 name="Freeform 352"/>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 name="Freeform 353"/>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 name="Freeform 354"/>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 name="Freeform 355"/>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8" name="Freeform 356"/>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9" name="Freeform 357"/>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0" name="Freeform 358"/>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1" name="Freeform 359"/>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2" name="Freeform 360"/>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3" name="Freeform 361"/>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4" name="Freeform 362"/>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5" name="Freeform 363"/>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6" name="Freeform 364"/>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7" name="Freeform 365"/>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8" name="Freeform 366"/>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9" name="Freeform 367"/>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0" name="Freeform 368"/>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1" name="Freeform 369"/>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2" name="Freeform 370"/>
              <p:cNvSpPr>
                <a:spLocks/>
              </p:cNvSpPr>
              <p:nvPr userDrawn="1"/>
            </p:nvSpPr>
            <p:spPr bwMode="auto">
              <a:xfrm>
                <a:off x="256" y="310"/>
                <a:ext cx="25" cy="31"/>
              </a:xfrm>
              <a:custGeom>
                <a:avLst/>
                <a:gdLst>
                  <a:gd name="T0" fmla="*/ 0 w 75"/>
                  <a:gd name="T1" fmla="*/ 0 h 94"/>
                  <a:gd name="T2" fmla="*/ 0 w 75"/>
                  <a:gd name="T3" fmla="*/ 0 h 94"/>
                  <a:gd name="T4" fmla="*/ 0 w 75"/>
                  <a:gd name="T5" fmla="*/ 0 h 94"/>
                  <a:gd name="T6" fmla="*/ 0 w 75"/>
                  <a:gd name="T7" fmla="*/ 0 h 94"/>
                  <a:gd name="T8" fmla="*/ 0 w 75"/>
                  <a:gd name="T9" fmla="*/ 0 h 94"/>
                  <a:gd name="T10" fmla="*/ 0 w 75"/>
                  <a:gd name="T11" fmla="*/ 0 h 94"/>
                  <a:gd name="T12" fmla="*/ 0 w 75"/>
                  <a:gd name="T13" fmla="*/ 0 h 94"/>
                  <a:gd name="T14" fmla="*/ 0 w 75"/>
                  <a:gd name="T15" fmla="*/ 0 h 94"/>
                  <a:gd name="T16" fmla="*/ 0 w 75"/>
                  <a:gd name="T17" fmla="*/ 0 h 94"/>
                  <a:gd name="T18" fmla="*/ 0 w 75"/>
                  <a:gd name="T19" fmla="*/ 0 h 94"/>
                  <a:gd name="T20" fmla="*/ 0 w 75"/>
                  <a:gd name="T21" fmla="*/ 0 h 94"/>
                  <a:gd name="T22" fmla="*/ 0 w 75"/>
                  <a:gd name="T23" fmla="*/ 0 h 94"/>
                  <a:gd name="T24" fmla="*/ 0 w 75"/>
                  <a:gd name="T25" fmla="*/ 0 h 94"/>
                  <a:gd name="T26" fmla="*/ 0 w 75"/>
                  <a:gd name="T27" fmla="*/ 0 h 94"/>
                  <a:gd name="T28" fmla="*/ 0 w 75"/>
                  <a:gd name="T29" fmla="*/ 0 h 94"/>
                  <a:gd name="T30" fmla="*/ 0 w 75"/>
                  <a:gd name="T31" fmla="*/ 0 h 94"/>
                  <a:gd name="T32" fmla="*/ 0 w 75"/>
                  <a:gd name="T33" fmla="*/ 0 h 94"/>
                  <a:gd name="T34" fmla="*/ 0 w 75"/>
                  <a:gd name="T35" fmla="*/ 0 h 94"/>
                  <a:gd name="T36" fmla="*/ 0 w 75"/>
                  <a:gd name="T37" fmla="*/ 0 h 94"/>
                  <a:gd name="T38" fmla="*/ 0 w 75"/>
                  <a:gd name="T39" fmla="*/ 0 h 94"/>
                  <a:gd name="T40" fmla="*/ 0 w 75"/>
                  <a:gd name="T41" fmla="*/ 0 h 94"/>
                  <a:gd name="T42" fmla="*/ 0 w 75"/>
                  <a:gd name="T43" fmla="*/ 0 h 94"/>
                  <a:gd name="T44" fmla="*/ 0 w 75"/>
                  <a:gd name="T45" fmla="*/ 0 h 94"/>
                  <a:gd name="T46" fmla="*/ 0 w 75"/>
                  <a:gd name="T47" fmla="*/ 0 h 94"/>
                  <a:gd name="T48" fmla="*/ 0 w 75"/>
                  <a:gd name="T49" fmla="*/ 0 h 94"/>
                  <a:gd name="T50" fmla="*/ 0 w 75"/>
                  <a:gd name="T51" fmla="*/ 0 h 94"/>
                  <a:gd name="T52" fmla="*/ 0 w 75"/>
                  <a:gd name="T53" fmla="*/ 0 h 94"/>
                  <a:gd name="T54" fmla="*/ 0 w 75"/>
                  <a:gd name="T55" fmla="*/ 0 h 94"/>
                  <a:gd name="T56" fmla="*/ 0 w 75"/>
                  <a:gd name="T57" fmla="*/ 0 h 94"/>
                  <a:gd name="T58" fmla="*/ 0 w 75"/>
                  <a:gd name="T59" fmla="*/ 0 h 94"/>
                  <a:gd name="T60" fmla="*/ 0 w 75"/>
                  <a:gd name="T61" fmla="*/ 0 h 94"/>
                  <a:gd name="T62" fmla="*/ 0 w 75"/>
                  <a:gd name="T63" fmla="*/ 0 h 94"/>
                  <a:gd name="T64" fmla="*/ 0 w 75"/>
                  <a:gd name="T65" fmla="*/ 0 h 94"/>
                  <a:gd name="T66" fmla="*/ 0 w 75"/>
                  <a:gd name="T67" fmla="*/ 0 h 94"/>
                  <a:gd name="T68" fmla="*/ 0 w 75"/>
                  <a:gd name="T69" fmla="*/ 0 h 94"/>
                  <a:gd name="T70" fmla="*/ 0 w 75"/>
                  <a:gd name="T71" fmla="*/ 0 h 94"/>
                  <a:gd name="T72" fmla="*/ 0 w 75"/>
                  <a:gd name="T73" fmla="*/ 0 h 94"/>
                  <a:gd name="T74" fmla="*/ 0 w 75"/>
                  <a:gd name="T75" fmla="*/ 0 h 94"/>
                  <a:gd name="T76" fmla="*/ 0 w 75"/>
                  <a:gd name="T77" fmla="*/ 0 h 94"/>
                  <a:gd name="T78" fmla="*/ 0 w 75"/>
                  <a:gd name="T79" fmla="*/ 0 h 94"/>
                  <a:gd name="T80" fmla="*/ 0 w 75"/>
                  <a:gd name="T81" fmla="*/ 0 h 94"/>
                  <a:gd name="T82" fmla="*/ 0 w 75"/>
                  <a:gd name="T83" fmla="*/ 0 h 94"/>
                  <a:gd name="T84" fmla="*/ 0 w 75"/>
                  <a:gd name="T85" fmla="*/ 0 h 94"/>
                  <a:gd name="T86" fmla="*/ 0 w 75"/>
                  <a:gd name="T87" fmla="*/ 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5" h="94">
                    <a:moveTo>
                      <a:pt x="0" y="94"/>
                    </a:moveTo>
                    <a:lnTo>
                      <a:pt x="0" y="94"/>
                    </a:lnTo>
                    <a:lnTo>
                      <a:pt x="2" y="92"/>
                    </a:lnTo>
                    <a:lnTo>
                      <a:pt x="9" y="90"/>
                    </a:lnTo>
                    <a:lnTo>
                      <a:pt x="11" y="89"/>
                    </a:lnTo>
                    <a:lnTo>
                      <a:pt x="14" y="88"/>
                    </a:lnTo>
                    <a:lnTo>
                      <a:pt x="15" y="85"/>
                    </a:lnTo>
                    <a:lnTo>
                      <a:pt x="17" y="82"/>
                    </a:lnTo>
                    <a:lnTo>
                      <a:pt x="18" y="79"/>
                    </a:lnTo>
                    <a:lnTo>
                      <a:pt x="20" y="77"/>
                    </a:lnTo>
                    <a:lnTo>
                      <a:pt x="23" y="75"/>
                    </a:lnTo>
                    <a:lnTo>
                      <a:pt x="24" y="75"/>
                    </a:lnTo>
                    <a:lnTo>
                      <a:pt x="23" y="79"/>
                    </a:lnTo>
                    <a:lnTo>
                      <a:pt x="22" y="81"/>
                    </a:lnTo>
                    <a:lnTo>
                      <a:pt x="23" y="85"/>
                    </a:lnTo>
                    <a:lnTo>
                      <a:pt x="24" y="88"/>
                    </a:lnTo>
                    <a:lnTo>
                      <a:pt x="26" y="85"/>
                    </a:lnTo>
                    <a:lnTo>
                      <a:pt x="28" y="84"/>
                    </a:lnTo>
                    <a:lnTo>
                      <a:pt x="31" y="81"/>
                    </a:lnTo>
                    <a:lnTo>
                      <a:pt x="32" y="79"/>
                    </a:lnTo>
                    <a:lnTo>
                      <a:pt x="33" y="72"/>
                    </a:lnTo>
                    <a:lnTo>
                      <a:pt x="35" y="70"/>
                    </a:lnTo>
                    <a:lnTo>
                      <a:pt x="36" y="68"/>
                    </a:lnTo>
                    <a:lnTo>
                      <a:pt x="37" y="71"/>
                    </a:lnTo>
                    <a:lnTo>
                      <a:pt x="39" y="72"/>
                    </a:lnTo>
                    <a:lnTo>
                      <a:pt x="41" y="71"/>
                    </a:lnTo>
                    <a:lnTo>
                      <a:pt x="42" y="68"/>
                    </a:lnTo>
                    <a:lnTo>
                      <a:pt x="44" y="66"/>
                    </a:lnTo>
                    <a:lnTo>
                      <a:pt x="45" y="62"/>
                    </a:lnTo>
                    <a:lnTo>
                      <a:pt x="45" y="59"/>
                    </a:lnTo>
                    <a:lnTo>
                      <a:pt x="46" y="59"/>
                    </a:lnTo>
                    <a:lnTo>
                      <a:pt x="48" y="59"/>
                    </a:lnTo>
                    <a:lnTo>
                      <a:pt x="48" y="63"/>
                    </a:lnTo>
                    <a:lnTo>
                      <a:pt x="49" y="64"/>
                    </a:lnTo>
                    <a:lnTo>
                      <a:pt x="50" y="63"/>
                    </a:lnTo>
                    <a:lnTo>
                      <a:pt x="53" y="60"/>
                    </a:lnTo>
                    <a:lnTo>
                      <a:pt x="54" y="58"/>
                    </a:lnTo>
                    <a:lnTo>
                      <a:pt x="54" y="55"/>
                    </a:lnTo>
                    <a:lnTo>
                      <a:pt x="55" y="53"/>
                    </a:lnTo>
                    <a:lnTo>
                      <a:pt x="57" y="53"/>
                    </a:lnTo>
                    <a:lnTo>
                      <a:pt x="57" y="55"/>
                    </a:lnTo>
                    <a:lnTo>
                      <a:pt x="59" y="57"/>
                    </a:lnTo>
                    <a:lnTo>
                      <a:pt x="61" y="55"/>
                    </a:lnTo>
                    <a:lnTo>
                      <a:pt x="62" y="54"/>
                    </a:lnTo>
                    <a:lnTo>
                      <a:pt x="63" y="53"/>
                    </a:lnTo>
                    <a:lnTo>
                      <a:pt x="65" y="50"/>
                    </a:lnTo>
                    <a:lnTo>
                      <a:pt x="63" y="49"/>
                    </a:lnTo>
                    <a:lnTo>
                      <a:pt x="61" y="44"/>
                    </a:lnTo>
                    <a:lnTo>
                      <a:pt x="59" y="37"/>
                    </a:lnTo>
                    <a:lnTo>
                      <a:pt x="61" y="33"/>
                    </a:lnTo>
                    <a:lnTo>
                      <a:pt x="62" y="29"/>
                    </a:lnTo>
                    <a:lnTo>
                      <a:pt x="68" y="18"/>
                    </a:lnTo>
                    <a:lnTo>
                      <a:pt x="74" y="10"/>
                    </a:lnTo>
                    <a:lnTo>
                      <a:pt x="75" y="5"/>
                    </a:lnTo>
                    <a:lnTo>
                      <a:pt x="75" y="3"/>
                    </a:lnTo>
                    <a:lnTo>
                      <a:pt x="74" y="3"/>
                    </a:lnTo>
                    <a:lnTo>
                      <a:pt x="71" y="3"/>
                    </a:lnTo>
                    <a:lnTo>
                      <a:pt x="70" y="3"/>
                    </a:lnTo>
                    <a:lnTo>
                      <a:pt x="68" y="3"/>
                    </a:lnTo>
                    <a:lnTo>
                      <a:pt x="67" y="2"/>
                    </a:lnTo>
                    <a:lnTo>
                      <a:pt x="67" y="1"/>
                    </a:lnTo>
                    <a:lnTo>
                      <a:pt x="66" y="0"/>
                    </a:lnTo>
                    <a:lnTo>
                      <a:pt x="65" y="0"/>
                    </a:lnTo>
                    <a:lnTo>
                      <a:pt x="62" y="1"/>
                    </a:lnTo>
                    <a:lnTo>
                      <a:pt x="61" y="1"/>
                    </a:lnTo>
                    <a:lnTo>
                      <a:pt x="61" y="2"/>
                    </a:lnTo>
                    <a:lnTo>
                      <a:pt x="61" y="3"/>
                    </a:lnTo>
                    <a:lnTo>
                      <a:pt x="61" y="5"/>
                    </a:lnTo>
                    <a:lnTo>
                      <a:pt x="59" y="7"/>
                    </a:lnTo>
                    <a:lnTo>
                      <a:pt x="57" y="10"/>
                    </a:lnTo>
                    <a:lnTo>
                      <a:pt x="54" y="13"/>
                    </a:lnTo>
                    <a:lnTo>
                      <a:pt x="49" y="19"/>
                    </a:lnTo>
                    <a:lnTo>
                      <a:pt x="48" y="23"/>
                    </a:lnTo>
                    <a:lnTo>
                      <a:pt x="46" y="25"/>
                    </a:lnTo>
                    <a:lnTo>
                      <a:pt x="48" y="33"/>
                    </a:lnTo>
                    <a:lnTo>
                      <a:pt x="50" y="42"/>
                    </a:lnTo>
                    <a:lnTo>
                      <a:pt x="50" y="45"/>
                    </a:lnTo>
                    <a:lnTo>
                      <a:pt x="48" y="49"/>
                    </a:lnTo>
                    <a:lnTo>
                      <a:pt x="41" y="57"/>
                    </a:lnTo>
                    <a:lnTo>
                      <a:pt x="30" y="64"/>
                    </a:lnTo>
                    <a:lnTo>
                      <a:pt x="15" y="73"/>
                    </a:lnTo>
                    <a:lnTo>
                      <a:pt x="7" y="77"/>
                    </a:lnTo>
                    <a:lnTo>
                      <a:pt x="2" y="81"/>
                    </a:lnTo>
                    <a:lnTo>
                      <a:pt x="1" y="85"/>
                    </a:lnTo>
                    <a:lnTo>
                      <a:pt x="0" y="90"/>
                    </a:lnTo>
                    <a:lnTo>
                      <a:pt x="0" y="9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3" name="Freeform 371"/>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4" name="Freeform 372"/>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5" name="Freeform 373"/>
              <p:cNvSpPr>
                <a:spLocks/>
              </p:cNvSpPr>
              <p:nvPr userDrawn="1"/>
            </p:nvSpPr>
            <p:spPr bwMode="auto">
              <a:xfrm>
                <a:off x="256" y="290"/>
                <a:ext cx="2" cy="4"/>
              </a:xfrm>
              <a:custGeom>
                <a:avLst/>
                <a:gdLst>
                  <a:gd name="T0" fmla="*/ 0 w 5"/>
                  <a:gd name="T1" fmla="*/ 0 h 13"/>
                  <a:gd name="T2" fmla="*/ 0 w 5"/>
                  <a:gd name="T3" fmla="*/ 0 h 13"/>
                  <a:gd name="T4" fmla="*/ 0 w 5"/>
                  <a:gd name="T5" fmla="*/ 0 h 13"/>
                  <a:gd name="T6" fmla="*/ 0 w 5"/>
                  <a:gd name="T7" fmla="*/ 0 h 13"/>
                  <a:gd name="T8" fmla="*/ 0 w 5"/>
                  <a:gd name="T9" fmla="*/ 0 h 13"/>
                  <a:gd name="T10" fmla="*/ 0 w 5"/>
                  <a:gd name="T11" fmla="*/ 0 h 13"/>
                  <a:gd name="T12" fmla="*/ 0 w 5"/>
                  <a:gd name="T13" fmla="*/ 0 h 13"/>
                  <a:gd name="T14" fmla="*/ 0 w 5"/>
                  <a:gd name="T15" fmla="*/ 0 h 13"/>
                  <a:gd name="T16" fmla="*/ 0 w 5"/>
                  <a:gd name="T17" fmla="*/ 0 h 13"/>
                  <a:gd name="T18" fmla="*/ 0 w 5"/>
                  <a:gd name="T19" fmla="*/ 0 h 13"/>
                  <a:gd name="T20" fmla="*/ 0 w 5"/>
                  <a:gd name="T21" fmla="*/ 0 h 13"/>
                  <a:gd name="T22" fmla="*/ 0 w 5"/>
                  <a:gd name="T23" fmla="*/ 0 h 13"/>
                  <a:gd name="T24" fmla="*/ 0 w 5"/>
                  <a:gd name="T25" fmla="*/ 0 h 13"/>
                  <a:gd name="T26" fmla="*/ 0 w 5"/>
                  <a:gd name="T27" fmla="*/ 0 h 13"/>
                  <a:gd name="T28" fmla="*/ 0 w 5"/>
                  <a:gd name="T29" fmla="*/ 0 h 13"/>
                  <a:gd name="T30" fmla="*/ 0 w 5"/>
                  <a:gd name="T31" fmla="*/ 0 h 13"/>
                  <a:gd name="T32" fmla="*/ 0 w 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3">
                    <a:moveTo>
                      <a:pt x="0" y="13"/>
                    </a:moveTo>
                    <a:lnTo>
                      <a:pt x="1" y="12"/>
                    </a:lnTo>
                    <a:lnTo>
                      <a:pt x="3" y="10"/>
                    </a:lnTo>
                    <a:lnTo>
                      <a:pt x="4" y="8"/>
                    </a:lnTo>
                    <a:lnTo>
                      <a:pt x="5" y="5"/>
                    </a:lnTo>
                    <a:lnTo>
                      <a:pt x="4" y="3"/>
                    </a:lnTo>
                    <a:lnTo>
                      <a:pt x="1" y="0"/>
                    </a:lnTo>
                    <a:lnTo>
                      <a:pt x="1" y="1"/>
                    </a:lnTo>
                    <a:lnTo>
                      <a:pt x="0" y="4"/>
                    </a:lnTo>
                    <a:lnTo>
                      <a:pt x="0" y="6"/>
                    </a:lnTo>
                    <a:lnTo>
                      <a:pt x="0" y="9"/>
                    </a:lnTo>
                    <a:lnTo>
                      <a:pt x="0" y="12"/>
                    </a:lnTo>
                    <a:lnTo>
                      <a:pt x="0" y="1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6" name="Freeform 374"/>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7" name="Freeform 375"/>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8" name="Freeform 376"/>
              <p:cNvSpPr>
                <a:spLocks/>
              </p:cNvSpPr>
              <p:nvPr userDrawn="1"/>
            </p:nvSpPr>
            <p:spPr bwMode="auto">
              <a:xfrm>
                <a:off x="259" y="330"/>
                <a:ext cx="5" cy="4"/>
              </a:xfrm>
              <a:custGeom>
                <a:avLst/>
                <a:gdLst>
                  <a:gd name="T0" fmla="*/ 0 w 17"/>
                  <a:gd name="T1" fmla="*/ 0 h 12"/>
                  <a:gd name="T2" fmla="*/ 0 w 17"/>
                  <a:gd name="T3" fmla="*/ 0 h 12"/>
                  <a:gd name="T4" fmla="*/ 0 w 17"/>
                  <a:gd name="T5" fmla="*/ 0 h 12"/>
                  <a:gd name="T6" fmla="*/ 0 w 17"/>
                  <a:gd name="T7" fmla="*/ 0 h 12"/>
                  <a:gd name="T8" fmla="*/ 0 w 17"/>
                  <a:gd name="T9" fmla="*/ 0 h 12"/>
                  <a:gd name="T10" fmla="*/ 0 w 17"/>
                  <a:gd name="T11" fmla="*/ 0 h 12"/>
                  <a:gd name="T12" fmla="*/ 0 w 17"/>
                  <a:gd name="T13" fmla="*/ 0 h 12"/>
                  <a:gd name="T14" fmla="*/ 0 w 17"/>
                  <a:gd name="T15" fmla="*/ 0 h 12"/>
                  <a:gd name="T16" fmla="*/ 0 w 17"/>
                  <a:gd name="T17" fmla="*/ 0 h 12"/>
                  <a:gd name="T18" fmla="*/ 0 w 17"/>
                  <a:gd name="T19" fmla="*/ 0 h 12"/>
                  <a:gd name="T20" fmla="*/ 0 w 17"/>
                  <a:gd name="T21" fmla="*/ 0 h 12"/>
                  <a:gd name="T22" fmla="*/ 0 w 17"/>
                  <a:gd name="T23" fmla="*/ 0 h 12"/>
                  <a:gd name="T24" fmla="*/ 0 w 17"/>
                  <a:gd name="T25" fmla="*/ 0 h 12"/>
                  <a:gd name="T26" fmla="*/ 0 w 17"/>
                  <a:gd name="T27" fmla="*/ 0 h 12"/>
                  <a:gd name="T28" fmla="*/ 0 w 17"/>
                  <a:gd name="T29" fmla="*/ 0 h 12"/>
                  <a:gd name="T30" fmla="*/ 0 w 17"/>
                  <a:gd name="T31" fmla="*/ 0 h 12"/>
                  <a:gd name="T32" fmla="*/ 0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
                    <a:moveTo>
                      <a:pt x="0" y="12"/>
                    </a:moveTo>
                    <a:lnTo>
                      <a:pt x="0" y="12"/>
                    </a:lnTo>
                    <a:lnTo>
                      <a:pt x="8" y="10"/>
                    </a:lnTo>
                    <a:lnTo>
                      <a:pt x="13" y="6"/>
                    </a:lnTo>
                    <a:lnTo>
                      <a:pt x="15" y="4"/>
                    </a:lnTo>
                    <a:lnTo>
                      <a:pt x="17" y="3"/>
                    </a:lnTo>
                    <a:lnTo>
                      <a:pt x="15" y="2"/>
                    </a:lnTo>
                    <a:lnTo>
                      <a:pt x="11" y="0"/>
                    </a:lnTo>
                    <a:lnTo>
                      <a:pt x="6" y="2"/>
                    </a:lnTo>
                    <a:lnTo>
                      <a:pt x="4" y="3"/>
                    </a:lnTo>
                    <a:lnTo>
                      <a:pt x="1" y="7"/>
                    </a:lnTo>
                    <a:lnTo>
                      <a:pt x="0" y="11"/>
                    </a:lnTo>
                    <a:lnTo>
                      <a:pt x="0" y="1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9" name="Freeform 377"/>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0" name="Freeform 378"/>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1" name="Freeform 379"/>
              <p:cNvSpPr>
                <a:spLocks/>
              </p:cNvSpPr>
              <p:nvPr userDrawn="1"/>
            </p:nvSpPr>
            <p:spPr bwMode="auto">
              <a:xfrm>
                <a:off x="165"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2" y="12"/>
                    </a:moveTo>
                    <a:lnTo>
                      <a:pt x="0" y="9"/>
                    </a:lnTo>
                    <a:lnTo>
                      <a:pt x="0" y="8"/>
                    </a:lnTo>
                    <a:lnTo>
                      <a:pt x="0" y="7"/>
                    </a:lnTo>
                    <a:lnTo>
                      <a:pt x="3" y="5"/>
                    </a:lnTo>
                    <a:lnTo>
                      <a:pt x="10" y="3"/>
                    </a:lnTo>
                    <a:lnTo>
                      <a:pt x="11" y="0"/>
                    </a:lnTo>
                    <a:lnTo>
                      <a:pt x="12" y="1"/>
                    </a:lnTo>
                    <a:lnTo>
                      <a:pt x="11" y="7"/>
                    </a:lnTo>
                    <a:lnTo>
                      <a:pt x="7" y="12"/>
                    </a:lnTo>
                    <a:lnTo>
                      <a:pt x="6" y="16"/>
                    </a:lnTo>
                    <a:lnTo>
                      <a:pt x="4" y="17"/>
                    </a:lnTo>
                    <a:lnTo>
                      <a:pt x="3" y="16"/>
                    </a:lnTo>
                    <a:lnTo>
                      <a:pt x="2" y="14"/>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2" name="Freeform 380"/>
              <p:cNvSpPr>
                <a:spLocks/>
              </p:cNvSpPr>
              <p:nvPr userDrawn="1"/>
            </p:nvSpPr>
            <p:spPr bwMode="auto">
              <a:xfrm>
                <a:off x="159" y="179"/>
                <a:ext cx="4" cy="5"/>
              </a:xfrm>
              <a:custGeom>
                <a:avLst/>
                <a:gdLst>
                  <a:gd name="T0" fmla="*/ 0 w 11"/>
                  <a:gd name="T1" fmla="*/ 0 h 16"/>
                  <a:gd name="T2" fmla="*/ 0 w 11"/>
                  <a:gd name="T3" fmla="*/ 0 h 16"/>
                  <a:gd name="T4" fmla="*/ 0 w 11"/>
                  <a:gd name="T5" fmla="*/ 0 h 16"/>
                  <a:gd name="T6" fmla="*/ 0 w 11"/>
                  <a:gd name="T7" fmla="*/ 0 h 16"/>
                  <a:gd name="T8" fmla="*/ 0 w 11"/>
                  <a:gd name="T9" fmla="*/ 0 h 16"/>
                  <a:gd name="T10" fmla="*/ 0 w 11"/>
                  <a:gd name="T11" fmla="*/ 0 h 16"/>
                  <a:gd name="T12" fmla="*/ 0 w 11"/>
                  <a:gd name="T13" fmla="*/ 0 h 16"/>
                  <a:gd name="T14" fmla="*/ 0 w 11"/>
                  <a:gd name="T15" fmla="*/ 0 h 16"/>
                  <a:gd name="T16" fmla="*/ 0 w 11"/>
                  <a:gd name="T17" fmla="*/ 0 h 16"/>
                  <a:gd name="T18" fmla="*/ 0 w 11"/>
                  <a:gd name="T19" fmla="*/ 0 h 16"/>
                  <a:gd name="T20" fmla="*/ 0 w 11"/>
                  <a:gd name="T21" fmla="*/ 0 h 16"/>
                  <a:gd name="T22" fmla="*/ 0 w 11"/>
                  <a:gd name="T23" fmla="*/ 0 h 16"/>
                  <a:gd name="T24" fmla="*/ 0 w 11"/>
                  <a:gd name="T25" fmla="*/ 0 h 16"/>
                  <a:gd name="T26" fmla="*/ 0 w 11"/>
                  <a:gd name="T27" fmla="*/ 0 h 16"/>
                  <a:gd name="T28" fmla="*/ 0 w 11"/>
                  <a:gd name="T29" fmla="*/ 0 h 16"/>
                  <a:gd name="T30" fmla="*/ 0 w 11"/>
                  <a:gd name="T31" fmla="*/ 0 h 16"/>
                  <a:gd name="T32" fmla="*/ 0 w 11"/>
                  <a:gd name="T33" fmla="*/ 0 h 16"/>
                  <a:gd name="T34" fmla="*/ 0 w 11"/>
                  <a:gd name="T35" fmla="*/ 0 h 16"/>
                  <a:gd name="T36" fmla="*/ 0 w 11"/>
                  <a:gd name="T37" fmla="*/ 0 h 16"/>
                  <a:gd name="T38" fmla="*/ 0 w 11"/>
                  <a:gd name="T39" fmla="*/ 0 h 16"/>
                  <a:gd name="T40" fmla="*/ 0 w 11"/>
                  <a:gd name="T41" fmla="*/ 0 h 16"/>
                  <a:gd name="T42" fmla="*/ 0 w 11"/>
                  <a:gd name="T43" fmla="*/ 0 h 16"/>
                  <a:gd name="T44" fmla="*/ 0 w 11"/>
                  <a:gd name="T45" fmla="*/ 0 h 16"/>
                  <a:gd name="T46" fmla="*/ 0 w 11"/>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6">
                    <a:moveTo>
                      <a:pt x="7" y="5"/>
                    </a:moveTo>
                    <a:lnTo>
                      <a:pt x="10" y="7"/>
                    </a:lnTo>
                    <a:lnTo>
                      <a:pt x="11" y="8"/>
                    </a:lnTo>
                    <a:lnTo>
                      <a:pt x="11" y="9"/>
                    </a:lnTo>
                    <a:lnTo>
                      <a:pt x="11" y="13"/>
                    </a:lnTo>
                    <a:lnTo>
                      <a:pt x="11" y="14"/>
                    </a:lnTo>
                    <a:lnTo>
                      <a:pt x="10" y="16"/>
                    </a:lnTo>
                    <a:lnTo>
                      <a:pt x="7" y="16"/>
                    </a:lnTo>
                    <a:lnTo>
                      <a:pt x="6" y="14"/>
                    </a:lnTo>
                    <a:lnTo>
                      <a:pt x="2" y="10"/>
                    </a:lnTo>
                    <a:lnTo>
                      <a:pt x="1" y="7"/>
                    </a:lnTo>
                    <a:lnTo>
                      <a:pt x="0" y="3"/>
                    </a:lnTo>
                    <a:lnTo>
                      <a:pt x="0" y="1"/>
                    </a:lnTo>
                    <a:lnTo>
                      <a:pt x="1" y="0"/>
                    </a:lnTo>
                    <a:lnTo>
                      <a:pt x="3" y="1"/>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3" name="Freeform 381"/>
              <p:cNvSpPr>
                <a:spLocks/>
              </p:cNvSpPr>
              <p:nvPr userDrawn="1"/>
            </p:nvSpPr>
            <p:spPr bwMode="auto">
              <a:xfrm>
                <a:off x="161" y="186"/>
                <a:ext cx="6" cy="7"/>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w 19"/>
                  <a:gd name="T27" fmla="*/ 0 h 22"/>
                  <a:gd name="T28" fmla="*/ 0 w 19"/>
                  <a:gd name="T29" fmla="*/ 0 h 22"/>
                  <a:gd name="T30" fmla="*/ 0 w 19"/>
                  <a:gd name="T31" fmla="*/ 0 h 22"/>
                  <a:gd name="T32" fmla="*/ 0 w 19"/>
                  <a:gd name="T33" fmla="*/ 0 h 22"/>
                  <a:gd name="T34" fmla="*/ 0 w 19"/>
                  <a:gd name="T35" fmla="*/ 0 h 22"/>
                  <a:gd name="T36" fmla="*/ 0 w 19"/>
                  <a:gd name="T37" fmla="*/ 0 h 22"/>
                  <a:gd name="T38" fmla="*/ 0 w 19"/>
                  <a:gd name="T39" fmla="*/ 0 h 22"/>
                  <a:gd name="T40" fmla="*/ 0 w 19"/>
                  <a:gd name="T41" fmla="*/ 0 h 22"/>
                  <a:gd name="T42" fmla="*/ 0 w 19"/>
                  <a:gd name="T43" fmla="*/ 0 h 22"/>
                  <a:gd name="T44" fmla="*/ 0 w 19"/>
                  <a:gd name="T45" fmla="*/ 0 h 22"/>
                  <a:gd name="T46" fmla="*/ 0 w 19"/>
                  <a:gd name="T47" fmla="*/ 0 h 22"/>
                  <a:gd name="T48" fmla="*/ 0 w 19"/>
                  <a:gd name="T49" fmla="*/ 0 h 22"/>
                  <a:gd name="T50" fmla="*/ 0 w 19"/>
                  <a:gd name="T51" fmla="*/ 0 h 22"/>
                  <a:gd name="T52" fmla="*/ 0 w 19"/>
                  <a:gd name="T53" fmla="*/ 0 h 22"/>
                  <a:gd name="T54" fmla="*/ 0 w 19"/>
                  <a:gd name="T55" fmla="*/ 0 h 22"/>
                  <a:gd name="T56" fmla="*/ 0 w 19"/>
                  <a:gd name="T57" fmla="*/ 0 h 22"/>
                  <a:gd name="T58" fmla="*/ 0 w 19"/>
                  <a:gd name="T59" fmla="*/ 0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 h="22">
                    <a:moveTo>
                      <a:pt x="13" y="2"/>
                    </a:moveTo>
                    <a:lnTo>
                      <a:pt x="15" y="0"/>
                    </a:lnTo>
                    <a:lnTo>
                      <a:pt x="17" y="1"/>
                    </a:lnTo>
                    <a:lnTo>
                      <a:pt x="19" y="1"/>
                    </a:lnTo>
                    <a:lnTo>
                      <a:pt x="19" y="4"/>
                    </a:lnTo>
                    <a:lnTo>
                      <a:pt x="18" y="8"/>
                    </a:lnTo>
                    <a:lnTo>
                      <a:pt x="14" y="17"/>
                    </a:lnTo>
                    <a:lnTo>
                      <a:pt x="13" y="21"/>
                    </a:lnTo>
                    <a:lnTo>
                      <a:pt x="11" y="22"/>
                    </a:lnTo>
                    <a:lnTo>
                      <a:pt x="10" y="22"/>
                    </a:lnTo>
                    <a:lnTo>
                      <a:pt x="9" y="22"/>
                    </a:lnTo>
                    <a:lnTo>
                      <a:pt x="6" y="21"/>
                    </a:lnTo>
                    <a:lnTo>
                      <a:pt x="4" y="15"/>
                    </a:lnTo>
                    <a:lnTo>
                      <a:pt x="1" y="10"/>
                    </a:lnTo>
                    <a:lnTo>
                      <a:pt x="0" y="2"/>
                    </a:lnTo>
                    <a:lnTo>
                      <a:pt x="0" y="1"/>
                    </a:lnTo>
                    <a:lnTo>
                      <a:pt x="2" y="0"/>
                    </a:lnTo>
                    <a:lnTo>
                      <a:pt x="4" y="1"/>
                    </a:lnTo>
                    <a:lnTo>
                      <a:pt x="6" y="2"/>
                    </a:lnTo>
                    <a:lnTo>
                      <a:pt x="8"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4" name="Freeform 382"/>
              <p:cNvSpPr>
                <a:spLocks/>
              </p:cNvSpPr>
              <p:nvPr userDrawn="1"/>
            </p:nvSpPr>
            <p:spPr bwMode="auto">
              <a:xfrm>
                <a:off x="271"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3" y="13"/>
                    </a:moveTo>
                    <a:lnTo>
                      <a:pt x="0" y="9"/>
                    </a:lnTo>
                    <a:lnTo>
                      <a:pt x="0" y="8"/>
                    </a:lnTo>
                    <a:lnTo>
                      <a:pt x="1" y="7"/>
                    </a:lnTo>
                    <a:lnTo>
                      <a:pt x="3" y="5"/>
                    </a:lnTo>
                    <a:lnTo>
                      <a:pt x="9" y="3"/>
                    </a:lnTo>
                    <a:lnTo>
                      <a:pt x="10" y="0"/>
                    </a:lnTo>
                    <a:lnTo>
                      <a:pt x="12" y="1"/>
                    </a:lnTo>
                    <a:lnTo>
                      <a:pt x="10" y="7"/>
                    </a:lnTo>
                    <a:lnTo>
                      <a:pt x="8" y="12"/>
                    </a:lnTo>
                    <a:lnTo>
                      <a:pt x="5" y="16"/>
                    </a:lnTo>
                    <a:lnTo>
                      <a:pt x="4" y="17"/>
                    </a:lnTo>
                    <a:lnTo>
                      <a:pt x="3" y="16"/>
                    </a:lnTo>
                    <a:lnTo>
                      <a:pt x="1"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5" name="Freeform 383"/>
              <p:cNvSpPr>
                <a:spLocks/>
              </p:cNvSpPr>
              <p:nvPr userDrawn="1"/>
            </p:nvSpPr>
            <p:spPr bwMode="auto">
              <a:xfrm>
                <a:off x="266" y="179"/>
                <a:ext cx="3" cy="5"/>
              </a:xfrm>
              <a:custGeom>
                <a:avLst/>
                <a:gdLst>
                  <a:gd name="T0" fmla="*/ 0 w 11"/>
                  <a:gd name="T1" fmla="*/ 0 h 17"/>
                  <a:gd name="T2" fmla="*/ 0 w 11"/>
                  <a:gd name="T3" fmla="*/ 0 h 17"/>
                  <a:gd name="T4" fmla="*/ 0 w 11"/>
                  <a:gd name="T5" fmla="*/ 0 h 17"/>
                  <a:gd name="T6" fmla="*/ 0 w 11"/>
                  <a:gd name="T7" fmla="*/ 0 h 17"/>
                  <a:gd name="T8" fmla="*/ 0 w 11"/>
                  <a:gd name="T9" fmla="*/ 0 h 17"/>
                  <a:gd name="T10" fmla="*/ 0 w 11"/>
                  <a:gd name="T11" fmla="*/ 0 h 17"/>
                  <a:gd name="T12" fmla="*/ 0 w 11"/>
                  <a:gd name="T13" fmla="*/ 0 h 17"/>
                  <a:gd name="T14" fmla="*/ 0 w 11"/>
                  <a:gd name="T15" fmla="*/ 0 h 17"/>
                  <a:gd name="T16" fmla="*/ 0 w 11"/>
                  <a:gd name="T17" fmla="*/ 0 h 17"/>
                  <a:gd name="T18" fmla="*/ 0 w 11"/>
                  <a:gd name="T19" fmla="*/ 0 h 17"/>
                  <a:gd name="T20" fmla="*/ 0 w 11"/>
                  <a:gd name="T21" fmla="*/ 0 h 17"/>
                  <a:gd name="T22" fmla="*/ 0 w 11"/>
                  <a:gd name="T23" fmla="*/ 0 h 17"/>
                  <a:gd name="T24" fmla="*/ 0 w 11"/>
                  <a:gd name="T25" fmla="*/ 0 h 17"/>
                  <a:gd name="T26" fmla="*/ 0 w 11"/>
                  <a:gd name="T27" fmla="*/ 0 h 17"/>
                  <a:gd name="T28" fmla="*/ 0 w 11"/>
                  <a:gd name="T29" fmla="*/ 0 h 17"/>
                  <a:gd name="T30" fmla="*/ 0 w 11"/>
                  <a:gd name="T31" fmla="*/ 0 h 17"/>
                  <a:gd name="T32" fmla="*/ 0 w 11"/>
                  <a:gd name="T33" fmla="*/ 0 h 17"/>
                  <a:gd name="T34" fmla="*/ 0 w 11"/>
                  <a:gd name="T35" fmla="*/ 0 h 17"/>
                  <a:gd name="T36" fmla="*/ 0 w 11"/>
                  <a:gd name="T37" fmla="*/ 0 h 17"/>
                  <a:gd name="T38" fmla="*/ 0 w 11"/>
                  <a:gd name="T39" fmla="*/ 0 h 17"/>
                  <a:gd name="T40" fmla="*/ 0 w 11"/>
                  <a:gd name="T41" fmla="*/ 0 h 17"/>
                  <a:gd name="T42" fmla="*/ 0 w 11"/>
                  <a:gd name="T43" fmla="*/ 0 h 17"/>
                  <a:gd name="T44" fmla="*/ 0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7">
                    <a:moveTo>
                      <a:pt x="6" y="5"/>
                    </a:moveTo>
                    <a:lnTo>
                      <a:pt x="10" y="7"/>
                    </a:lnTo>
                    <a:lnTo>
                      <a:pt x="11" y="9"/>
                    </a:lnTo>
                    <a:lnTo>
                      <a:pt x="10" y="13"/>
                    </a:lnTo>
                    <a:lnTo>
                      <a:pt x="9" y="16"/>
                    </a:lnTo>
                    <a:lnTo>
                      <a:pt x="9" y="17"/>
                    </a:lnTo>
                    <a:lnTo>
                      <a:pt x="5" y="14"/>
                    </a:lnTo>
                    <a:lnTo>
                      <a:pt x="2" y="10"/>
                    </a:lnTo>
                    <a:lnTo>
                      <a:pt x="0" y="5"/>
                    </a:lnTo>
                    <a:lnTo>
                      <a:pt x="0" y="3"/>
                    </a:lnTo>
                    <a:lnTo>
                      <a:pt x="0" y="1"/>
                    </a:lnTo>
                    <a:lnTo>
                      <a:pt x="0" y="0"/>
                    </a:lnTo>
                    <a:lnTo>
                      <a:pt x="2" y="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6" name="Freeform 384"/>
              <p:cNvSpPr>
                <a:spLocks/>
              </p:cNvSpPr>
              <p:nvPr userDrawn="1"/>
            </p:nvSpPr>
            <p:spPr bwMode="auto">
              <a:xfrm>
                <a:off x="267" y="186"/>
                <a:ext cx="7"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w 21"/>
                  <a:gd name="T37" fmla="*/ 0 h 22"/>
                  <a:gd name="T38" fmla="*/ 0 w 21"/>
                  <a:gd name="T39" fmla="*/ 0 h 22"/>
                  <a:gd name="T40" fmla="*/ 0 w 21"/>
                  <a:gd name="T41" fmla="*/ 0 h 22"/>
                  <a:gd name="T42" fmla="*/ 0 w 21"/>
                  <a:gd name="T43" fmla="*/ 0 h 22"/>
                  <a:gd name="T44" fmla="*/ 0 w 21"/>
                  <a:gd name="T45" fmla="*/ 0 h 22"/>
                  <a:gd name="T46" fmla="*/ 0 w 21"/>
                  <a:gd name="T47" fmla="*/ 0 h 22"/>
                  <a:gd name="T48" fmla="*/ 0 w 21"/>
                  <a:gd name="T49" fmla="*/ 0 h 22"/>
                  <a:gd name="T50" fmla="*/ 0 w 21"/>
                  <a:gd name="T51" fmla="*/ 0 h 22"/>
                  <a:gd name="T52" fmla="*/ 0 w 21"/>
                  <a:gd name="T53" fmla="*/ 0 h 22"/>
                  <a:gd name="T54" fmla="*/ 0 w 21"/>
                  <a:gd name="T55" fmla="*/ 0 h 22"/>
                  <a:gd name="T56" fmla="*/ 0 w 21"/>
                  <a:gd name="T57" fmla="*/ 0 h 22"/>
                  <a:gd name="T58" fmla="*/ 0 w 21"/>
                  <a:gd name="T59" fmla="*/ 0 h 22"/>
                  <a:gd name="T60" fmla="*/ 0 w 21"/>
                  <a:gd name="T61" fmla="*/ 0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22">
                    <a:moveTo>
                      <a:pt x="13" y="2"/>
                    </a:moveTo>
                    <a:lnTo>
                      <a:pt x="16" y="0"/>
                    </a:lnTo>
                    <a:lnTo>
                      <a:pt x="17" y="0"/>
                    </a:lnTo>
                    <a:lnTo>
                      <a:pt x="20" y="1"/>
                    </a:lnTo>
                    <a:lnTo>
                      <a:pt x="21" y="4"/>
                    </a:lnTo>
                    <a:lnTo>
                      <a:pt x="20" y="6"/>
                    </a:lnTo>
                    <a:lnTo>
                      <a:pt x="19" y="9"/>
                    </a:lnTo>
                    <a:lnTo>
                      <a:pt x="16" y="17"/>
                    </a:lnTo>
                    <a:lnTo>
                      <a:pt x="15" y="21"/>
                    </a:lnTo>
                    <a:lnTo>
                      <a:pt x="11" y="22"/>
                    </a:lnTo>
                    <a:lnTo>
                      <a:pt x="9" y="22"/>
                    </a:lnTo>
                    <a:lnTo>
                      <a:pt x="8" y="21"/>
                    </a:lnTo>
                    <a:lnTo>
                      <a:pt x="4" y="15"/>
                    </a:lnTo>
                    <a:lnTo>
                      <a:pt x="3" y="10"/>
                    </a:lnTo>
                    <a:lnTo>
                      <a:pt x="0" y="2"/>
                    </a:lnTo>
                    <a:lnTo>
                      <a:pt x="0" y="1"/>
                    </a:lnTo>
                    <a:lnTo>
                      <a:pt x="3" y="0"/>
                    </a:lnTo>
                    <a:lnTo>
                      <a:pt x="6" y="1"/>
                    </a:lnTo>
                    <a:lnTo>
                      <a:pt x="7"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7" name="Freeform 385"/>
              <p:cNvSpPr>
                <a:spLocks/>
              </p:cNvSpPr>
              <p:nvPr userDrawn="1"/>
            </p:nvSpPr>
            <p:spPr bwMode="auto">
              <a:xfrm>
                <a:off x="160" y="285"/>
                <a:ext cx="4" cy="5"/>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3">
                    <a:moveTo>
                      <a:pt x="1" y="4"/>
                    </a:moveTo>
                    <a:lnTo>
                      <a:pt x="0" y="1"/>
                    </a:lnTo>
                    <a:lnTo>
                      <a:pt x="0" y="0"/>
                    </a:lnTo>
                    <a:lnTo>
                      <a:pt x="1" y="0"/>
                    </a:lnTo>
                    <a:lnTo>
                      <a:pt x="3" y="1"/>
                    </a:lnTo>
                    <a:lnTo>
                      <a:pt x="5" y="1"/>
                    </a:lnTo>
                    <a:lnTo>
                      <a:pt x="9" y="4"/>
                    </a:lnTo>
                    <a:lnTo>
                      <a:pt x="11" y="7"/>
                    </a:lnTo>
                    <a:lnTo>
                      <a:pt x="11" y="9"/>
                    </a:lnTo>
                    <a:lnTo>
                      <a:pt x="11" y="12"/>
                    </a:lnTo>
                    <a:lnTo>
                      <a:pt x="9" y="13"/>
                    </a:lnTo>
                    <a:lnTo>
                      <a:pt x="5" y="10"/>
                    </a:lnTo>
                    <a:lnTo>
                      <a:pt x="4" y="8"/>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8" name="Freeform 386"/>
              <p:cNvSpPr>
                <a:spLocks/>
              </p:cNvSpPr>
              <p:nvPr userDrawn="1"/>
            </p:nvSpPr>
            <p:spPr bwMode="auto">
              <a:xfrm>
                <a:off x="166" y="285"/>
                <a:ext cx="3" cy="5"/>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3">
                    <a:moveTo>
                      <a:pt x="5" y="8"/>
                    </a:moveTo>
                    <a:lnTo>
                      <a:pt x="3" y="12"/>
                    </a:lnTo>
                    <a:lnTo>
                      <a:pt x="1" y="13"/>
                    </a:lnTo>
                    <a:lnTo>
                      <a:pt x="0" y="12"/>
                    </a:lnTo>
                    <a:lnTo>
                      <a:pt x="0" y="8"/>
                    </a:lnTo>
                    <a:lnTo>
                      <a:pt x="0" y="5"/>
                    </a:lnTo>
                    <a:lnTo>
                      <a:pt x="0" y="4"/>
                    </a:lnTo>
                    <a:lnTo>
                      <a:pt x="3" y="3"/>
                    </a:lnTo>
                    <a:lnTo>
                      <a:pt x="7" y="1"/>
                    </a:lnTo>
                    <a:lnTo>
                      <a:pt x="9" y="0"/>
                    </a:lnTo>
                    <a:lnTo>
                      <a:pt x="10" y="0"/>
                    </a:lnTo>
                    <a:lnTo>
                      <a:pt x="10" y="1"/>
                    </a:lnTo>
                    <a:lnTo>
                      <a:pt x="9" y="4"/>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9" name="Freeform 387"/>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0" name="Freeform 388"/>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1" name="Freeform 389"/>
              <p:cNvSpPr>
                <a:spLocks/>
              </p:cNvSpPr>
              <p:nvPr userDrawn="1"/>
            </p:nvSpPr>
            <p:spPr bwMode="auto">
              <a:xfrm>
                <a:off x="264" y="285"/>
                <a:ext cx="4" cy="4"/>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w 10"/>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13">
                    <a:moveTo>
                      <a:pt x="1" y="0"/>
                    </a:moveTo>
                    <a:lnTo>
                      <a:pt x="2" y="1"/>
                    </a:lnTo>
                    <a:lnTo>
                      <a:pt x="6" y="4"/>
                    </a:lnTo>
                    <a:lnTo>
                      <a:pt x="9" y="5"/>
                    </a:lnTo>
                    <a:lnTo>
                      <a:pt x="10" y="6"/>
                    </a:lnTo>
                    <a:lnTo>
                      <a:pt x="10" y="8"/>
                    </a:lnTo>
                    <a:lnTo>
                      <a:pt x="9" y="10"/>
                    </a:lnTo>
                    <a:lnTo>
                      <a:pt x="7" y="13"/>
                    </a:lnTo>
                    <a:lnTo>
                      <a:pt x="6" y="13"/>
                    </a:lnTo>
                    <a:lnTo>
                      <a:pt x="5" y="11"/>
                    </a:lnTo>
                    <a:lnTo>
                      <a:pt x="2" y="8"/>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2" name="Freeform 390"/>
              <p:cNvSpPr>
                <a:spLocks/>
              </p:cNvSpPr>
              <p:nvPr userDrawn="1"/>
            </p:nvSpPr>
            <p:spPr bwMode="auto">
              <a:xfrm>
                <a:off x="269" y="285"/>
                <a:ext cx="4" cy="5"/>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3">
                    <a:moveTo>
                      <a:pt x="9" y="5"/>
                    </a:moveTo>
                    <a:lnTo>
                      <a:pt x="5" y="9"/>
                    </a:lnTo>
                    <a:lnTo>
                      <a:pt x="4" y="13"/>
                    </a:lnTo>
                    <a:lnTo>
                      <a:pt x="2" y="13"/>
                    </a:lnTo>
                    <a:lnTo>
                      <a:pt x="1" y="13"/>
                    </a:lnTo>
                    <a:lnTo>
                      <a:pt x="1" y="12"/>
                    </a:lnTo>
                    <a:lnTo>
                      <a:pt x="0" y="8"/>
                    </a:lnTo>
                    <a:lnTo>
                      <a:pt x="0" y="5"/>
                    </a:lnTo>
                    <a:lnTo>
                      <a:pt x="1" y="4"/>
                    </a:lnTo>
                    <a:lnTo>
                      <a:pt x="5" y="3"/>
                    </a:lnTo>
                    <a:lnTo>
                      <a:pt x="9" y="0"/>
                    </a:lnTo>
                    <a:lnTo>
                      <a:pt x="10" y="0"/>
                    </a:lnTo>
                    <a:lnTo>
                      <a:pt x="12" y="1"/>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3" name="Freeform 391"/>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4" name="Freeform 392"/>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5" name="Freeform 393"/>
              <p:cNvSpPr>
                <a:spLocks/>
              </p:cNvSpPr>
              <p:nvPr userDrawn="1"/>
            </p:nvSpPr>
            <p:spPr bwMode="auto">
              <a:xfrm>
                <a:off x="163" y="188"/>
                <a:ext cx="2"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13">
                    <a:moveTo>
                      <a:pt x="4" y="0"/>
                    </a:moveTo>
                    <a:lnTo>
                      <a:pt x="1" y="0"/>
                    </a:lnTo>
                    <a:lnTo>
                      <a:pt x="1" y="2"/>
                    </a:lnTo>
                    <a:lnTo>
                      <a:pt x="0" y="3"/>
                    </a:lnTo>
                    <a:lnTo>
                      <a:pt x="1" y="7"/>
                    </a:lnTo>
                    <a:lnTo>
                      <a:pt x="3" y="9"/>
                    </a:lnTo>
                    <a:lnTo>
                      <a:pt x="3" y="12"/>
                    </a:lnTo>
                    <a:lnTo>
                      <a:pt x="5" y="13"/>
                    </a:lnTo>
                    <a:lnTo>
                      <a:pt x="6" y="12"/>
                    </a:lnTo>
                    <a:lnTo>
                      <a:pt x="8" y="9"/>
                    </a:lnTo>
                    <a:lnTo>
                      <a:pt x="8" y="5"/>
                    </a:lnTo>
                    <a:lnTo>
                      <a:pt x="8" y="2"/>
                    </a:lnTo>
                    <a:lnTo>
                      <a:pt x="8" y="0"/>
                    </a:lnTo>
                    <a:lnTo>
                      <a:pt x="6"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6" name="Freeform 394"/>
              <p:cNvSpPr>
                <a:spLocks/>
              </p:cNvSpPr>
              <p:nvPr userDrawn="1"/>
            </p:nvSpPr>
            <p:spPr bwMode="auto">
              <a:xfrm>
                <a:off x="269" y="188"/>
                <a:ext cx="3"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w 8"/>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13">
                    <a:moveTo>
                      <a:pt x="2" y="0"/>
                    </a:moveTo>
                    <a:lnTo>
                      <a:pt x="1" y="0"/>
                    </a:lnTo>
                    <a:lnTo>
                      <a:pt x="0" y="2"/>
                    </a:lnTo>
                    <a:lnTo>
                      <a:pt x="0" y="3"/>
                    </a:lnTo>
                    <a:lnTo>
                      <a:pt x="0" y="7"/>
                    </a:lnTo>
                    <a:lnTo>
                      <a:pt x="1" y="9"/>
                    </a:lnTo>
                    <a:lnTo>
                      <a:pt x="1" y="12"/>
                    </a:lnTo>
                    <a:lnTo>
                      <a:pt x="4" y="13"/>
                    </a:lnTo>
                    <a:lnTo>
                      <a:pt x="5" y="12"/>
                    </a:lnTo>
                    <a:lnTo>
                      <a:pt x="6" y="9"/>
                    </a:lnTo>
                    <a:lnTo>
                      <a:pt x="6" y="5"/>
                    </a:lnTo>
                    <a:lnTo>
                      <a:pt x="8" y="2"/>
                    </a:lnTo>
                    <a:lnTo>
                      <a:pt x="6" y="0"/>
                    </a:lnTo>
                    <a:lnTo>
                      <a:pt x="5" y="0"/>
                    </a:lnTo>
                    <a:lnTo>
                      <a:pt x="2"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7" name="Freeform 395"/>
              <p:cNvSpPr>
                <a:spLocks/>
              </p:cNvSpPr>
              <p:nvPr userDrawn="1"/>
            </p:nvSpPr>
            <p:spPr bwMode="auto">
              <a:xfrm>
                <a:off x="163" y="293"/>
                <a:ext cx="3" cy="3"/>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w 8"/>
                  <a:gd name="T13" fmla="*/ 0 h 9"/>
                  <a:gd name="T14" fmla="*/ 0 w 8"/>
                  <a:gd name="T15" fmla="*/ 0 h 9"/>
                  <a:gd name="T16" fmla="*/ 0 w 8"/>
                  <a:gd name="T17" fmla="*/ 0 h 9"/>
                  <a:gd name="T18" fmla="*/ 0 w 8"/>
                  <a:gd name="T19" fmla="*/ 0 h 9"/>
                  <a:gd name="T20" fmla="*/ 0 w 8"/>
                  <a:gd name="T21" fmla="*/ 0 h 9"/>
                  <a:gd name="T22" fmla="*/ 0 w 8"/>
                  <a:gd name="T23" fmla="*/ 0 h 9"/>
                  <a:gd name="T24" fmla="*/ 0 w 8"/>
                  <a:gd name="T25" fmla="*/ 0 h 9"/>
                  <a:gd name="T26" fmla="*/ 0 w 8"/>
                  <a:gd name="T27" fmla="*/ 0 h 9"/>
                  <a:gd name="T28" fmla="*/ 0 w 8"/>
                  <a:gd name="T29" fmla="*/ 0 h 9"/>
                  <a:gd name="T30" fmla="*/ 0 w 8"/>
                  <a:gd name="T31" fmla="*/ 0 h 9"/>
                  <a:gd name="T32" fmla="*/ 0 w 8"/>
                  <a:gd name="T33" fmla="*/ 0 h 9"/>
                  <a:gd name="T34" fmla="*/ 0 w 8"/>
                  <a:gd name="T35" fmla="*/ 0 h 9"/>
                  <a:gd name="T36" fmla="*/ 0 w 8"/>
                  <a:gd name="T37" fmla="*/ 0 h 9"/>
                  <a:gd name="T38" fmla="*/ 0 w 8"/>
                  <a:gd name="T39" fmla="*/ 0 h 9"/>
                  <a:gd name="T40" fmla="*/ 0 w 8"/>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9">
                    <a:moveTo>
                      <a:pt x="4" y="0"/>
                    </a:moveTo>
                    <a:lnTo>
                      <a:pt x="3" y="0"/>
                    </a:lnTo>
                    <a:lnTo>
                      <a:pt x="2" y="0"/>
                    </a:lnTo>
                    <a:lnTo>
                      <a:pt x="0" y="2"/>
                    </a:lnTo>
                    <a:lnTo>
                      <a:pt x="2" y="6"/>
                    </a:lnTo>
                    <a:lnTo>
                      <a:pt x="4" y="9"/>
                    </a:lnTo>
                    <a:lnTo>
                      <a:pt x="5" y="9"/>
                    </a:lnTo>
                    <a:lnTo>
                      <a:pt x="7" y="8"/>
                    </a:lnTo>
                    <a:lnTo>
                      <a:pt x="8" y="4"/>
                    </a:lnTo>
                    <a:lnTo>
                      <a:pt x="8" y="2"/>
                    </a:lnTo>
                    <a:lnTo>
                      <a:pt x="8" y="0"/>
                    </a:lnTo>
                    <a:lnTo>
                      <a:pt x="7"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8" name="Freeform 396"/>
              <p:cNvSpPr>
                <a:spLocks/>
              </p:cNvSpPr>
              <p:nvPr userDrawn="1"/>
            </p:nvSpPr>
            <p:spPr bwMode="auto">
              <a:xfrm>
                <a:off x="267" y="293"/>
                <a:ext cx="2" cy="3"/>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0">
                    <a:moveTo>
                      <a:pt x="0" y="4"/>
                    </a:moveTo>
                    <a:lnTo>
                      <a:pt x="0" y="7"/>
                    </a:lnTo>
                    <a:lnTo>
                      <a:pt x="1" y="9"/>
                    </a:lnTo>
                    <a:lnTo>
                      <a:pt x="2" y="10"/>
                    </a:lnTo>
                    <a:lnTo>
                      <a:pt x="4" y="8"/>
                    </a:lnTo>
                    <a:lnTo>
                      <a:pt x="5" y="4"/>
                    </a:lnTo>
                    <a:lnTo>
                      <a:pt x="6" y="1"/>
                    </a:lnTo>
                    <a:lnTo>
                      <a:pt x="5" y="0"/>
                    </a:lnTo>
                    <a:lnTo>
                      <a:pt x="4" y="0"/>
                    </a:lnTo>
                    <a:lnTo>
                      <a:pt x="2" y="0"/>
                    </a:lnTo>
                    <a:lnTo>
                      <a:pt x="1" y="0"/>
                    </a:lnTo>
                    <a:lnTo>
                      <a:pt x="0" y="0"/>
                    </a:lnTo>
                    <a:lnTo>
                      <a:pt x="0" y="3"/>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9" name="Freeform 397"/>
              <p:cNvSpPr>
                <a:spLocks/>
              </p:cNvSpPr>
              <p:nvPr userDrawn="1"/>
            </p:nvSpPr>
            <p:spPr bwMode="auto">
              <a:xfrm>
                <a:off x="203" y="237"/>
                <a:ext cx="41" cy="43"/>
              </a:xfrm>
              <a:custGeom>
                <a:avLst/>
                <a:gdLst>
                  <a:gd name="T0" fmla="*/ 0 w 122"/>
                  <a:gd name="T1" fmla="*/ 0 h 128"/>
                  <a:gd name="T2" fmla="*/ 0 w 122"/>
                  <a:gd name="T3" fmla="*/ 0 h 128"/>
                  <a:gd name="T4" fmla="*/ 0 w 122"/>
                  <a:gd name="T5" fmla="*/ 0 h 128"/>
                  <a:gd name="T6" fmla="*/ 0 w 122"/>
                  <a:gd name="T7" fmla="*/ 0 h 128"/>
                  <a:gd name="T8" fmla="*/ 0 w 122"/>
                  <a:gd name="T9" fmla="*/ 0 h 128"/>
                  <a:gd name="T10" fmla="*/ 0 w 122"/>
                  <a:gd name="T11" fmla="*/ 0 h 128"/>
                  <a:gd name="T12" fmla="*/ 0 w 122"/>
                  <a:gd name="T13" fmla="*/ 0 h 128"/>
                  <a:gd name="T14" fmla="*/ 0 w 122"/>
                  <a:gd name="T15" fmla="*/ 0 h 128"/>
                  <a:gd name="T16" fmla="*/ 0 w 122"/>
                  <a:gd name="T17" fmla="*/ 0 h 128"/>
                  <a:gd name="T18" fmla="*/ 0 w 122"/>
                  <a:gd name="T19" fmla="*/ 0 h 128"/>
                  <a:gd name="T20" fmla="*/ 0 w 122"/>
                  <a:gd name="T21" fmla="*/ 0 h 128"/>
                  <a:gd name="T22" fmla="*/ 0 w 122"/>
                  <a:gd name="T23" fmla="*/ 0 h 128"/>
                  <a:gd name="T24" fmla="*/ 0 w 122"/>
                  <a:gd name="T25" fmla="*/ 0 h 128"/>
                  <a:gd name="T26" fmla="*/ 0 w 122"/>
                  <a:gd name="T27" fmla="*/ 0 h 128"/>
                  <a:gd name="T28" fmla="*/ 0 w 122"/>
                  <a:gd name="T29" fmla="*/ 0 h 128"/>
                  <a:gd name="T30" fmla="*/ 0 w 122"/>
                  <a:gd name="T31" fmla="*/ 0 h 128"/>
                  <a:gd name="T32" fmla="*/ 0 w 122"/>
                  <a:gd name="T33" fmla="*/ 0 h 128"/>
                  <a:gd name="T34" fmla="*/ 0 w 122"/>
                  <a:gd name="T35" fmla="*/ 0 h 128"/>
                  <a:gd name="T36" fmla="*/ 0 w 122"/>
                  <a:gd name="T37" fmla="*/ 0 h 128"/>
                  <a:gd name="T38" fmla="*/ 0 w 122"/>
                  <a:gd name="T39" fmla="*/ 0 h 128"/>
                  <a:gd name="T40" fmla="*/ 0 w 122"/>
                  <a:gd name="T41" fmla="*/ 0 h 128"/>
                  <a:gd name="T42" fmla="*/ 0 w 122"/>
                  <a:gd name="T43" fmla="*/ 0 h 128"/>
                  <a:gd name="T44" fmla="*/ 0 w 122"/>
                  <a:gd name="T45" fmla="*/ 0 h 128"/>
                  <a:gd name="T46" fmla="*/ 0 w 122"/>
                  <a:gd name="T47" fmla="*/ 0 h 128"/>
                  <a:gd name="T48" fmla="*/ 0 w 122"/>
                  <a:gd name="T49" fmla="*/ 0 h 128"/>
                  <a:gd name="T50" fmla="*/ 0 w 122"/>
                  <a:gd name="T51" fmla="*/ 0 h 128"/>
                  <a:gd name="T52" fmla="*/ 0 w 122"/>
                  <a:gd name="T53" fmla="*/ 0 h 128"/>
                  <a:gd name="T54" fmla="*/ 0 w 122"/>
                  <a:gd name="T55" fmla="*/ 0 h 128"/>
                  <a:gd name="T56" fmla="*/ 0 w 122"/>
                  <a:gd name="T57" fmla="*/ 0 h 128"/>
                  <a:gd name="T58" fmla="*/ 0 w 122"/>
                  <a:gd name="T59" fmla="*/ 0 h 128"/>
                  <a:gd name="T60" fmla="*/ 0 w 122"/>
                  <a:gd name="T61" fmla="*/ 0 h 128"/>
                  <a:gd name="T62" fmla="*/ 0 w 122"/>
                  <a:gd name="T63" fmla="*/ 0 h 128"/>
                  <a:gd name="T64" fmla="*/ 0 w 122"/>
                  <a:gd name="T65" fmla="*/ 0 h 128"/>
                  <a:gd name="T66" fmla="*/ 0 w 122"/>
                  <a:gd name="T67" fmla="*/ 0 h 128"/>
                  <a:gd name="T68" fmla="*/ 0 w 122"/>
                  <a:gd name="T69" fmla="*/ 0 h 128"/>
                  <a:gd name="T70" fmla="*/ 0 w 122"/>
                  <a:gd name="T71" fmla="*/ 0 h 128"/>
                  <a:gd name="T72" fmla="*/ 0 w 122"/>
                  <a:gd name="T73" fmla="*/ 0 h 128"/>
                  <a:gd name="T74" fmla="*/ 0 w 122"/>
                  <a:gd name="T75" fmla="*/ 0 h 128"/>
                  <a:gd name="T76" fmla="*/ 0 w 122"/>
                  <a:gd name="T77" fmla="*/ 0 h 128"/>
                  <a:gd name="T78" fmla="*/ 0 w 122"/>
                  <a:gd name="T79" fmla="*/ 0 h 128"/>
                  <a:gd name="T80" fmla="*/ 0 w 122"/>
                  <a:gd name="T81" fmla="*/ 0 h 128"/>
                  <a:gd name="T82" fmla="*/ 0 w 122"/>
                  <a:gd name="T83" fmla="*/ 0 h 128"/>
                  <a:gd name="T84" fmla="*/ 0 w 122"/>
                  <a:gd name="T85" fmla="*/ 0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 h="128">
                    <a:moveTo>
                      <a:pt x="0" y="5"/>
                    </a:moveTo>
                    <a:lnTo>
                      <a:pt x="18" y="5"/>
                    </a:lnTo>
                    <a:lnTo>
                      <a:pt x="19" y="3"/>
                    </a:lnTo>
                    <a:lnTo>
                      <a:pt x="22" y="1"/>
                    </a:lnTo>
                    <a:lnTo>
                      <a:pt x="23" y="0"/>
                    </a:lnTo>
                    <a:lnTo>
                      <a:pt x="27" y="0"/>
                    </a:lnTo>
                    <a:lnTo>
                      <a:pt x="30" y="0"/>
                    </a:lnTo>
                    <a:lnTo>
                      <a:pt x="32" y="1"/>
                    </a:lnTo>
                    <a:lnTo>
                      <a:pt x="36" y="5"/>
                    </a:lnTo>
                    <a:lnTo>
                      <a:pt x="50" y="5"/>
                    </a:lnTo>
                    <a:lnTo>
                      <a:pt x="53" y="3"/>
                    </a:lnTo>
                    <a:lnTo>
                      <a:pt x="54" y="1"/>
                    </a:lnTo>
                    <a:lnTo>
                      <a:pt x="58" y="0"/>
                    </a:lnTo>
                    <a:lnTo>
                      <a:pt x="61" y="0"/>
                    </a:lnTo>
                    <a:lnTo>
                      <a:pt x="63" y="0"/>
                    </a:lnTo>
                    <a:lnTo>
                      <a:pt x="66" y="1"/>
                    </a:lnTo>
                    <a:lnTo>
                      <a:pt x="69" y="3"/>
                    </a:lnTo>
                    <a:lnTo>
                      <a:pt x="70" y="5"/>
                    </a:lnTo>
                    <a:lnTo>
                      <a:pt x="84" y="5"/>
                    </a:lnTo>
                    <a:lnTo>
                      <a:pt x="88" y="1"/>
                    </a:lnTo>
                    <a:lnTo>
                      <a:pt x="89" y="0"/>
                    </a:lnTo>
                    <a:lnTo>
                      <a:pt x="93" y="0"/>
                    </a:lnTo>
                    <a:lnTo>
                      <a:pt x="98" y="1"/>
                    </a:lnTo>
                    <a:lnTo>
                      <a:pt x="102" y="5"/>
                    </a:lnTo>
                    <a:lnTo>
                      <a:pt x="122" y="5"/>
                    </a:lnTo>
                    <a:lnTo>
                      <a:pt x="122" y="95"/>
                    </a:lnTo>
                    <a:lnTo>
                      <a:pt x="105" y="95"/>
                    </a:lnTo>
                    <a:lnTo>
                      <a:pt x="105" y="128"/>
                    </a:lnTo>
                    <a:lnTo>
                      <a:pt x="85" y="128"/>
                    </a:lnTo>
                    <a:lnTo>
                      <a:pt x="85" y="95"/>
                    </a:lnTo>
                    <a:lnTo>
                      <a:pt x="36" y="95"/>
                    </a:lnTo>
                    <a:lnTo>
                      <a:pt x="36" y="128"/>
                    </a:lnTo>
                    <a:lnTo>
                      <a:pt x="17" y="128"/>
                    </a:lnTo>
                    <a:lnTo>
                      <a:pt x="17" y="93"/>
                    </a:lnTo>
                    <a:lnTo>
                      <a:pt x="0" y="9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0" name="Rectangle 398"/>
              <p:cNvSpPr>
                <a:spLocks noChangeArrowheads="1"/>
              </p:cNvSpPr>
              <p:nvPr userDrawn="1"/>
            </p:nvSpPr>
            <p:spPr bwMode="auto">
              <a:xfrm>
                <a:off x="205" y="241"/>
                <a:ext cx="37" cy="25"/>
              </a:xfrm>
              <a:prstGeom prst="rect">
                <a:avLst/>
              </a:prstGeom>
              <a:solidFill>
                <a:srgbClr val="EF4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71" name="Freeform 399"/>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2" name="Freeform 400"/>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3" name="Freeform 401"/>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4" name="Freeform 402"/>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5" name="Freeform 403"/>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6" name="Freeform 404"/>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7" name="Freeform 405"/>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8" name="Freeform 406"/>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9" name="Freeform 407"/>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0" name="Freeform 408"/>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1" name="Freeform 409"/>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2" name="Freeform 410"/>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3" name="Freeform 411"/>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4" name="Freeform 412"/>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5" name="Freeform 413"/>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6" name="Freeform 414"/>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7" name="Freeform 415"/>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8" name="Freeform 416"/>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9" name="Rectangle 417"/>
              <p:cNvSpPr>
                <a:spLocks noChangeArrowheads="1"/>
              </p:cNvSpPr>
              <p:nvPr userDrawn="1"/>
            </p:nvSpPr>
            <p:spPr bwMode="auto">
              <a:xfrm>
                <a:off x="205" y="243"/>
                <a:ext cx="37"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0" name="Rectangle 418"/>
              <p:cNvSpPr>
                <a:spLocks noChangeArrowheads="1"/>
              </p:cNvSpPr>
              <p:nvPr userDrawn="1"/>
            </p:nvSpPr>
            <p:spPr bwMode="auto">
              <a:xfrm>
                <a:off x="205" y="243"/>
                <a:ext cx="37"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1" name="Freeform 419"/>
              <p:cNvSpPr>
                <a:spLocks/>
              </p:cNvSpPr>
              <p:nvPr userDrawn="1"/>
            </p:nvSpPr>
            <p:spPr bwMode="auto">
              <a:xfrm>
                <a:off x="211"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9" y="3"/>
                    </a:lnTo>
                    <a:lnTo>
                      <a:pt x="8" y="1"/>
                    </a:lnTo>
                    <a:lnTo>
                      <a:pt x="5" y="0"/>
                    </a:lnTo>
                    <a:lnTo>
                      <a:pt x="4" y="1"/>
                    </a:lnTo>
                    <a:lnTo>
                      <a:pt x="2"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92" name="Freeform 420"/>
              <p:cNvSpPr>
                <a:spLocks/>
              </p:cNvSpPr>
              <p:nvPr userDrawn="1"/>
            </p:nvSpPr>
            <p:spPr bwMode="auto">
              <a:xfrm>
                <a:off x="222"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22">
                    <a:moveTo>
                      <a:pt x="0" y="16"/>
                    </a:moveTo>
                    <a:lnTo>
                      <a:pt x="0" y="17"/>
                    </a:lnTo>
                    <a:lnTo>
                      <a:pt x="1" y="21"/>
                    </a:lnTo>
                    <a:lnTo>
                      <a:pt x="5" y="22"/>
                    </a:lnTo>
                    <a:lnTo>
                      <a:pt x="7" y="21"/>
                    </a:lnTo>
                    <a:lnTo>
                      <a:pt x="9" y="17"/>
                    </a:lnTo>
                    <a:lnTo>
                      <a:pt x="9" y="16"/>
                    </a:lnTo>
                    <a:lnTo>
                      <a:pt x="9" y="7"/>
                    </a:lnTo>
                    <a:lnTo>
                      <a:pt x="7" y="3"/>
                    </a:lnTo>
                    <a:lnTo>
                      <a:pt x="6" y="1"/>
                    </a:lnTo>
                    <a:lnTo>
                      <a:pt x="5" y="0"/>
                    </a:lnTo>
                    <a:lnTo>
                      <a:pt x="2" y="1"/>
                    </a:lnTo>
                    <a:lnTo>
                      <a:pt x="1" y="3"/>
                    </a:lnTo>
                    <a:lnTo>
                      <a:pt x="0" y="4"/>
                    </a:lnTo>
                    <a:lnTo>
                      <a:pt x="0" y="7"/>
                    </a:lnTo>
                    <a:lnTo>
                      <a:pt x="0" y="16"/>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93" name="Freeform 421"/>
              <p:cNvSpPr>
                <a:spLocks/>
              </p:cNvSpPr>
              <p:nvPr userDrawn="1"/>
            </p:nvSpPr>
            <p:spPr bwMode="auto">
              <a:xfrm>
                <a:off x="233"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8" y="3"/>
                    </a:lnTo>
                    <a:lnTo>
                      <a:pt x="6" y="1"/>
                    </a:lnTo>
                    <a:lnTo>
                      <a:pt x="5" y="0"/>
                    </a:lnTo>
                    <a:lnTo>
                      <a:pt x="3"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94" name="Rectangle 422"/>
              <p:cNvSpPr>
                <a:spLocks noChangeArrowheads="1"/>
              </p:cNvSpPr>
              <p:nvPr userDrawn="1"/>
            </p:nvSpPr>
            <p:spPr bwMode="auto">
              <a:xfrm>
                <a:off x="210" y="271"/>
                <a:ext cx="3"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5" name="Rectangle 423"/>
              <p:cNvSpPr>
                <a:spLocks noChangeArrowheads="1"/>
              </p:cNvSpPr>
              <p:nvPr userDrawn="1"/>
            </p:nvSpPr>
            <p:spPr bwMode="auto">
              <a:xfrm>
                <a:off x="210" y="276"/>
                <a:ext cx="3"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6" name="Rectangle 424"/>
              <p:cNvSpPr>
                <a:spLocks noChangeArrowheads="1"/>
              </p:cNvSpPr>
              <p:nvPr userDrawn="1"/>
            </p:nvSpPr>
            <p:spPr bwMode="auto">
              <a:xfrm>
                <a:off x="233" y="271"/>
                <a:ext cx="4"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7" name="Rectangle 425"/>
              <p:cNvSpPr>
                <a:spLocks noChangeArrowheads="1"/>
              </p:cNvSpPr>
              <p:nvPr userDrawn="1"/>
            </p:nvSpPr>
            <p:spPr bwMode="auto">
              <a:xfrm>
                <a:off x="233" y="276"/>
                <a:ext cx="4"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8" name="Freeform 426"/>
              <p:cNvSpPr>
                <a:spLocks/>
              </p:cNvSpPr>
              <p:nvPr userDrawn="1"/>
            </p:nvSpPr>
            <p:spPr bwMode="auto">
              <a:xfrm>
                <a:off x="349" y="184"/>
                <a:ext cx="52" cy="50"/>
              </a:xfrm>
              <a:custGeom>
                <a:avLst/>
                <a:gdLst>
                  <a:gd name="T0" fmla="*/ 0 w 157"/>
                  <a:gd name="T1" fmla="*/ 0 h 150"/>
                  <a:gd name="T2" fmla="*/ 0 w 157"/>
                  <a:gd name="T3" fmla="*/ 0 h 150"/>
                  <a:gd name="T4" fmla="*/ 0 w 157"/>
                  <a:gd name="T5" fmla="*/ 0 h 150"/>
                  <a:gd name="T6" fmla="*/ 0 w 157"/>
                  <a:gd name="T7" fmla="*/ 0 h 150"/>
                  <a:gd name="T8" fmla="*/ 0 w 157"/>
                  <a:gd name="T9" fmla="*/ 0 h 150"/>
                  <a:gd name="T10" fmla="*/ 0 w 157"/>
                  <a:gd name="T11" fmla="*/ 0 h 150"/>
                  <a:gd name="T12" fmla="*/ 0 w 157"/>
                  <a:gd name="T13" fmla="*/ 0 h 150"/>
                  <a:gd name="T14" fmla="*/ 0 w 157"/>
                  <a:gd name="T15" fmla="*/ 0 h 150"/>
                  <a:gd name="T16" fmla="*/ 0 w 157"/>
                  <a:gd name="T17" fmla="*/ 0 h 150"/>
                  <a:gd name="T18" fmla="*/ 0 w 157"/>
                  <a:gd name="T19" fmla="*/ 0 h 150"/>
                  <a:gd name="T20" fmla="*/ 0 w 157"/>
                  <a:gd name="T21" fmla="*/ 0 h 150"/>
                  <a:gd name="T22" fmla="*/ 0 w 157"/>
                  <a:gd name="T23" fmla="*/ 0 h 150"/>
                  <a:gd name="T24" fmla="*/ 0 w 157"/>
                  <a:gd name="T25" fmla="*/ 0 h 150"/>
                  <a:gd name="T26" fmla="*/ 0 w 157"/>
                  <a:gd name="T27" fmla="*/ 0 h 150"/>
                  <a:gd name="T28" fmla="*/ 0 w 157"/>
                  <a:gd name="T29" fmla="*/ 0 h 150"/>
                  <a:gd name="T30" fmla="*/ 0 w 157"/>
                  <a:gd name="T31" fmla="*/ 0 h 150"/>
                  <a:gd name="T32" fmla="*/ 0 w 157"/>
                  <a:gd name="T33" fmla="*/ 0 h 150"/>
                  <a:gd name="T34" fmla="*/ 0 w 157"/>
                  <a:gd name="T35" fmla="*/ 0 h 150"/>
                  <a:gd name="T36" fmla="*/ 0 w 157"/>
                  <a:gd name="T37" fmla="*/ 0 h 150"/>
                  <a:gd name="T38" fmla="*/ 0 w 157"/>
                  <a:gd name="T39" fmla="*/ 0 h 150"/>
                  <a:gd name="T40" fmla="*/ 0 w 157"/>
                  <a:gd name="T41" fmla="*/ 0 h 150"/>
                  <a:gd name="T42" fmla="*/ 0 w 157"/>
                  <a:gd name="T43" fmla="*/ 0 h 150"/>
                  <a:gd name="T44" fmla="*/ 0 w 157"/>
                  <a:gd name="T45" fmla="*/ 0 h 150"/>
                  <a:gd name="T46" fmla="*/ 0 w 157"/>
                  <a:gd name="T47" fmla="*/ 0 h 150"/>
                  <a:gd name="T48" fmla="*/ 0 w 157"/>
                  <a:gd name="T49" fmla="*/ 0 h 150"/>
                  <a:gd name="T50" fmla="*/ 0 w 157"/>
                  <a:gd name="T51" fmla="*/ 0 h 150"/>
                  <a:gd name="T52" fmla="*/ 0 w 157"/>
                  <a:gd name="T53" fmla="*/ 0 h 150"/>
                  <a:gd name="T54" fmla="*/ 0 w 157"/>
                  <a:gd name="T55" fmla="*/ 0 h 150"/>
                  <a:gd name="T56" fmla="*/ 0 w 157"/>
                  <a:gd name="T57" fmla="*/ 0 h 150"/>
                  <a:gd name="T58" fmla="*/ 0 w 157"/>
                  <a:gd name="T59" fmla="*/ 0 h 150"/>
                  <a:gd name="T60" fmla="*/ 0 w 157"/>
                  <a:gd name="T61" fmla="*/ 0 h 150"/>
                  <a:gd name="T62" fmla="*/ 0 w 157"/>
                  <a:gd name="T63" fmla="*/ 0 h 150"/>
                  <a:gd name="T64" fmla="*/ 0 w 157"/>
                  <a:gd name="T65" fmla="*/ 0 h 150"/>
                  <a:gd name="T66" fmla="*/ 0 w 157"/>
                  <a:gd name="T67" fmla="*/ 0 h 150"/>
                  <a:gd name="T68" fmla="*/ 0 w 157"/>
                  <a:gd name="T69" fmla="*/ 0 h 150"/>
                  <a:gd name="T70" fmla="*/ 0 w 157"/>
                  <a:gd name="T71" fmla="*/ 0 h 150"/>
                  <a:gd name="T72" fmla="*/ 0 w 157"/>
                  <a:gd name="T73" fmla="*/ 0 h 150"/>
                  <a:gd name="T74" fmla="*/ 0 w 157"/>
                  <a:gd name="T75" fmla="*/ 0 h 150"/>
                  <a:gd name="T76" fmla="*/ 0 w 157"/>
                  <a:gd name="T77" fmla="*/ 0 h 150"/>
                  <a:gd name="T78" fmla="*/ 0 w 157"/>
                  <a:gd name="T79" fmla="*/ 0 h 150"/>
                  <a:gd name="T80" fmla="*/ 0 w 157"/>
                  <a:gd name="T81" fmla="*/ 0 h 150"/>
                  <a:gd name="T82" fmla="*/ 0 w 157"/>
                  <a:gd name="T83" fmla="*/ 0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7" h="150">
                    <a:moveTo>
                      <a:pt x="18" y="20"/>
                    </a:moveTo>
                    <a:lnTo>
                      <a:pt x="18" y="20"/>
                    </a:lnTo>
                    <a:lnTo>
                      <a:pt x="18" y="15"/>
                    </a:lnTo>
                    <a:lnTo>
                      <a:pt x="17" y="13"/>
                    </a:lnTo>
                    <a:lnTo>
                      <a:pt x="15" y="9"/>
                    </a:lnTo>
                    <a:lnTo>
                      <a:pt x="14" y="7"/>
                    </a:lnTo>
                    <a:lnTo>
                      <a:pt x="9" y="6"/>
                    </a:lnTo>
                    <a:lnTo>
                      <a:pt x="2" y="5"/>
                    </a:lnTo>
                    <a:lnTo>
                      <a:pt x="0" y="5"/>
                    </a:lnTo>
                    <a:lnTo>
                      <a:pt x="0" y="0"/>
                    </a:lnTo>
                    <a:lnTo>
                      <a:pt x="33" y="0"/>
                    </a:lnTo>
                    <a:lnTo>
                      <a:pt x="66" y="0"/>
                    </a:lnTo>
                    <a:lnTo>
                      <a:pt x="66" y="5"/>
                    </a:lnTo>
                    <a:lnTo>
                      <a:pt x="63" y="5"/>
                    </a:lnTo>
                    <a:lnTo>
                      <a:pt x="57" y="6"/>
                    </a:lnTo>
                    <a:lnTo>
                      <a:pt x="52" y="7"/>
                    </a:lnTo>
                    <a:lnTo>
                      <a:pt x="49" y="9"/>
                    </a:lnTo>
                    <a:lnTo>
                      <a:pt x="48" y="13"/>
                    </a:lnTo>
                    <a:lnTo>
                      <a:pt x="46" y="15"/>
                    </a:lnTo>
                    <a:lnTo>
                      <a:pt x="45" y="20"/>
                    </a:lnTo>
                    <a:lnTo>
                      <a:pt x="45" y="94"/>
                    </a:lnTo>
                    <a:lnTo>
                      <a:pt x="46" y="103"/>
                    </a:lnTo>
                    <a:lnTo>
                      <a:pt x="48" y="112"/>
                    </a:lnTo>
                    <a:lnTo>
                      <a:pt x="50" y="120"/>
                    </a:lnTo>
                    <a:lnTo>
                      <a:pt x="54" y="127"/>
                    </a:lnTo>
                    <a:lnTo>
                      <a:pt x="59" y="132"/>
                    </a:lnTo>
                    <a:lnTo>
                      <a:pt x="67" y="137"/>
                    </a:lnTo>
                    <a:lnTo>
                      <a:pt x="76" y="138"/>
                    </a:lnTo>
                    <a:lnTo>
                      <a:pt x="87" y="140"/>
                    </a:lnTo>
                    <a:lnTo>
                      <a:pt x="96" y="138"/>
                    </a:lnTo>
                    <a:lnTo>
                      <a:pt x="105" y="137"/>
                    </a:lnTo>
                    <a:lnTo>
                      <a:pt x="111" y="133"/>
                    </a:lnTo>
                    <a:lnTo>
                      <a:pt x="116" y="127"/>
                    </a:lnTo>
                    <a:lnTo>
                      <a:pt x="122" y="120"/>
                    </a:lnTo>
                    <a:lnTo>
                      <a:pt x="124" y="112"/>
                    </a:lnTo>
                    <a:lnTo>
                      <a:pt x="125" y="103"/>
                    </a:lnTo>
                    <a:lnTo>
                      <a:pt x="127" y="93"/>
                    </a:lnTo>
                    <a:lnTo>
                      <a:pt x="127" y="20"/>
                    </a:lnTo>
                    <a:lnTo>
                      <a:pt x="125" y="15"/>
                    </a:lnTo>
                    <a:lnTo>
                      <a:pt x="125" y="13"/>
                    </a:lnTo>
                    <a:lnTo>
                      <a:pt x="123" y="9"/>
                    </a:lnTo>
                    <a:lnTo>
                      <a:pt x="122" y="7"/>
                    </a:lnTo>
                    <a:lnTo>
                      <a:pt x="116" y="6"/>
                    </a:lnTo>
                    <a:lnTo>
                      <a:pt x="111" y="5"/>
                    </a:lnTo>
                    <a:lnTo>
                      <a:pt x="107" y="5"/>
                    </a:lnTo>
                    <a:lnTo>
                      <a:pt x="107" y="0"/>
                    </a:lnTo>
                    <a:lnTo>
                      <a:pt x="132" y="0"/>
                    </a:lnTo>
                    <a:lnTo>
                      <a:pt x="157" y="0"/>
                    </a:lnTo>
                    <a:lnTo>
                      <a:pt x="157" y="5"/>
                    </a:lnTo>
                    <a:lnTo>
                      <a:pt x="153" y="5"/>
                    </a:lnTo>
                    <a:lnTo>
                      <a:pt x="149" y="6"/>
                    </a:lnTo>
                    <a:lnTo>
                      <a:pt x="144" y="7"/>
                    </a:lnTo>
                    <a:lnTo>
                      <a:pt x="142" y="9"/>
                    </a:lnTo>
                    <a:lnTo>
                      <a:pt x="141" y="13"/>
                    </a:lnTo>
                    <a:lnTo>
                      <a:pt x="140" y="15"/>
                    </a:lnTo>
                    <a:lnTo>
                      <a:pt x="140" y="20"/>
                    </a:lnTo>
                    <a:lnTo>
                      <a:pt x="140" y="89"/>
                    </a:lnTo>
                    <a:lnTo>
                      <a:pt x="138" y="105"/>
                    </a:lnTo>
                    <a:lnTo>
                      <a:pt x="135" y="119"/>
                    </a:lnTo>
                    <a:lnTo>
                      <a:pt x="129" y="129"/>
                    </a:lnTo>
                    <a:lnTo>
                      <a:pt x="123" y="137"/>
                    </a:lnTo>
                    <a:lnTo>
                      <a:pt x="114" y="143"/>
                    </a:lnTo>
                    <a:lnTo>
                      <a:pt x="105" y="147"/>
                    </a:lnTo>
                    <a:lnTo>
                      <a:pt x="93" y="150"/>
                    </a:lnTo>
                    <a:lnTo>
                      <a:pt x="81" y="150"/>
                    </a:lnTo>
                    <a:lnTo>
                      <a:pt x="67" y="150"/>
                    </a:lnTo>
                    <a:lnTo>
                      <a:pt x="55" y="147"/>
                    </a:lnTo>
                    <a:lnTo>
                      <a:pt x="44" y="143"/>
                    </a:lnTo>
                    <a:lnTo>
                      <a:pt x="35" y="138"/>
                    </a:lnTo>
                    <a:lnTo>
                      <a:pt x="28" y="130"/>
                    </a:lnTo>
                    <a:lnTo>
                      <a:pt x="23" y="121"/>
                    </a:lnTo>
                    <a:lnTo>
                      <a:pt x="19" y="111"/>
                    </a:lnTo>
                    <a:lnTo>
                      <a:pt x="18" y="98"/>
                    </a:lnTo>
                    <a:lnTo>
                      <a:pt x="1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99" name="Freeform 427"/>
              <p:cNvSpPr>
                <a:spLocks/>
              </p:cNvSpPr>
              <p:nvPr userDrawn="1"/>
            </p:nvSpPr>
            <p:spPr bwMode="auto">
              <a:xfrm>
                <a:off x="408" y="184"/>
                <a:ext cx="57" cy="50"/>
              </a:xfrm>
              <a:custGeom>
                <a:avLst/>
                <a:gdLst>
                  <a:gd name="T0" fmla="*/ 0 w 171"/>
                  <a:gd name="T1" fmla="*/ 0 h 150"/>
                  <a:gd name="T2" fmla="*/ 0 w 171"/>
                  <a:gd name="T3" fmla="*/ 0 h 150"/>
                  <a:gd name="T4" fmla="*/ 0 w 171"/>
                  <a:gd name="T5" fmla="*/ 0 h 150"/>
                  <a:gd name="T6" fmla="*/ 0 w 171"/>
                  <a:gd name="T7" fmla="*/ 0 h 150"/>
                  <a:gd name="T8" fmla="*/ 0 w 171"/>
                  <a:gd name="T9" fmla="*/ 0 h 150"/>
                  <a:gd name="T10" fmla="*/ 0 w 171"/>
                  <a:gd name="T11" fmla="*/ 0 h 150"/>
                  <a:gd name="T12" fmla="*/ 0 w 171"/>
                  <a:gd name="T13" fmla="*/ 0 h 150"/>
                  <a:gd name="T14" fmla="*/ 0 w 171"/>
                  <a:gd name="T15" fmla="*/ 0 h 150"/>
                  <a:gd name="T16" fmla="*/ 0 w 171"/>
                  <a:gd name="T17" fmla="*/ 0 h 150"/>
                  <a:gd name="T18" fmla="*/ 0 w 171"/>
                  <a:gd name="T19" fmla="*/ 0 h 150"/>
                  <a:gd name="T20" fmla="*/ 0 w 171"/>
                  <a:gd name="T21" fmla="*/ 0 h 150"/>
                  <a:gd name="T22" fmla="*/ 0 w 171"/>
                  <a:gd name="T23" fmla="*/ 0 h 150"/>
                  <a:gd name="T24" fmla="*/ 0 w 171"/>
                  <a:gd name="T25" fmla="*/ 0 h 150"/>
                  <a:gd name="T26" fmla="*/ 0 w 171"/>
                  <a:gd name="T27" fmla="*/ 0 h 150"/>
                  <a:gd name="T28" fmla="*/ 0 w 171"/>
                  <a:gd name="T29" fmla="*/ 0 h 150"/>
                  <a:gd name="T30" fmla="*/ 0 w 171"/>
                  <a:gd name="T31" fmla="*/ 0 h 150"/>
                  <a:gd name="T32" fmla="*/ 0 w 171"/>
                  <a:gd name="T33" fmla="*/ 0 h 150"/>
                  <a:gd name="T34" fmla="*/ 0 w 171"/>
                  <a:gd name="T35" fmla="*/ 0 h 150"/>
                  <a:gd name="T36" fmla="*/ 0 w 171"/>
                  <a:gd name="T37" fmla="*/ 0 h 150"/>
                  <a:gd name="T38" fmla="*/ 0 w 171"/>
                  <a:gd name="T39" fmla="*/ 0 h 150"/>
                  <a:gd name="T40" fmla="*/ 0 w 171"/>
                  <a:gd name="T41" fmla="*/ 0 h 150"/>
                  <a:gd name="T42" fmla="*/ 0 w 171"/>
                  <a:gd name="T43" fmla="*/ 0 h 150"/>
                  <a:gd name="T44" fmla="*/ 0 w 171"/>
                  <a:gd name="T45" fmla="*/ 0 h 150"/>
                  <a:gd name="T46" fmla="*/ 0 w 171"/>
                  <a:gd name="T47" fmla="*/ 0 h 150"/>
                  <a:gd name="T48" fmla="*/ 0 w 171"/>
                  <a:gd name="T49" fmla="*/ 0 h 150"/>
                  <a:gd name="T50" fmla="*/ 0 w 171"/>
                  <a:gd name="T51" fmla="*/ 0 h 150"/>
                  <a:gd name="T52" fmla="*/ 0 w 171"/>
                  <a:gd name="T53" fmla="*/ 0 h 150"/>
                  <a:gd name="T54" fmla="*/ 0 w 171"/>
                  <a:gd name="T55" fmla="*/ 0 h 150"/>
                  <a:gd name="T56" fmla="*/ 0 w 171"/>
                  <a:gd name="T57" fmla="*/ 0 h 150"/>
                  <a:gd name="T58" fmla="*/ 0 w 171"/>
                  <a:gd name="T59" fmla="*/ 0 h 150"/>
                  <a:gd name="T60" fmla="*/ 0 w 171"/>
                  <a:gd name="T61" fmla="*/ 0 h 150"/>
                  <a:gd name="T62" fmla="*/ 0 w 171"/>
                  <a:gd name="T63" fmla="*/ 0 h 150"/>
                  <a:gd name="T64" fmla="*/ 0 w 171"/>
                  <a:gd name="T65" fmla="*/ 0 h 150"/>
                  <a:gd name="T66" fmla="*/ 0 w 171"/>
                  <a:gd name="T67" fmla="*/ 0 h 150"/>
                  <a:gd name="T68" fmla="*/ 0 w 171"/>
                  <a:gd name="T69" fmla="*/ 0 h 150"/>
                  <a:gd name="T70" fmla="*/ 0 w 171"/>
                  <a:gd name="T71" fmla="*/ 0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1" h="150">
                    <a:moveTo>
                      <a:pt x="137" y="106"/>
                    </a:moveTo>
                    <a:lnTo>
                      <a:pt x="139" y="105"/>
                    </a:lnTo>
                    <a:lnTo>
                      <a:pt x="139" y="26"/>
                    </a:lnTo>
                    <a:lnTo>
                      <a:pt x="137" y="19"/>
                    </a:lnTo>
                    <a:lnTo>
                      <a:pt x="136" y="15"/>
                    </a:lnTo>
                    <a:lnTo>
                      <a:pt x="134" y="11"/>
                    </a:lnTo>
                    <a:lnTo>
                      <a:pt x="131" y="9"/>
                    </a:lnTo>
                    <a:lnTo>
                      <a:pt x="126" y="6"/>
                    </a:lnTo>
                    <a:lnTo>
                      <a:pt x="119" y="5"/>
                    </a:lnTo>
                    <a:lnTo>
                      <a:pt x="115" y="5"/>
                    </a:lnTo>
                    <a:lnTo>
                      <a:pt x="115" y="0"/>
                    </a:lnTo>
                    <a:lnTo>
                      <a:pt x="145" y="0"/>
                    </a:lnTo>
                    <a:lnTo>
                      <a:pt x="171" y="0"/>
                    </a:lnTo>
                    <a:lnTo>
                      <a:pt x="171" y="5"/>
                    </a:lnTo>
                    <a:lnTo>
                      <a:pt x="167" y="5"/>
                    </a:lnTo>
                    <a:lnTo>
                      <a:pt x="161" y="6"/>
                    </a:lnTo>
                    <a:lnTo>
                      <a:pt x="158" y="7"/>
                    </a:lnTo>
                    <a:lnTo>
                      <a:pt x="154" y="10"/>
                    </a:lnTo>
                    <a:lnTo>
                      <a:pt x="153" y="13"/>
                    </a:lnTo>
                    <a:lnTo>
                      <a:pt x="150" y="18"/>
                    </a:lnTo>
                    <a:lnTo>
                      <a:pt x="149" y="24"/>
                    </a:lnTo>
                    <a:lnTo>
                      <a:pt x="149" y="32"/>
                    </a:lnTo>
                    <a:lnTo>
                      <a:pt x="149" y="129"/>
                    </a:lnTo>
                    <a:lnTo>
                      <a:pt x="149" y="140"/>
                    </a:lnTo>
                    <a:lnTo>
                      <a:pt x="150" y="150"/>
                    </a:lnTo>
                    <a:lnTo>
                      <a:pt x="141" y="150"/>
                    </a:lnTo>
                    <a:lnTo>
                      <a:pt x="32" y="28"/>
                    </a:lnTo>
                    <a:lnTo>
                      <a:pt x="32" y="116"/>
                    </a:lnTo>
                    <a:lnTo>
                      <a:pt x="34" y="128"/>
                    </a:lnTo>
                    <a:lnTo>
                      <a:pt x="35" y="132"/>
                    </a:lnTo>
                    <a:lnTo>
                      <a:pt x="36" y="136"/>
                    </a:lnTo>
                    <a:lnTo>
                      <a:pt x="39" y="138"/>
                    </a:lnTo>
                    <a:lnTo>
                      <a:pt x="43" y="140"/>
                    </a:lnTo>
                    <a:lnTo>
                      <a:pt x="47" y="141"/>
                    </a:lnTo>
                    <a:lnTo>
                      <a:pt x="53" y="141"/>
                    </a:lnTo>
                    <a:lnTo>
                      <a:pt x="56" y="141"/>
                    </a:lnTo>
                    <a:lnTo>
                      <a:pt x="56" y="147"/>
                    </a:lnTo>
                    <a:lnTo>
                      <a:pt x="29" y="146"/>
                    </a:lnTo>
                    <a:lnTo>
                      <a:pt x="0" y="147"/>
                    </a:lnTo>
                    <a:lnTo>
                      <a:pt x="0" y="141"/>
                    </a:lnTo>
                    <a:lnTo>
                      <a:pt x="3" y="141"/>
                    </a:lnTo>
                    <a:lnTo>
                      <a:pt x="8" y="141"/>
                    </a:lnTo>
                    <a:lnTo>
                      <a:pt x="12" y="140"/>
                    </a:lnTo>
                    <a:lnTo>
                      <a:pt x="16" y="137"/>
                    </a:lnTo>
                    <a:lnTo>
                      <a:pt x="18" y="133"/>
                    </a:lnTo>
                    <a:lnTo>
                      <a:pt x="19" y="129"/>
                    </a:lnTo>
                    <a:lnTo>
                      <a:pt x="21" y="125"/>
                    </a:lnTo>
                    <a:lnTo>
                      <a:pt x="22" y="114"/>
                    </a:lnTo>
                    <a:lnTo>
                      <a:pt x="22" y="24"/>
                    </a:lnTo>
                    <a:lnTo>
                      <a:pt x="22" y="20"/>
                    </a:lnTo>
                    <a:lnTo>
                      <a:pt x="21" y="16"/>
                    </a:lnTo>
                    <a:lnTo>
                      <a:pt x="18" y="13"/>
                    </a:lnTo>
                    <a:lnTo>
                      <a:pt x="16" y="10"/>
                    </a:lnTo>
                    <a:lnTo>
                      <a:pt x="9" y="6"/>
                    </a:lnTo>
                    <a:lnTo>
                      <a:pt x="3" y="5"/>
                    </a:lnTo>
                    <a:lnTo>
                      <a:pt x="0" y="5"/>
                    </a:lnTo>
                    <a:lnTo>
                      <a:pt x="0" y="0"/>
                    </a:lnTo>
                    <a:lnTo>
                      <a:pt x="25" y="0"/>
                    </a:lnTo>
                    <a:lnTo>
                      <a:pt x="43" y="0"/>
                    </a:lnTo>
                    <a:lnTo>
                      <a:pt x="137"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0" name="Freeform 428"/>
              <p:cNvSpPr>
                <a:spLocks/>
              </p:cNvSpPr>
              <p:nvPr userDrawn="1"/>
            </p:nvSpPr>
            <p:spPr bwMode="auto">
              <a:xfrm>
                <a:off x="472"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1" name="Freeform 429"/>
              <p:cNvSpPr>
                <a:spLocks/>
              </p:cNvSpPr>
              <p:nvPr userDrawn="1"/>
            </p:nvSpPr>
            <p:spPr bwMode="auto">
              <a:xfrm>
                <a:off x="497" y="183"/>
                <a:ext cx="50" cy="51"/>
              </a:xfrm>
              <a:custGeom>
                <a:avLst/>
                <a:gdLst>
                  <a:gd name="T0" fmla="*/ 0 w 151"/>
                  <a:gd name="T1" fmla="*/ 0 h 152"/>
                  <a:gd name="T2" fmla="*/ 0 w 151"/>
                  <a:gd name="T3" fmla="*/ 0 h 152"/>
                  <a:gd name="T4" fmla="*/ 0 w 151"/>
                  <a:gd name="T5" fmla="*/ 0 h 152"/>
                  <a:gd name="T6" fmla="*/ 0 w 151"/>
                  <a:gd name="T7" fmla="*/ 0 h 152"/>
                  <a:gd name="T8" fmla="*/ 0 w 151"/>
                  <a:gd name="T9" fmla="*/ 0 h 152"/>
                  <a:gd name="T10" fmla="*/ 0 w 151"/>
                  <a:gd name="T11" fmla="*/ 0 h 152"/>
                  <a:gd name="T12" fmla="*/ 0 w 151"/>
                  <a:gd name="T13" fmla="*/ 0 h 152"/>
                  <a:gd name="T14" fmla="*/ 0 w 151"/>
                  <a:gd name="T15" fmla="*/ 0 h 152"/>
                  <a:gd name="T16" fmla="*/ 0 w 151"/>
                  <a:gd name="T17" fmla="*/ 0 h 152"/>
                  <a:gd name="T18" fmla="*/ 0 w 151"/>
                  <a:gd name="T19" fmla="*/ 0 h 152"/>
                  <a:gd name="T20" fmla="*/ 0 w 151"/>
                  <a:gd name="T21" fmla="*/ 0 h 152"/>
                  <a:gd name="T22" fmla="*/ 0 w 151"/>
                  <a:gd name="T23" fmla="*/ 0 h 152"/>
                  <a:gd name="T24" fmla="*/ 0 w 151"/>
                  <a:gd name="T25" fmla="*/ 0 h 152"/>
                  <a:gd name="T26" fmla="*/ 0 w 151"/>
                  <a:gd name="T27" fmla="*/ 0 h 152"/>
                  <a:gd name="T28" fmla="*/ 0 w 151"/>
                  <a:gd name="T29" fmla="*/ 0 h 152"/>
                  <a:gd name="T30" fmla="*/ 0 w 151"/>
                  <a:gd name="T31" fmla="*/ 0 h 152"/>
                  <a:gd name="T32" fmla="*/ 0 w 151"/>
                  <a:gd name="T33" fmla="*/ 0 h 152"/>
                  <a:gd name="T34" fmla="*/ 0 w 151"/>
                  <a:gd name="T35" fmla="*/ 0 h 152"/>
                  <a:gd name="T36" fmla="*/ 0 w 151"/>
                  <a:gd name="T37" fmla="*/ 0 h 152"/>
                  <a:gd name="T38" fmla="*/ 0 w 151"/>
                  <a:gd name="T39" fmla="*/ 0 h 152"/>
                  <a:gd name="T40" fmla="*/ 0 w 151"/>
                  <a:gd name="T41" fmla="*/ 0 h 152"/>
                  <a:gd name="T42" fmla="*/ 0 w 151"/>
                  <a:gd name="T43" fmla="*/ 0 h 152"/>
                  <a:gd name="T44" fmla="*/ 0 w 151"/>
                  <a:gd name="T45" fmla="*/ 0 h 152"/>
                  <a:gd name="T46" fmla="*/ 0 w 151"/>
                  <a:gd name="T47" fmla="*/ 0 h 152"/>
                  <a:gd name="T48" fmla="*/ 0 w 151"/>
                  <a:gd name="T49" fmla="*/ 0 h 152"/>
                  <a:gd name="T50" fmla="*/ 0 w 151"/>
                  <a:gd name="T51" fmla="*/ 0 h 152"/>
                  <a:gd name="T52" fmla="*/ 0 w 151"/>
                  <a:gd name="T53" fmla="*/ 0 h 152"/>
                  <a:gd name="T54" fmla="*/ 0 w 151"/>
                  <a:gd name="T55" fmla="*/ 0 h 152"/>
                  <a:gd name="T56" fmla="*/ 0 w 151"/>
                  <a:gd name="T57" fmla="*/ 0 h 152"/>
                  <a:gd name="T58" fmla="*/ 0 w 151"/>
                  <a:gd name="T59" fmla="*/ 0 h 152"/>
                  <a:gd name="T60" fmla="*/ 0 w 151"/>
                  <a:gd name="T61" fmla="*/ 0 h 152"/>
                  <a:gd name="T62" fmla="*/ 0 w 151"/>
                  <a:gd name="T63" fmla="*/ 0 h 152"/>
                  <a:gd name="T64" fmla="*/ 0 w 151"/>
                  <a:gd name="T65" fmla="*/ 0 h 152"/>
                  <a:gd name="T66" fmla="*/ 0 w 151"/>
                  <a:gd name="T67" fmla="*/ 0 h 152"/>
                  <a:gd name="T68" fmla="*/ 0 w 151"/>
                  <a:gd name="T69" fmla="*/ 0 h 152"/>
                  <a:gd name="T70" fmla="*/ 0 w 151"/>
                  <a:gd name="T71" fmla="*/ 0 h 152"/>
                  <a:gd name="T72" fmla="*/ 0 w 151"/>
                  <a:gd name="T73" fmla="*/ 0 h 152"/>
                  <a:gd name="T74" fmla="*/ 0 w 151"/>
                  <a:gd name="T75" fmla="*/ 0 h 152"/>
                  <a:gd name="T76" fmla="*/ 0 w 151"/>
                  <a:gd name="T77" fmla="*/ 0 h 152"/>
                  <a:gd name="T78" fmla="*/ 0 w 151"/>
                  <a:gd name="T79" fmla="*/ 0 h 152"/>
                  <a:gd name="T80" fmla="*/ 0 w 151"/>
                  <a:gd name="T81" fmla="*/ 0 h 152"/>
                  <a:gd name="T82" fmla="*/ 0 w 151"/>
                  <a:gd name="T83" fmla="*/ 0 h 152"/>
                  <a:gd name="T84" fmla="*/ 0 w 151"/>
                  <a:gd name="T85" fmla="*/ 0 h 152"/>
                  <a:gd name="T86" fmla="*/ 0 w 151"/>
                  <a:gd name="T87" fmla="*/ 0 h 152"/>
                  <a:gd name="T88" fmla="*/ 0 w 151"/>
                  <a:gd name="T89" fmla="*/ 0 h 152"/>
                  <a:gd name="T90" fmla="*/ 0 w 151"/>
                  <a:gd name="T91" fmla="*/ 0 h 152"/>
                  <a:gd name="T92" fmla="*/ 0 w 151"/>
                  <a:gd name="T93" fmla="*/ 0 h 152"/>
                  <a:gd name="T94" fmla="*/ 0 w 151"/>
                  <a:gd name="T95" fmla="*/ 0 h 152"/>
                  <a:gd name="T96" fmla="*/ 0 w 151"/>
                  <a:gd name="T97" fmla="*/ 0 h 152"/>
                  <a:gd name="T98" fmla="*/ 0 w 151"/>
                  <a:gd name="T99" fmla="*/ 0 h 152"/>
                  <a:gd name="T100" fmla="*/ 0 w 151"/>
                  <a:gd name="T101" fmla="*/ 0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1" h="152">
                    <a:moveTo>
                      <a:pt x="64" y="7"/>
                    </a:moveTo>
                    <a:lnTo>
                      <a:pt x="59" y="7"/>
                    </a:lnTo>
                    <a:lnTo>
                      <a:pt x="55" y="8"/>
                    </a:lnTo>
                    <a:lnTo>
                      <a:pt x="51" y="9"/>
                    </a:lnTo>
                    <a:lnTo>
                      <a:pt x="48" y="11"/>
                    </a:lnTo>
                    <a:lnTo>
                      <a:pt x="48" y="13"/>
                    </a:lnTo>
                    <a:lnTo>
                      <a:pt x="50" y="20"/>
                    </a:lnTo>
                    <a:lnTo>
                      <a:pt x="86" y="114"/>
                    </a:lnTo>
                    <a:lnTo>
                      <a:pt x="87" y="114"/>
                    </a:lnTo>
                    <a:lnTo>
                      <a:pt x="121" y="26"/>
                    </a:lnTo>
                    <a:lnTo>
                      <a:pt x="124" y="18"/>
                    </a:lnTo>
                    <a:lnTo>
                      <a:pt x="124" y="15"/>
                    </a:lnTo>
                    <a:lnTo>
                      <a:pt x="122" y="11"/>
                    </a:lnTo>
                    <a:lnTo>
                      <a:pt x="120" y="8"/>
                    </a:lnTo>
                    <a:lnTo>
                      <a:pt x="114" y="8"/>
                    </a:lnTo>
                    <a:lnTo>
                      <a:pt x="109" y="7"/>
                    </a:lnTo>
                    <a:lnTo>
                      <a:pt x="107" y="7"/>
                    </a:lnTo>
                    <a:lnTo>
                      <a:pt x="107" y="0"/>
                    </a:lnTo>
                    <a:lnTo>
                      <a:pt x="131" y="2"/>
                    </a:lnTo>
                    <a:lnTo>
                      <a:pt x="151" y="0"/>
                    </a:lnTo>
                    <a:lnTo>
                      <a:pt x="151" y="7"/>
                    </a:lnTo>
                    <a:lnTo>
                      <a:pt x="148" y="7"/>
                    </a:lnTo>
                    <a:lnTo>
                      <a:pt x="146" y="8"/>
                    </a:lnTo>
                    <a:lnTo>
                      <a:pt x="143" y="8"/>
                    </a:lnTo>
                    <a:lnTo>
                      <a:pt x="139" y="11"/>
                    </a:lnTo>
                    <a:lnTo>
                      <a:pt x="137" y="15"/>
                    </a:lnTo>
                    <a:lnTo>
                      <a:pt x="91" y="131"/>
                    </a:lnTo>
                    <a:lnTo>
                      <a:pt x="82" y="152"/>
                    </a:lnTo>
                    <a:lnTo>
                      <a:pt x="74" y="152"/>
                    </a:lnTo>
                    <a:lnTo>
                      <a:pt x="20" y="20"/>
                    </a:lnTo>
                    <a:lnTo>
                      <a:pt x="17" y="13"/>
                    </a:lnTo>
                    <a:lnTo>
                      <a:pt x="13" y="9"/>
                    </a:lnTo>
                    <a:lnTo>
                      <a:pt x="8" y="8"/>
                    </a:lnTo>
                    <a:lnTo>
                      <a:pt x="2" y="7"/>
                    </a:lnTo>
                    <a:lnTo>
                      <a:pt x="0" y="7"/>
                    </a:lnTo>
                    <a:lnTo>
                      <a:pt x="0" y="0"/>
                    </a:lnTo>
                    <a:lnTo>
                      <a:pt x="33" y="2"/>
                    </a:lnTo>
                    <a:lnTo>
                      <a:pt x="64" y="0"/>
                    </a:lnTo>
                    <a:lnTo>
                      <a:pt x="6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2" name="Freeform 430"/>
              <p:cNvSpPr>
                <a:spLocks/>
              </p:cNvSpPr>
              <p:nvPr userDrawn="1"/>
            </p:nvSpPr>
            <p:spPr bwMode="auto">
              <a:xfrm>
                <a:off x="550"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5" y="139"/>
                    </a:lnTo>
                    <a:lnTo>
                      <a:pt x="18" y="138"/>
                    </a:lnTo>
                    <a:lnTo>
                      <a:pt x="18" y="134"/>
                    </a:lnTo>
                    <a:lnTo>
                      <a:pt x="19" y="131"/>
                    </a:lnTo>
                    <a:lnTo>
                      <a:pt x="19" y="20"/>
                    </a:lnTo>
                    <a:lnTo>
                      <a:pt x="18" y="16"/>
                    </a:lnTo>
                    <a:lnTo>
                      <a:pt x="18" y="13"/>
                    </a:lnTo>
                    <a:lnTo>
                      <a:pt x="15" y="11"/>
                    </a:lnTo>
                    <a:lnTo>
                      <a:pt x="14" y="9"/>
                    </a:lnTo>
                    <a:lnTo>
                      <a:pt x="9" y="8"/>
                    </a:lnTo>
                    <a:lnTo>
                      <a:pt x="4" y="7"/>
                    </a:lnTo>
                    <a:lnTo>
                      <a:pt x="0" y="7"/>
                    </a:lnTo>
                    <a:lnTo>
                      <a:pt x="0" y="0"/>
                    </a:lnTo>
                    <a:lnTo>
                      <a:pt x="53" y="2"/>
                    </a:lnTo>
                    <a:lnTo>
                      <a:pt x="107" y="0"/>
                    </a:lnTo>
                    <a:lnTo>
                      <a:pt x="107" y="17"/>
                    </a:lnTo>
                    <a:lnTo>
                      <a:pt x="107" y="34"/>
                    </a:lnTo>
                    <a:lnTo>
                      <a:pt x="101" y="35"/>
                    </a:lnTo>
                    <a:lnTo>
                      <a:pt x="100" y="25"/>
                    </a:lnTo>
                    <a:lnTo>
                      <a:pt x="98" y="21"/>
                    </a:lnTo>
                    <a:lnTo>
                      <a:pt x="97" y="17"/>
                    </a:lnTo>
                    <a:lnTo>
                      <a:pt x="93" y="15"/>
                    </a:lnTo>
                    <a:lnTo>
                      <a:pt x="89" y="12"/>
                    </a:lnTo>
                    <a:lnTo>
                      <a:pt x="83" y="11"/>
                    </a:lnTo>
                    <a:lnTo>
                      <a:pt x="75" y="11"/>
                    </a:lnTo>
                    <a:lnTo>
                      <a:pt x="47" y="11"/>
                    </a:lnTo>
                    <a:lnTo>
                      <a:pt x="47" y="66"/>
                    </a:lnTo>
                    <a:lnTo>
                      <a:pt x="71" y="66"/>
                    </a:lnTo>
                    <a:lnTo>
                      <a:pt x="76" y="65"/>
                    </a:lnTo>
                    <a:lnTo>
                      <a:pt x="79" y="65"/>
                    </a:lnTo>
                    <a:lnTo>
                      <a:pt x="82" y="62"/>
                    </a:lnTo>
                    <a:lnTo>
                      <a:pt x="84" y="61"/>
                    </a:lnTo>
                    <a:lnTo>
                      <a:pt x="87" y="55"/>
                    </a:lnTo>
                    <a:lnTo>
                      <a:pt x="88" y="47"/>
                    </a:lnTo>
                    <a:lnTo>
                      <a:pt x="94" y="47"/>
                    </a:lnTo>
                    <a:lnTo>
                      <a:pt x="94" y="72"/>
                    </a:lnTo>
                    <a:lnTo>
                      <a:pt x="94" y="96"/>
                    </a:lnTo>
                    <a:lnTo>
                      <a:pt x="88" y="97"/>
                    </a:lnTo>
                    <a:lnTo>
                      <a:pt x="87" y="88"/>
                    </a:lnTo>
                    <a:lnTo>
                      <a:pt x="85" y="82"/>
                    </a:lnTo>
                    <a:lnTo>
                      <a:pt x="83" y="79"/>
                    </a:lnTo>
                    <a:lnTo>
                      <a:pt x="80" y="78"/>
                    </a:lnTo>
                    <a:lnTo>
                      <a:pt x="76" y="77"/>
                    </a:lnTo>
                    <a:lnTo>
                      <a:pt x="71" y="77"/>
                    </a:lnTo>
                    <a:lnTo>
                      <a:pt x="47" y="77"/>
                    </a:lnTo>
                    <a:lnTo>
                      <a:pt x="47" y="126"/>
                    </a:lnTo>
                    <a:lnTo>
                      <a:pt x="47" y="131"/>
                    </a:lnTo>
                    <a:lnTo>
                      <a:pt x="48" y="134"/>
                    </a:lnTo>
                    <a:lnTo>
                      <a:pt x="50" y="136"/>
                    </a:lnTo>
                    <a:lnTo>
                      <a:pt x="54" y="138"/>
                    </a:lnTo>
                    <a:lnTo>
                      <a:pt x="62" y="139"/>
                    </a:lnTo>
                    <a:lnTo>
                      <a:pt x="72" y="140"/>
                    </a:lnTo>
                    <a:lnTo>
                      <a:pt x="88" y="139"/>
                    </a:lnTo>
                    <a:lnTo>
                      <a:pt x="96" y="138"/>
                    </a:lnTo>
                    <a:lnTo>
                      <a:pt x="101" y="136"/>
                    </a:lnTo>
                    <a:lnTo>
                      <a:pt x="105" y="132"/>
                    </a:lnTo>
                    <a:lnTo>
                      <a:pt x="109" y="129"/>
                    </a:lnTo>
                    <a:lnTo>
                      <a:pt x="113" y="122"/>
                    </a:lnTo>
                    <a:lnTo>
                      <a:pt x="115"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3" name="Freeform 431"/>
              <p:cNvSpPr>
                <a:spLocks noEditPoints="1"/>
              </p:cNvSpPr>
              <p:nvPr userDrawn="1"/>
            </p:nvSpPr>
            <p:spPr bwMode="auto">
              <a:xfrm>
                <a:off x="597" y="184"/>
                <a:ext cx="48" cy="49"/>
              </a:xfrm>
              <a:custGeom>
                <a:avLst/>
                <a:gdLst>
                  <a:gd name="T0" fmla="*/ 0 w 144"/>
                  <a:gd name="T1" fmla="*/ 0 h 147"/>
                  <a:gd name="T2" fmla="*/ 0 w 144"/>
                  <a:gd name="T3" fmla="*/ 0 h 147"/>
                  <a:gd name="T4" fmla="*/ 0 w 144"/>
                  <a:gd name="T5" fmla="*/ 0 h 147"/>
                  <a:gd name="T6" fmla="*/ 0 w 144"/>
                  <a:gd name="T7" fmla="*/ 0 h 147"/>
                  <a:gd name="T8" fmla="*/ 0 w 144"/>
                  <a:gd name="T9" fmla="*/ 0 h 147"/>
                  <a:gd name="T10" fmla="*/ 0 w 144"/>
                  <a:gd name="T11" fmla="*/ 0 h 147"/>
                  <a:gd name="T12" fmla="*/ 0 w 144"/>
                  <a:gd name="T13" fmla="*/ 0 h 147"/>
                  <a:gd name="T14" fmla="*/ 0 w 144"/>
                  <a:gd name="T15" fmla="*/ 0 h 147"/>
                  <a:gd name="T16" fmla="*/ 0 w 144"/>
                  <a:gd name="T17" fmla="*/ 0 h 147"/>
                  <a:gd name="T18" fmla="*/ 0 w 144"/>
                  <a:gd name="T19" fmla="*/ 0 h 147"/>
                  <a:gd name="T20" fmla="*/ 0 w 144"/>
                  <a:gd name="T21" fmla="*/ 0 h 147"/>
                  <a:gd name="T22" fmla="*/ 0 w 144"/>
                  <a:gd name="T23" fmla="*/ 0 h 147"/>
                  <a:gd name="T24" fmla="*/ 0 w 144"/>
                  <a:gd name="T25" fmla="*/ 0 h 147"/>
                  <a:gd name="T26" fmla="*/ 0 w 144"/>
                  <a:gd name="T27" fmla="*/ 0 h 147"/>
                  <a:gd name="T28" fmla="*/ 0 w 144"/>
                  <a:gd name="T29" fmla="*/ 0 h 147"/>
                  <a:gd name="T30" fmla="*/ 0 w 144"/>
                  <a:gd name="T31" fmla="*/ 0 h 147"/>
                  <a:gd name="T32" fmla="*/ 0 w 144"/>
                  <a:gd name="T33" fmla="*/ 0 h 147"/>
                  <a:gd name="T34" fmla="*/ 0 w 144"/>
                  <a:gd name="T35" fmla="*/ 0 h 147"/>
                  <a:gd name="T36" fmla="*/ 0 w 144"/>
                  <a:gd name="T37" fmla="*/ 0 h 147"/>
                  <a:gd name="T38" fmla="*/ 0 w 144"/>
                  <a:gd name="T39" fmla="*/ 0 h 147"/>
                  <a:gd name="T40" fmla="*/ 0 w 144"/>
                  <a:gd name="T41" fmla="*/ 0 h 147"/>
                  <a:gd name="T42" fmla="*/ 0 w 144"/>
                  <a:gd name="T43" fmla="*/ 0 h 147"/>
                  <a:gd name="T44" fmla="*/ 0 w 144"/>
                  <a:gd name="T45" fmla="*/ 0 h 147"/>
                  <a:gd name="T46" fmla="*/ 0 w 144"/>
                  <a:gd name="T47" fmla="*/ 0 h 147"/>
                  <a:gd name="T48" fmla="*/ 0 w 144"/>
                  <a:gd name="T49" fmla="*/ 0 h 147"/>
                  <a:gd name="T50" fmla="*/ 0 w 144"/>
                  <a:gd name="T51" fmla="*/ 0 h 147"/>
                  <a:gd name="T52" fmla="*/ 0 w 144"/>
                  <a:gd name="T53" fmla="*/ 0 h 147"/>
                  <a:gd name="T54" fmla="*/ 0 w 144"/>
                  <a:gd name="T55" fmla="*/ 0 h 147"/>
                  <a:gd name="T56" fmla="*/ 0 w 144"/>
                  <a:gd name="T57" fmla="*/ 0 h 147"/>
                  <a:gd name="T58" fmla="*/ 0 w 144"/>
                  <a:gd name="T59" fmla="*/ 0 h 147"/>
                  <a:gd name="T60" fmla="*/ 0 w 144"/>
                  <a:gd name="T61" fmla="*/ 0 h 147"/>
                  <a:gd name="T62" fmla="*/ 0 w 144"/>
                  <a:gd name="T63" fmla="*/ 0 h 147"/>
                  <a:gd name="T64" fmla="*/ 0 w 144"/>
                  <a:gd name="T65" fmla="*/ 0 h 147"/>
                  <a:gd name="T66" fmla="*/ 0 w 144"/>
                  <a:gd name="T67" fmla="*/ 0 h 147"/>
                  <a:gd name="T68" fmla="*/ 0 w 144"/>
                  <a:gd name="T69" fmla="*/ 0 h 147"/>
                  <a:gd name="T70" fmla="*/ 0 w 144"/>
                  <a:gd name="T71" fmla="*/ 0 h 147"/>
                  <a:gd name="T72" fmla="*/ 0 w 144"/>
                  <a:gd name="T73" fmla="*/ 0 h 147"/>
                  <a:gd name="T74" fmla="*/ 0 w 144"/>
                  <a:gd name="T75" fmla="*/ 0 h 147"/>
                  <a:gd name="T76" fmla="*/ 0 w 144"/>
                  <a:gd name="T77" fmla="*/ 0 h 147"/>
                  <a:gd name="T78" fmla="*/ 0 w 144"/>
                  <a:gd name="T79" fmla="*/ 0 h 147"/>
                  <a:gd name="T80" fmla="*/ 0 w 144"/>
                  <a:gd name="T81" fmla="*/ 0 h 147"/>
                  <a:gd name="T82" fmla="*/ 0 w 144"/>
                  <a:gd name="T83" fmla="*/ 0 h 147"/>
                  <a:gd name="T84" fmla="*/ 0 w 144"/>
                  <a:gd name="T85" fmla="*/ 0 h 147"/>
                  <a:gd name="T86" fmla="*/ 0 w 144"/>
                  <a:gd name="T87" fmla="*/ 0 h 147"/>
                  <a:gd name="T88" fmla="*/ 0 w 144"/>
                  <a:gd name="T89" fmla="*/ 0 h 147"/>
                  <a:gd name="T90" fmla="*/ 0 w 144"/>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7">
                    <a:moveTo>
                      <a:pt x="18" y="22"/>
                    </a:moveTo>
                    <a:lnTo>
                      <a:pt x="18" y="22"/>
                    </a:lnTo>
                    <a:lnTo>
                      <a:pt x="18" y="16"/>
                    </a:lnTo>
                    <a:lnTo>
                      <a:pt x="17" y="13"/>
                    </a:lnTo>
                    <a:lnTo>
                      <a:pt x="15" y="10"/>
                    </a:lnTo>
                    <a:lnTo>
                      <a:pt x="13" y="7"/>
                    </a:lnTo>
                    <a:lnTo>
                      <a:pt x="9" y="6"/>
                    </a:lnTo>
                    <a:lnTo>
                      <a:pt x="4" y="5"/>
                    </a:lnTo>
                    <a:lnTo>
                      <a:pt x="0" y="5"/>
                    </a:lnTo>
                    <a:lnTo>
                      <a:pt x="0" y="0"/>
                    </a:lnTo>
                    <a:lnTo>
                      <a:pt x="32" y="0"/>
                    </a:lnTo>
                    <a:lnTo>
                      <a:pt x="66" y="0"/>
                    </a:lnTo>
                    <a:lnTo>
                      <a:pt x="76" y="0"/>
                    </a:lnTo>
                    <a:lnTo>
                      <a:pt x="85" y="1"/>
                    </a:lnTo>
                    <a:lnTo>
                      <a:pt x="94" y="2"/>
                    </a:lnTo>
                    <a:lnTo>
                      <a:pt x="102" y="6"/>
                    </a:lnTo>
                    <a:lnTo>
                      <a:pt x="107" y="11"/>
                    </a:lnTo>
                    <a:lnTo>
                      <a:pt x="113" y="18"/>
                    </a:lnTo>
                    <a:lnTo>
                      <a:pt x="117" y="26"/>
                    </a:lnTo>
                    <a:lnTo>
                      <a:pt x="117" y="36"/>
                    </a:lnTo>
                    <a:lnTo>
                      <a:pt x="117" y="44"/>
                    </a:lnTo>
                    <a:lnTo>
                      <a:pt x="115" y="49"/>
                    </a:lnTo>
                    <a:lnTo>
                      <a:pt x="113" y="55"/>
                    </a:lnTo>
                    <a:lnTo>
                      <a:pt x="109" y="59"/>
                    </a:lnTo>
                    <a:lnTo>
                      <a:pt x="104" y="64"/>
                    </a:lnTo>
                    <a:lnTo>
                      <a:pt x="100" y="68"/>
                    </a:lnTo>
                    <a:lnTo>
                      <a:pt x="88" y="73"/>
                    </a:lnTo>
                    <a:lnTo>
                      <a:pt x="124" y="128"/>
                    </a:lnTo>
                    <a:lnTo>
                      <a:pt x="128" y="133"/>
                    </a:lnTo>
                    <a:lnTo>
                      <a:pt x="132" y="137"/>
                    </a:lnTo>
                    <a:lnTo>
                      <a:pt x="137" y="140"/>
                    </a:lnTo>
                    <a:lnTo>
                      <a:pt x="144" y="141"/>
                    </a:lnTo>
                    <a:lnTo>
                      <a:pt x="144" y="147"/>
                    </a:lnTo>
                    <a:lnTo>
                      <a:pt x="123" y="146"/>
                    </a:lnTo>
                    <a:lnTo>
                      <a:pt x="104" y="147"/>
                    </a:lnTo>
                    <a:lnTo>
                      <a:pt x="92" y="130"/>
                    </a:lnTo>
                    <a:lnTo>
                      <a:pt x="80" y="114"/>
                    </a:lnTo>
                    <a:lnTo>
                      <a:pt x="59" y="79"/>
                    </a:lnTo>
                    <a:lnTo>
                      <a:pt x="45" y="79"/>
                    </a:lnTo>
                    <a:lnTo>
                      <a:pt x="45" y="124"/>
                    </a:lnTo>
                    <a:lnTo>
                      <a:pt x="45" y="129"/>
                    </a:lnTo>
                    <a:lnTo>
                      <a:pt x="47" y="133"/>
                    </a:lnTo>
                    <a:lnTo>
                      <a:pt x="48" y="137"/>
                    </a:lnTo>
                    <a:lnTo>
                      <a:pt x="50" y="138"/>
                    </a:lnTo>
                    <a:lnTo>
                      <a:pt x="56" y="141"/>
                    </a:lnTo>
                    <a:lnTo>
                      <a:pt x="63" y="141"/>
                    </a:lnTo>
                    <a:lnTo>
                      <a:pt x="67" y="141"/>
                    </a:lnTo>
                    <a:lnTo>
                      <a:pt x="67" y="147"/>
                    </a:lnTo>
                    <a:lnTo>
                      <a:pt x="30" y="146"/>
                    </a:lnTo>
                    <a:lnTo>
                      <a:pt x="0" y="147"/>
                    </a:lnTo>
                    <a:lnTo>
                      <a:pt x="0" y="141"/>
                    </a:lnTo>
                    <a:lnTo>
                      <a:pt x="4" y="141"/>
                    </a:lnTo>
                    <a:lnTo>
                      <a:pt x="9" y="140"/>
                    </a:lnTo>
                    <a:lnTo>
                      <a:pt x="14" y="138"/>
                    </a:lnTo>
                    <a:lnTo>
                      <a:pt x="17" y="134"/>
                    </a:lnTo>
                    <a:lnTo>
                      <a:pt x="18" y="129"/>
                    </a:lnTo>
                    <a:lnTo>
                      <a:pt x="18" y="22"/>
                    </a:lnTo>
                    <a:close/>
                    <a:moveTo>
                      <a:pt x="45" y="71"/>
                    </a:moveTo>
                    <a:lnTo>
                      <a:pt x="56" y="71"/>
                    </a:lnTo>
                    <a:lnTo>
                      <a:pt x="63" y="71"/>
                    </a:lnTo>
                    <a:lnTo>
                      <a:pt x="70" y="70"/>
                    </a:lnTo>
                    <a:lnTo>
                      <a:pt x="75" y="67"/>
                    </a:lnTo>
                    <a:lnTo>
                      <a:pt x="80" y="63"/>
                    </a:lnTo>
                    <a:lnTo>
                      <a:pt x="84" y="59"/>
                    </a:lnTo>
                    <a:lnTo>
                      <a:pt x="87" y="53"/>
                    </a:lnTo>
                    <a:lnTo>
                      <a:pt x="88" y="46"/>
                    </a:lnTo>
                    <a:lnTo>
                      <a:pt x="88" y="37"/>
                    </a:lnTo>
                    <a:lnTo>
                      <a:pt x="88" y="31"/>
                    </a:lnTo>
                    <a:lnTo>
                      <a:pt x="87" y="24"/>
                    </a:lnTo>
                    <a:lnTo>
                      <a:pt x="84" y="19"/>
                    </a:lnTo>
                    <a:lnTo>
                      <a:pt x="80" y="15"/>
                    </a:lnTo>
                    <a:lnTo>
                      <a:pt x="75" y="11"/>
                    </a:lnTo>
                    <a:lnTo>
                      <a:pt x="70" y="9"/>
                    </a:lnTo>
                    <a:lnTo>
                      <a:pt x="65" y="7"/>
                    </a:lnTo>
                    <a:lnTo>
                      <a:pt x="57" y="6"/>
                    </a:lnTo>
                    <a:lnTo>
                      <a:pt x="45" y="7"/>
                    </a:lnTo>
                    <a:lnTo>
                      <a:pt x="45"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4" name="Freeform 432"/>
              <p:cNvSpPr>
                <a:spLocks/>
              </p:cNvSpPr>
              <p:nvPr userDrawn="1"/>
            </p:nvSpPr>
            <p:spPr bwMode="auto">
              <a:xfrm>
                <a:off x="649" y="183"/>
                <a:ext cx="30" cy="51"/>
              </a:xfrm>
              <a:custGeom>
                <a:avLst/>
                <a:gdLst>
                  <a:gd name="T0" fmla="*/ 0 w 88"/>
                  <a:gd name="T1" fmla="*/ 0 h 154"/>
                  <a:gd name="T2" fmla="*/ 0 w 88"/>
                  <a:gd name="T3" fmla="*/ 0 h 154"/>
                  <a:gd name="T4" fmla="*/ 0 w 88"/>
                  <a:gd name="T5" fmla="*/ 0 h 154"/>
                  <a:gd name="T6" fmla="*/ 0 w 88"/>
                  <a:gd name="T7" fmla="*/ 0 h 154"/>
                  <a:gd name="T8" fmla="*/ 0 w 88"/>
                  <a:gd name="T9" fmla="*/ 0 h 154"/>
                  <a:gd name="T10" fmla="*/ 0 w 88"/>
                  <a:gd name="T11" fmla="*/ 0 h 154"/>
                  <a:gd name="T12" fmla="*/ 0 w 88"/>
                  <a:gd name="T13" fmla="*/ 0 h 154"/>
                  <a:gd name="T14" fmla="*/ 0 w 88"/>
                  <a:gd name="T15" fmla="*/ 0 h 154"/>
                  <a:gd name="T16" fmla="*/ 0 w 88"/>
                  <a:gd name="T17" fmla="*/ 0 h 154"/>
                  <a:gd name="T18" fmla="*/ 0 w 88"/>
                  <a:gd name="T19" fmla="*/ 0 h 154"/>
                  <a:gd name="T20" fmla="*/ 0 w 88"/>
                  <a:gd name="T21" fmla="*/ 0 h 154"/>
                  <a:gd name="T22" fmla="*/ 0 w 88"/>
                  <a:gd name="T23" fmla="*/ 0 h 154"/>
                  <a:gd name="T24" fmla="*/ 0 w 88"/>
                  <a:gd name="T25" fmla="*/ 0 h 154"/>
                  <a:gd name="T26" fmla="*/ 0 w 88"/>
                  <a:gd name="T27" fmla="*/ 0 h 154"/>
                  <a:gd name="T28" fmla="*/ 0 w 88"/>
                  <a:gd name="T29" fmla="*/ 0 h 154"/>
                  <a:gd name="T30" fmla="*/ 0 w 88"/>
                  <a:gd name="T31" fmla="*/ 0 h 154"/>
                  <a:gd name="T32" fmla="*/ 0 w 88"/>
                  <a:gd name="T33" fmla="*/ 0 h 154"/>
                  <a:gd name="T34" fmla="*/ 0 w 88"/>
                  <a:gd name="T35" fmla="*/ 0 h 154"/>
                  <a:gd name="T36" fmla="*/ 0 w 88"/>
                  <a:gd name="T37" fmla="*/ 0 h 154"/>
                  <a:gd name="T38" fmla="*/ 0 w 88"/>
                  <a:gd name="T39" fmla="*/ 0 h 154"/>
                  <a:gd name="T40" fmla="*/ 0 w 88"/>
                  <a:gd name="T41" fmla="*/ 0 h 154"/>
                  <a:gd name="T42" fmla="*/ 0 w 88"/>
                  <a:gd name="T43" fmla="*/ 0 h 154"/>
                  <a:gd name="T44" fmla="*/ 0 w 88"/>
                  <a:gd name="T45" fmla="*/ 0 h 154"/>
                  <a:gd name="T46" fmla="*/ 0 w 88"/>
                  <a:gd name="T47" fmla="*/ 0 h 154"/>
                  <a:gd name="T48" fmla="*/ 0 w 88"/>
                  <a:gd name="T49" fmla="*/ 0 h 154"/>
                  <a:gd name="T50" fmla="*/ 0 w 88"/>
                  <a:gd name="T51" fmla="*/ 0 h 154"/>
                  <a:gd name="T52" fmla="*/ 0 w 88"/>
                  <a:gd name="T53" fmla="*/ 0 h 154"/>
                  <a:gd name="T54" fmla="*/ 0 w 88"/>
                  <a:gd name="T55" fmla="*/ 0 h 154"/>
                  <a:gd name="T56" fmla="*/ 0 w 88"/>
                  <a:gd name="T57" fmla="*/ 0 h 154"/>
                  <a:gd name="T58" fmla="*/ 0 w 88"/>
                  <a:gd name="T59" fmla="*/ 0 h 154"/>
                  <a:gd name="T60" fmla="*/ 0 w 88"/>
                  <a:gd name="T61" fmla="*/ 0 h 154"/>
                  <a:gd name="T62" fmla="*/ 0 w 88"/>
                  <a:gd name="T63" fmla="*/ 0 h 154"/>
                  <a:gd name="T64" fmla="*/ 0 w 88"/>
                  <a:gd name="T65" fmla="*/ 0 h 154"/>
                  <a:gd name="T66" fmla="*/ 0 w 88"/>
                  <a:gd name="T67" fmla="*/ 0 h 154"/>
                  <a:gd name="T68" fmla="*/ 0 w 88"/>
                  <a:gd name="T69" fmla="*/ 0 h 154"/>
                  <a:gd name="T70" fmla="*/ 0 w 88"/>
                  <a:gd name="T71" fmla="*/ 0 h 154"/>
                  <a:gd name="T72" fmla="*/ 0 w 88"/>
                  <a:gd name="T73" fmla="*/ 0 h 154"/>
                  <a:gd name="T74" fmla="*/ 0 w 88"/>
                  <a:gd name="T75" fmla="*/ 0 h 154"/>
                  <a:gd name="T76" fmla="*/ 0 w 88"/>
                  <a:gd name="T77" fmla="*/ 0 h 154"/>
                  <a:gd name="T78" fmla="*/ 0 w 88"/>
                  <a:gd name="T79" fmla="*/ 0 h 154"/>
                  <a:gd name="T80" fmla="*/ 0 w 88"/>
                  <a:gd name="T81" fmla="*/ 0 h 154"/>
                  <a:gd name="T82" fmla="*/ 0 w 88"/>
                  <a:gd name="T83" fmla="*/ 0 h 154"/>
                  <a:gd name="T84" fmla="*/ 0 w 88"/>
                  <a:gd name="T85" fmla="*/ 0 h 154"/>
                  <a:gd name="T86" fmla="*/ 0 w 88"/>
                  <a:gd name="T87" fmla="*/ 0 h 154"/>
                  <a:gd name="T88" fmla="*/ 0 w 88"/>
                  <a:gd name="T89" fmla="*/ 0 h 154"/>
                  <a:gd name="T90" fmla="*/ 0 w 88"/>
                  <a:gd name="T91" fmla="*/ 0 h 154"/>
                  <a:gd name="T92" fmla="*/ 0 w 88"/>
                  <a:gd name="T93" fmla="*/ 0 h 154"/>
                  <a:gd name="T94" fmla="*/ 0 w 88"/>
                  <a:gd name="T95" fmla="*/ 0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8" h="154">
                    <a:moveTo>
                      <a:pt x="76" y="35"/>
                    </a:moveTo>
                    <a:lnTo>
                      <a:pt x="76" y="35"/>
                    </a:lnTo>
                    <a:lnTo>
                      <a:pt x="74" y="24"/>
                    </a:lnTo>
                    <a:lnTo>
                      <a:pt x="71" y="19"/>
                    </a:lnTo>
                    <a:lnTo>
                      <a:pt x="68" y="15"/>
                    </a:lnTo>
                    <a:lnTo>
                      <a:pt x="65" y="13"/>
                    </a:lnTo>
                    <a:lnTo>
                      <a:pt x="61" y="10"/>
                    </a:lnTo>
                    <a:lnTo>
                      <a:pt x="55" y="7"/>
                    </a:lnTo>
                    <a:lnTo>
                      <a:pt x="50" y="7"/>
                    </a:lnTo>
                    <a:lnTo>
                      <a:pt x="45" y="7"/>
                    </a:lnTo>
                    <a:lnTo>
                      <a:pt x="40" y="9"/>
                    </a:lnTo>
                    <a:lnTo>
                      <a:pt x="35" y="11"/>
                    </a:lnTo>
                    <a:lnTo>
                      <a:pt x="31" y="14"/>
                    </a:lnTo>
                    <a:lnTo>
                      <a:pt x="28" y="18"/>
                    </a:lnTo>
                    <a:lnTo>
                      <a:pt x="26" y="23"/>
                    </a:lnTo>
                    <a:lnTo>
                      <a:pt x="24" y="28"/>
                    </a:lnTo>
                    <a:lnTo>
                      <a:pt x="24" y="35"/>
                    </a:lnTo>
                    <a:lnTo>
                      <a:pt x="26" y="40"/>
                    </a:lnTo>
                    <a:lnTo>
                      <a:pt x="27" y="45"/>
                    </a:lnTo>
                    <a:lnTo>
                      <a:pt x="31" y="50"/>
                    </a:lnTo>
                    <a:lnTo>
                      <a:pt x="35" y="54"/>
                    </a:lnTo>
                    <a:lnTo>
                      <a:pt x="45" y="61"/>
                    </a:lnTo>
                    <a:lnTo>
                      <a:pt x="57" y="66"/>
                    </a:lnTo>
                    <a:lnTo>
                      <a:pt x="68" y="72"/>
                    </a:lnTo>
                    <a:lnTo>
                      <a:pt x="74" y="76"/>
                    </a:lnTo>
                    <a:lnTo>
                      <a:pt x="79" y="81"/>
                    </a:lnTo>
                    <a:lnTo>
                      <a:pt x="83" y="87"/>
                    </a:lnTo>
                    <a:lnTo>
                      <a:pt x="85" y="93"/>
                    </a:lnTo>
                    <a:lnTo>
                      <a:pt x="88" y="101"/>
                    </a:lnTo>
                    <a:lnTo>
                      <a:pt x="88" y="110"/>
                    </a:lnTo>
                    <a:lnTo>
                      <a:pt x="87" y="120"/>
                    </a:lnTo>
                    <a:lnTo>
                      <a:pt x="84" y="129"/>
                    </a:lnTo>
                    <a:lnTo>
                      <a:pt x="79" y="137"/>
                    </a:lnTo>
                    <a:lnTo>
                      <a:pt x="72" y="144"/>
                    </a:lnTo>
                    <a:lnTo>
                      <a:pt x="65" y="147"/>
                    </a:lnTo>
                    <a:lnTo>
                      <a:pt x="57" y="151"/>
                    </a:lnTo>
                    <a:lnTo>
                      <a:pt x="46" y="154"/>
                    </a:lnTo>
                    <a:lnTo>
                      <a:pt x="37" y="154"/>
                    </a:lnTo>
                    <a:lnTo>
                      <a:pt x="28" y="154"/>
                    </a:lnTo>
                    <a:lnTo>
                      <a:pt x="19" y="151"/>
                    </a:lnTo>
                    <a:lnTo>
                      <a:pt x="11" y="149"/>
                    </a:lnTo>
                    <a:lnTo>
                      <a:pt x="4" y="145"/>
                    </a:lnTo>
                    <a:lnTo>
                      <a:pt x="0" y="112"/>
                    </a:lnTo>
                    <a:lnTo>
                      <a:pt x="5" y="111"/>
                    </a:lnTo>
                    <a:lnTo>
                      <a:pt x="6" y="118"/>
                    </a:lnTo>
                    <a:lnTo>
                      <a:pt x="9" y="124"/>
                    </a:lnTo>
                    <a:lnTo>
                      <a:pt x="11" y="129"/>
                    </a:lnTo>
                    <a:lnTo>
                      <a:pt x="15" y="134"/>
                    </a:lnTo>
                    <a:lnTo>
                      <a:pt x="19" y="140"/>
                    </a:lnTo>
                    <a:lnTo>
                      <a:pt x="26" y="142"/>
                    </a:lnTo>
                    <a:lnTo>
                      <a:pt x="31" y="145"/>
                    </a:lnTo>
                    <a:lnTo>
                      <a:pt x="39" y="145"/>
                    </a:lnTo>
                    <a:lnTo>
                      <a:pt x="44" y="145"/>
                    </a:lnTo>
                    <a:lnTo>
                      <a:pt x="49" y="144"/>
                    </a:lnTo>
                    <a:lnTo>
                      <a:pt x="53" y="141"/>
                    </a:lnTo>
                    <a:lnTo>
                      <a:pt x="57" y="138"/>
                    </a:lnTo>
                    <a:lnTo>
                      <a:pt x="61" y="134"/>
                    </a:lnTo>
                    <a:lnTo>
                      <a:pt x="62" y="131"/>
                    </a:lnTo>
                    <a:lnTo>
                      <a:pt x="65" y="127"/>
                    </a:lnTo>
                    <a:lnTo>
                      <a:pt x="65" y="120"/>
                    </a:lnTo>
                    <a:lnTo>
                      <a:pt x="63" y="114"/>
                    </a:lnTo>
                    <a:lnTo>
                      <a:pt x="62" y="109"/>
                    </a:lnTo>
                    <a:lnTo>
                      <a:pt x="59" y="105"/>
                    </a:lnTo>
                    <a:lnTo>
                      <a:pt x="54" y="99"/>
                    </a:lnTo>
                    <a:lnTo>
                      <a:pt x="45" y="93"/>
                    </a:lnTo>
                    <a:lnTo>
                      <a:pt x="33" y="88"/>
                    </a:lnTo>
                    <a:lnTo>
                      <a:pt x="22" y="80"/>
                    </a:lnTo>
                    <a:lnTo>
                      <a:pt x="17" y="76"/>
                    </a:lnTo>
                    <a:lnTo>
                      <a:pt x="11" y="72"/>
                    </a:lnTo>
                    <a:lnTo>
                      <a:pt x="7" y="67"/>
                    </a:lnTo>
                    <a:lnTo>
                      <a:pt x="5" y="61"/>
                    </a:lnTo>
                    <a:lnTo>
                      <a:pt x="2" y="53"/>
                    </a:lnTo>
                    <a:lnTo>
                      <a:pt x="2" y="44"/>
                    </a:lnTo>
                    <a:lnTo>
                      <a:pt x="2" y="33"/>
                    </a:lnTo>
                    <a:lnTo>
                      <a:pt x="5" y="26"/>
                    </a:lnTo>
                    <a:lnTo>
                      <a:pt x="10" y="18"/>
                    </a:lnTo>
                    <a:lnTo>
                      <a:pt x="15" y="11"/>
                    </a:lnTo>
                    <a:lnTo>
                      <a:pt x="22" y="6"/>
                    </a:lnTo>
                    <a:lnTo>
                      <a:pt x="30" y="2"/>
                    </a:lnTo>
                    <a:lnTo>
                      <a:pt x="39" y="1"/>
                    </a:lnTo>
                    <a:lnTo>
                      <a:pt x="49" y="0"/>
                    </a:lnTo>
                    <a:lnTo>
                      <a:pt x="65" y="1"/>
                    </a:lnTo>
                    <a:lnTo>
                      <a:pt x="80" y="2"/>
                    </a:lnTo>
                    <a:lnTo>
                      <a:pt x="80" y="18"/>
                    </a:lnTo>
                    <a:lnTo>
                      <a:pt x="81" y="33"/>
                    </a:lnTo>
                    <a:lnTo>
                      <a:pt x="7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5" name="Freeform 433"/>
              <p:cNvSpPr>
                <a:spLocks/>
              </p:cNvSpPr>
              <p:nvPr userDrawn="1"/>
            </p:nvSpPr>
            <p:spPr bwMode="auto">
              <a:xfrm>
                <a:off x="688" y="183"/>
                <a:ext cx="21"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6" name="Freeform 434"/>
              <p:cNvSpPr>
                <a:spLocks/>
              </p:cNvSpPr>
              <p:nvPr userDrawn="1"/>
            </p:nvSpPr>
            <p:spPr bwMode="auto">
              <a:xfrm>
                <a:off x="714" y="181"/>
                <a:ext cx="49" cy="52"/>
              </a:xfrm>
              <a:custGeom>
                <a:avLst/>
                <a:gdLst>
                  <a:gd name="T0" fmla="*/ 0 w 148"/>
                  <a:gd name="T1" fmla="*/ 0 h 155"/>
                  <a:gd name="T2" fmla="*/ 0 w 148"/>
                  <a:gd name="T3" fmla="*/ 0 h 155"/>
                  <a:gd name="T4" fmla="*/ 0 w 148"/>
                  <a:gd name="T5" fmla="*/ 0 h 155"/>
                  <a:gd name="T6" fmla="*/ 0 w 148"/>
                  <a:gd name="T7" fmla="*/ 0 h 155"/>
                  <a:gd name="T8" fmla="*/ 0 w 148"/>
                  <a:gd name="T9" fmla="*/ 0 h 155"/>
                  <a:gd name="T10" fmla="*/ 0 w 148"/>
                  <a:gd name="T11" fmla="*/ 0 h 155"/>
                  <a:gd name="T12" fmla="*/ 0 w 148"/>
                  <a:gd name="T13" fmla="*/ 0 h 155"/>
                  <a:gd name="T14" fmla="*/ 0 w 148"/>
                  <a:gd name="T15" fmla="*/ 0 h 155"/>
                  <a:gd name="T16" fmla="*/ 0 w 148"/>
                  <a:gd name="T17" fmla="*/ 0 h 155"/>
                  <a:gd name="T18" fmla="*/ 0 w 148"/>
                  <a:gd name="T19" fmla="*/ 0 h 155"/>
                  <a:gd name="T20" fmla="*/ 0 w 148"/>
                  <a:gd name="T21" fmla="*/ 0 h 155"/>
                  <a:gd name="T22" fmla="*/ 0 w 148"/>
                  <a:gd name="T23" fmla="*/ 0 h 155"/>
                  <a:gd name="T24" fmla="*/ 0 w 148"/>
                  <a:gd name="T25" fmla="*/ 0 h 155"/>
                  <a:gd name="T26" fmla="*/ 0 w 148"/>
                  <a:gd name="T27" fmla="*/ 0 h 155"/>
                  <a:gd name="T28" fmla="*/ 0 w 148"/>
                  <a:gd name="T29" fmla="*/ 0 h 155"/>
                  <a:gd name="T30" fmla="*/ 0 w 148"/>
                  <a:gd name="T31" fmla="*/ 0 h 155"/>
                  <a:gd name="T32" fmla="*/ 0 w 148"/>
                  <a:gd name="T33" fmla="*/ 0 h 155"/>
                  <a:gd name="T34" fmla="*/ 0 w 148"/>
                  <a:gd name="T35" fmla="*/ 0 h 155"/>
                  <a:gd name="T36" fmla="*/ 0 w 148"/>
                  <a:gd name="T37" fmla="*/ 0 h 155"/>
                  <a:gd name="T38" fmla="*/ 0 w 148"/>
                  <a:gd name="T39" fmla="*/ 0 h 155"/>
                  <a:gd name="T40" fmla="*/ 0 w 148"/>
                  <a:gd name="T41" fmla="*/ 0 h 155"/>
                  <a:gd name="T42" fmla="*/ 0 w 148"/>
                  <a:gd name="T43" fmla="*/ 0 h 155"/>
                  <a:gd name="T44" fmla="*/ 0 w 148"/>
                  <a:gd name="T45" fmla="*/ 0 h 155"/>
                  <a:gd name="T46" fmla="*/ 0 w 148"/>
                  <a:gd name="T47" fmla="*/ 0 h 155"/>
                  <a:gd name="T48" fmla="*/ 0 w 148"/>
                  <a:gd name="T49" fmla="*/ 0 h 155"/>
                  <a:gd name="T50" fmla="*/ 0 w 148"/>
                  <a:gd name="T51" fmla="*/ 0 h 155"/>
                  <a:gd name="T52" fmla="*/ 0 w 148"/>
                  <a:gd name="T53" fmla="*/ 0 h 155"/>
                  <a:gd name="T54" fmla="*/ 0 w 148"/>
                  <a:gd name="T55" fmla="*/ 0 h 155"/>
                  <a:gd name="T56" fmla="*/ 0 w 148"/>
                  <a:gd name="T57" fmla="*/ 0 h 155"/>
                  <a:gd name="T58" fmla="*/ 0 w 148"/>
                  <a:gd name="T59" fmla="*/ 0 h 155"/>
                  <a:gd name="T60" fmla="*/ 0 w 148"/>
                  <a:gd name="T61" fmla="*/ 0 h 155"/>
                  <a:gd name="T62" fmla="*/ 0 w 148"/>
                  <a:gd name="T63" fmla="*/ 0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55">
                    <a:moveTo>
                      <a:pt x="26" y="18"/>
                    </a:moveTo>
                    <a:lnTo>
                      <a:pt x="26" y="18"/>
                    </a:lnTo>
                    <a:lnTo>
                      <a:pt x="17" y="18"/>
                    </a:lnTo>
                    <a:lnTo>
                      <a:pt x="14" y="19"/>
                    </a:lnTo>
                    <a:lnTo>
                      <a:pt x="12" y="22"/>
                    </a:lnTo>
                    <a:lnTo>
                      <a:pt x="9" y="27"/>
                    </a:lnTo>
                    <a:lnTo>
                      <a:pt x="7" y="37"/>
                    </a:lnTo>
                    <a:lnTo>
                      <a:pt x="0" y="37"/>
                    </a:lnTo>
                    <a:lnTo>
                      <a:pt x="3" y="19"/>
                    </a:lnTo>
                    <a:lnTo>
                      <a:pt x="4" y="1"/>
                    </a:lnTo>
                    <a:lnTo>
                      <a:pt x="9" y="1"/>
                    </a:lnTo>
                    <a:lnTo>
                      <a:pt x="12" y="5"/>
                    </a:lnTo>
                    <a:lnTo>
                      <a:pt x="14" y="6"/>
                    </a:lnTo>
                    <a:lnTo>
                      <a:pt x="18" y="6"/>
                    </a:lnTo>
                    <a:lnTo>
                      <a:pt x="22" y="6"/>
                    </a:lnTo>
                    <a:lnTo>
                      <a:pt x="131" y="6"/>
                    </a:lnTo>
                    <a:lnTo>
                      <a:pt x="136" y="6"/>
                    </a:lnTo>
                    <a:lnTo>
                      <a:pt x="139" y="6"/>
                    </a:lnTo>
                    <a:lnTo>
                      <a:pt x="141" y="4"/>
                    </a:lnTo>
                    <a:lnTo>
                      <a:pt x="143" y="0"/>
                    </a:lnTo>
                    <a:lnTo>
                      <a:pt x="148" y="1"/>
                    </a:lnTo>
                    <a:lnTo>
                      <a:pt x="145" y="18"/>
                    </a:lnTo>
                    <a:lnTo>
                      <a:pt x="145" y="36"/>
                    </a:lnTo>
                    <a:lnTo>
                      <a:pt x="139" y="37"/>
                    </a:lnTo>
                    <a:lnTo>
                      <a:pt x="139" y="31"/>
                    </a:lnTo>
                    <a:lnTo>
                      <a:pt x="136" y="24"/>
                    </a:lnTo>
                    <a:lnTo>
                      <a:pt x="135" y="22"/>
                    </a:lnTo>
                    <a:lnTo>
                      <a:pt x="132" y="19"/>
                    </a:lnTo>
                    <a:lnTo>
                      <a:pt x="129" y="18"/>
                    </a:lnTo>
                    <a:lnTo>
                      <a:pt x="123" y="18"/>
                    </a:lnTo>
                    <a:lnTo>
                      <a:pt x="88" y="18"/>
                    </a:lnTo>
                    <a:lnTo>
                      <a:pt x="88" y="131"/>
                    </a:lnTo>
                    <a:lnTo>
                      <a:pt x="88" y="136"/>
                    </a:lnTo>
                    <a:lnTo>
                      <a:pt x="90" y="140"/>
                    </a:lnTo>
                    <a:lnTo>
                      <a:pt x="91" y="144"/>
                    </a:lnTo>
                    <a:lnTo>
                      <a:pt x="94" y="146"/>
                    </a:lnTo>
                    <a:lnTo>
                      <a:pt x="96" y="148"/>
                    </a:lnTo>
                    <a:lnTo>
                      <a:pt x="99" y="149"/>
                    </a:lnTo>
                    <a:lnTo>
                      <a:pt x="106" y="149"/>
                    </a:lnTo>
                    <a:lnTo>
                      <a:pt x="110" y="149"/>
                    </a:lnTo>
                    <a:lnTo>
                      <a:pt x="110" y="155"/>
                    </a:lnTo>
                    <a:lnTo>
                      <a:pt x="75" y="154"/>
                    </a:lnTo>
                    <a:lnTo>
                      <a:pt x="40" y="155"/>
                    </a:lnTo>
                    <a:lnTo>
                      <a:pt x="40" y="149"/>
                    </a:lnTo>
                    <a:lnTo>
                      <a:pt x="44" y="149"/>
                    </a:lnTo>
                    <a:lnTo>
                      <a:pt x="52" y="149"/>
                    </a:lnTo>
                    <a:lnTo>
                      <a:pt x="55" y="148"/>
                    </a:lnTo>
                    <a:lnTo>
                      <a:pt x="57" y="146"/>
                    </a:lnTo>
                    <a:lnTo>
                      <a:pt x="59" y="144"/>
                    </a:lnTo>
                    <a:lnTo>
                      <a:pt x="60" y="141"/>
                    </a:lnTo>
                    <a:lnTo>
                      <a:pt x="61" y="131"/>
                    </a:lnTo>
                    <a:lnTo>
                      <a:pt x="61" y="18"/>
                    </a:lnTo>
                    <a:lnTo>
                      <a:pt x="2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7" name="Freeform 435"/>
              <p:cNvSpPr>
                <a:spLocks/>
              </p:cNvSpPr>
              <p:nvPr userDrawn="1"/>
            </p:nvSpPr>
            <p:spPr bwMode="auto">
              <a:xfrm>
                <a:off x="767" y="184"/>
                <a:ext cx="49" cy="49"/>
              </a:xfrm>
              <a:custGeom>
                <a:avLst/>
                <a:gdLst>
                  <a:gd name="T0" fmla="*/ 0 w 148"/>
                  <a:gd name="T1" fmla="*/ 0 h 147"/>
                  <a:gd name="T2" fmla="*/ 0 w 148"/>
                  <a:gd name="T3" fmla="*/ 0 h 147"/>
                  <a:gd name="T4" fmla="*/ 0 w 148"/>
                  <a:gd name="T5" fmla="*/ 0 h 147"/>
                  <a:gd name="T6" fmla="*/ 0 w 148"/>
                  <a:gd name="T7" fmla="*/ 0 h 147"/>
                  <a:gd name="T8" fmla="*/ 0 w 148"/>
                  <a:gd name="T9" fmla="*/ 0 h 147"/>
                  <a:gd name="T10" fmla="*/ 0 w 148"/>
                  <a:gd name="T11" fmla="*/ 0 h 147"/>
                  <a:gd name="T12" fmla="*/ 0 w 148"/>
                  <a:gd name="T13" fmla="*/ 0 h 147"/>
                  <a:gd name="T14" fmla="*/ 0 w 148"/>
                  <a:gd name="T15" fmla="*/ 0 h 147"/>
                  <a:gd name="T16" fmla="*/ 0 w 148"/>
                  <a:gd name="T17" fmla="*/ 0 h 147"/>
                  <a:gd name="T18" fmla="*/ 0 w 148"/>
                  <a:gd name="T19" fmla="*/ 0 h 147"/>
                  <a:gd name="T20" fmla="*/ 0 w 148"/>
                  <a:gd name="T21" fmla="*/ 0 h 147"/>
                  <a:gd name="T22" fmla="*/ 0 w 148"/>
                  <a:gd name="T23" fmla="*/ 0 h 147"/>
                  <a:gd name="T24" fmla="*/ 0 w 148"/>
                  <a:gd name="T25" fmla="*/ 0 h 147"/>
                  <a:gd name="T26" fmla="*/ 0 w 148"/>
                  <a:gd name="T27" fmla="*/ 0 h 147"/>
                  <a:gd name="T28" fmla="*/ 0 w 148"/>
                  <a:gd name="T29" fmla="*/ 0 h 147"/>
                  <a:gd name="T30" fmla="*/ 0 w 148"/>
                  <a:gd name="T31" fmla="*/ 0 h 147"/>
                  <a:gd name="T32" fmla="*/ 0 w 148"/>
                  <a:gd name="T33" fmla="*/ 0 h 147"/>
                  <a:gd name="T34" fmla="*/ 0 w 148"/>
                  <a:gd name="T35" fmla="*/ 0 h 147"/>
                  <a:gd name="T36" fmla="*/ 0 w 148"/>
                  <a:gd name="T37" fmla="*/ 0 h 147"/>
                  <a:gd name="T38" fmla="*/ 0 w 148"/>
                  <a:gd name="T39" fmla="*/ 0 h 147"/>
                  <a:gd name="T40" fmla="*/ 0 w 148"/>
                  <a:gd name="T41" fmla="*/ 0 h 147"/>
                  <a:gd name="T42" fmla="*/ 0 w 148"/>
                  <a:gd name="T43" fmla="*/ 0 h 147"/>
                  <a:gd name="T44" fmla="*/ 0 w 148"/>
                  <a:gd name="T45" fmla="*/ 0 h 147"/>
                  <a:gd name="T46" fmla="*/ 0 w 148"/>
                  <a:gd name="T47" fmla="*/ 0 h 147"/>
                  <a:gd name="T48" fmla="*/ 0 w 148"/>
                  <a:gd name="T49" fmla="*/ 0 h 147"/>
                  <a:gd name="T50" fmla="*/ 0 w 148"/>
                  <a:gd name="T51" fmla="*/ 0 h 147"/>
                  <a:gd name="T52" fmla="*/ 0 w 148"/>
                  <a:gd name="T53" fmla="*/ 0 h 147"/>
                  <a:gd name="T54" fmla="*/ 0 w 148"/>
                  <a:gd name="T55" fmla="*/ 0 h 147"/>
                  <a:gd name="T56" fmla="*/ 0 w 148"/>
                  <a:gd name="T57" fmla="*/ 0 h 147"/>
                  <a:gd name="T58" fmla="*/ 0 w 148"/>
                  <a:gd name="T59" fmla="*/ 0 h 147"/>
                  <a:gd name="T60" fmla="*/ 0 w 148"/>
                  <a:gd name="T61" fmla="*/ 0 h 147"/>
                  <a:gd name="T62" fmla="*/ 0 w 148"/>
                  <a:gd name="T63" fmla="*/ 0 h 147"/>
                  <a:gd name="T64" fmla="*/ 0 w 148"/>
                  <a:gd name="T65" fmla="*/ 0 h 147"/>
                  <a:gd name="T66" fmla="*/ 0 w 148"/>
                  <a:gd name="T67" fmla="*/ 0 h 147"/>
                  <a:gd name="T68" fmla="*/ 0 w 148"/>
                  <a:gd name="T69" fmla="*/ 0 h 1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7">
                    <a:moveTo>
                      <a:pt x="65" y="77"/>
                    </a:moveTo>
                    <a:lnTo>
                      <a:pt x="22" y="20"/>
                    </a:lnTo>
                    <a:lnTo>
                      <a:pt x="18" y="14"/>
                    </a:lnTo>
                    <a:lnTo>
                      <a:pt x="13" y="9"/>
                    </a:lnTo>
                    <a:lnTo>
                      <a:pt x="8" y="6"/>
                    </a:lnTo>
                    <a:lnTo>
                      <a:pt x="2" y="5"/>
                    </a:lnTo>
                    <a:lnTo>
                      <a:pt x="0" y="5"/>
                    </a:lnTo>
                    <a:lnTo>
                      <a:pt x="0" y="0"/>
                    </a:lnTo>
                    <a:lnTo>
                      <a:pt x="33" y="0"/>
                    </a:lnTo>
                    <a:lnTo>
                      <a:pt x="65" y="0"/>
                    </a:lnTo>
                    <a:lnTo>
                      <a:pt x="65" y="5"/>
                    </a:lnTo>
                    <a:lnTo>
                      <a:pt x="63" y="5"/>
                    </a:lnTo>
                    <a:lnTo>
                      <a:pt x="55" y="6"/>
                    </a:lnTo>
                    <a:lnTo>
                      <a:pt x="52" y="7"/>
                    </a:lnTo>
                    <a:lnTo>
                      <a:pt x="51" y="10"/>
                    </a:lnTo>
                    <a:lnTo>
                      <a:pt x="52" y="14"/>
                    </a:lnTo>
                    <a:lnTo>
                      <a:pt x="55" y="18"/>
                    </a:lnTo>
                    <a:lnTo>
                      <a:pt x="87" y="62"/>
                    </a:lnTo>
                    <a:lnTo>
                      <a:pt x="113" y="24"/>
                    </a:lnTo>
                    <a:lnTo>
                      <a:pt x="118" y="16"/>
                    </a:lnTo>
                    <a:lnTo>
                      <a:pt x="120" y="14"/>
                    </a:lnTo>
                    <a:lnTo>
                      <a:pt x="120" y="10"/>
                    </a:lnTo>
                    <a:lnTo>
                      <a:pt x="120" y="9"/>
                    </a:lnTo>
                    <a:lnTo>
                      <a:pt x="118" y="7"/>
                    </a:lnTo>
                    <a:lnTo>
                      <a:pt x="114" y="6"/>
                    </a:lnTo>
                    <a:lnTo>
                      <a:pt x="108" y="5"/>
                    </a:lnTo>
                    <a:lnTo>
                      <a:pt x="104" y="5"/>
                    </a:lnTo>
                    <a:lnTo>
                      <a:pt x="104" y="0"/>
                    </a:lnTo>
                    <a:lnTo>
                      <a:pt x="129" y="0"/>
                    </a:lnTo>
                    <a:lnTo>
                      <a:pt x="148" y="0"/>
                    </a:lnTo>
                    <a:lnTo>
                      <a:pt x="148" y="5"/>
                    </a:lnTo>
                    <a:lnTo>
                      <a:pt x="143" y="6"/>
                    </a:lnTo>
                    <a:lnTo>
                      <a:pt x="139" y="9"/>
                    </a:lnTo>
                    <a:lnTo>
                      <a:pt x="135" y="11"/>
                    </a:lnTo>
                    <a:lnTo>
                      <a:pt x="131" y="15"/>
                    </a:lnTo>
                    <a:lnTo>
                      <a:pt x="92" y="71"/>
                    </a:lnTo>
                    <a:lnTo>
                      <a:pt x="92" y="121"/>
                    </a:lnTo>
                    <a:lnTo>
                      <a:pt x="94" y="132"/>
                    </a:lnTo>
                    <a:lnTo>
                      <a:pt x="95" y="136"/>
                    </a:lnTo>
                    <a:lnTo>
                      <a:pt x="96" y="138"/>
                    </a:lnTo>
                    <a:lnTo>
                      <a:pt x="99" y="140"/>
                    </a:lnTo>
                    <a:lnTo>
                      <a:pt x="103" y="141"/>
                    </a:lnTo>
                    <a:lnTo>
                      <a:pt x="109" y="141"/>
                    </a:lnTo>
                    <a:lnTo>
                      <a:pt x="114" y="141"/>
                    </a:lnTo>
                    <a:lnTo>
                      <a:pt x="114" y="147"/>
                    </a:lnTo>
                    <a:lnTo>
                      <a:pt x="79" y="146"/>
                    </a:lnTo>
                    <a:lnTo>
                      <a:pt x="43" y="147"/>
                    </a:lnTo>
                    <a:lnTo>
                      <a:pt x="43" y="141"/>
                    </a:lnTo>
                    <a:lnTo>
                      <a:pt x="47" y="141"/>
                    </a:lnTo>
                    <a:lnTo>
                      <a:pt x="55" y="140"/>
                    </a:lnTo>
                    <a:lnTo>
                      <a:pt x="59" y="140"/>
                    </a:lnTo>
                    <a:lnTo>
                      <a:pt x="61" y="137"/>
                    </a:lnTo>
                    <a:lnTo>
                      <a:pt x="63" y="136"/>
                    </a:lnTo>
                    <a:lnTo>
                      <a:pt x="64" y="132"/>
                    </a:lnTo>
                    <a:lnTo>
                      <a:pt x="65" y="123"/>
                    </a:lnTo>
                    <a:lnTo>
                      <a:pt x="65"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8" name="Freeform 436"/>
              <p:cNvSpPr>
                <a:spLocks noEditPoints="1"/>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close/>
                    <a:moveTo>
                      <a:pt x="42" y="95"/>
                    </a:moveTo>
                    <a:lnTo>
                      <a:pt x="42" y="95"/>
                    </a:lnTo>
                    <a:lnTo>
                      <a:pt x="47" y="95"/>
                    </a:lnTo>
                    <a:lnTo>
                      <a:pt x="52" y="93"/>
                    </a:lnTo>
                    <a:lnTo>
                      <a:pt x="60" y="88"/>
                    </a:lnTo>
                    <a:lnTo>
                      <a:pt x="66" y="82"/>
                    </a:lnTo>
                    <a:lnTo>
                      <a:pt x="72" y="74"/>
                    </a:lnTo>
                    <a:lnTo>
                      <a:pt x="75" y="64"/>
                    </a:lnTo>
                    <a:lnTo>
                      <a:pt x="79" y="55"/>
                    </a:lnTo>
                    <a:lnTo>
                      <a:pt x="81" y="44"/>
                    </a:lnTo>
                    <a:lnTo>
                      <a:pt x="81" y="35"/>
                    </a:lnTo>
                    <a:lnTo>
                      <a:pt x="81" y="25"/>
                    </a:lnTo>
                    <a:lnTo>
                      <a:pt x="78" y="20"/>
                    </a:lnTo>
                    <a:lnTo>
                      <a:pt x="75" y="14"/>
                    </a:lnTo>
                    <a:lnTo>
                      <a:pt x="73" y="12"/>
                    </a:lnTo>
                    <a:lnTo>
                      <a:pt x="69" y="8"/>
                    </a:lnTo>
                    <a:lnTo>
                      <a:pt x="64" y="7"/>
                    </a:lnTo>
                    <a:lnTo>
                      <a:pt x="57" y="5"/>
                    </a:lnTo>
                    <a:lnTo>
                      <a:pt x="52" y="7"/>
                    </a:lnTo>
                    <a:lnTo>
                      <a:pt x="47" y="7"/>
                    </a:lnTo>
                    <a:lnTo>
                      <a:pt x="39" y="12"/>
                    </a:lnTo>
                    <a:lnTo>
                      <a:pt x="33" y="18"/>
                    </a:lnTo>
                    <a:lnTo>
                      <a:pt x="26" y="26"/>
                    </a:lnTo>
                    <a:lnTo>
                      <a:pt x="22" y="36"/>
                    </a:lnTo>
                    <a:lnTo>
                      <a:pt x="20" y="45"/>
                    </a:lnTo>
                    <a:lnTo>
                      <a:pt x="18" y="56"/>
                    </a:lnTo>
                    <a:lnTo>
                      <a:pt x="17" y="65"/>
                    </a:lnTo>
                    <a:lnTo>
                      <a:pt x="18" y="77"/>
                    </a:lnTo>
                    <a:lnTo>
                      <a:pt x="20" y="82"/>
                    </a:lnTo>
                    <a:lnTo>
                      <a:pt x="22" y="86"/>
                    </a:lnTo>
                    <a:lnTo>
                      <a:pt x="26" y="90"/>
                    </a:lnTo>
                    <a:lnTo>
                      <a:pt x="30" y="92"/>
                    </a:lnTo>
                    <a:lnTo>
                      <a:pt x="35" y="95"/>
                    </a:lnTo>
                    <a:lnTo>
                      <a:pt x="42"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9" name="Freeform 437"/>
              <p:cNvSpPr>
                <a:spLocks/>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0" name="Freeform 438"/>
              <p:cNvSpPr>
                <a:spLocks/>
              </p:cNvSpPr>
              <p:nvPr userDrawn="1"/>
            </p:nvSpPr>
            <p:spPr bwMode="auto">
              <a:xfrm>
                <a:off x="836" y="202"/>
                <a:ext cx="22" cy="30"/>
              </a:xfrm>
              <a:custGeom>
                <a:avLst/>
                <a:gdLst>
                  <a:gd name="T0" fmla="*/ 0 w 64"/>
                  <a:gd name="T1" fmla="*/ 0 h 90"/>
                  <a:gd name="T2" fmla="*/ 0 w 64"/>
                  <a:gd name="T3" fmla="*/ 0 h 90"/>
                  <a:gd name="T4" fmla="*/ 0 w 64"/>
                  <a:gd name="T5" fmla="*/ 0 h 90"/>
                  <a:gd name="T6" fmla="*/ 0 w 64"/>
                  <a:gd name="T7" fmla="*/ 0 h 90"/>
                  <a:gd name="T8" fmla="*/ 0 w 64"/>
                  <a:gd name="T9" fmla="*/ 0 h 90"/>
                  <a:gd name="T10" fmla="*/ 0 w 64"/>
                  <a:gd name="T11" fmla="*/ 0 h 90"/>
                  <a:gd name="T12" fmla="*/ 0 w 64"/>
                  <a:gd name="T13" fmla="*/ 0 h 90"/>
                  <a:gd name="T14" fmla="*/ 0 w 64"/>
                  <a:gd name="T15" fmla="*/ 0 h 90"/>
                  <a:gd name="T16" fmla="*/ 0 w 64"/>
                  <a:gd name="T17" fmla="*/ 0 h 90"/>
                  <a:gd name="T18" fmla="*/ 0 w 64"/>
                  <a:gd name="T19" fmla="*/ 0 h 90"/>
                  <a:gd name="T20" fmla="*/ 0 w 64"/>
                  <a:gd name="T21" fmla="*/ 0 h 90"/>
                  <a:gd name="T22" fmla="*/ 0 w 64"/>
                  <a:gd name="T23" fmla="*/ 0 h 90"/>
                  <a:gd name="T24" fmla="*/ 0 w 64"/>
                  <a:gd name="T25" fmla="*/ 0 h 90"/>
                  <a:gd name="T26" fmla="*/ 0 w 64"/>
                  <a:gd name="T27" fmla="*/ 0 h 90"/>
                  <a:gd name="T28" fmla="*/ 0 w 64"/>
                  <a:gd name="T29" fmla="*/ 0 h 90"/>
                  <a:gd name="T30" fmla="*/ 0 w 64"/>
                  <a:gd name="T31" fmla="*/ 0 h 90"/>
                  <a:gd name="T32" fmla="*/ 0 w 64"/>
                  <a:gd name="T33" fmla="*/ 0 h 90"/>
                  <a:gd name="T34" fmla="*/ 0 w 64"/>
                  <a:gd name="T35" fmla="*/ 0 h 90"/>
                  <a:gd name="T36" fmla="*/ 0 w 64"/>
                  <a:gd name="T37" fmla="*/ 0 h 90"/>
                  <a:gd name="T38" fmla="*/ 0 w 64"/>
                  <a:gd name="T39" fmla="*/ 0 h 90"/>
                  <a:gd name="T40" fmla="*/ 0 w 64"/>
                  <a:gd name="T41" fmla="*/ 0 h 90"/>
                  <a:gd name="T42" fmla="*/ 0 w 64"/>
                  <a:gd name="T43" fmla="*/ 0 h 90"/>
                  <a:gd name="T44" fmla="*/ 0 w 64"/>
                  <a:gd name="T45" fmla="*/ 0 h 90"/>
                  <a:gd name="T46" fmla="*/ 0 w 64"/>
                  <a:gd name="T47" fmla="*/ 0 h 90"/>
                  <a:gd name="T48" fmla="*/ 0 w 64"/>
                  <a:gd name="T49" fmla="*/ 0 h 90"/>
                  <a:gd name="T50" fmla="*/ 0 w 64"/>
                  <a:gd name="T51" fmla="*/ 0 h 90"/>
                  <a:gd name="T52" fmla="*/ 0 w 64"/>
                  <a:gd name="T53" fmla="*/ 0 h 90"/>
                  <a:gd name="T54" fmla="*/ 0 w 64"/>
                  <a:gd name="T55" fmla="*/ 0 h 90"/>
                  <a:gd name="T56" fmla="*/ 0 w 64"/>
                  <a:gd name="T57" fmla="*/ 0 h 90"/>
                  <a:gd name="T58" fmla="*/ 0 w 64"/>
                  <a:gd name="T59" fmla="*/ 0 h 90"/>
                  <a:gd name="T60" fmla="*/ 0 w 64"/>
                  <a:gd name="T61" fmla="*/ 0 h 90"/>
                  <a:gd name="T62" fmla="*/ 0 w 64"/>
                  <a:gd name="T63" fmla="*/ 0 h 90"/>
                  <a:gd name="T64" fmla="*/ 0 w 64"/>
                  <a:gd name="T65" fmla="*/ 0 h 90"/>
                  <a:gd name="T66" fmla="*/ 0 w 64"/>
                  <a:gd name="T67" fmla="*/ 0 h 90"/>
                  <a:gd name="T68" fmla="*/ 0 w 64"/>
                  <a:gd name="T69" fmla="*/ 0 h 90"/>
                  <a:gd name="T70" fmla="*/ 0 w 64"/>
                  <a:gd name="T71" fmla="*/ 0 h 90"/>
                  <a:gd name="T72" fmla="*/ 0 w 64"/>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90">
                    <a:moveTo>
                      <a:pt x="25" y="90"/>
                    </a:moveTo>
                    <a:lnTo>
                      <a:pt x="25" y="90"/>
                    </a:lnTo>
                    <a:lnTo>
                      <a:pt x="30" y="90"/>
                    </a:lnTo>
                    <a:lnTo>
                      <a:pt x="35" y="88"/>
                    </a:lnTo>
                    <a:lnTo>
                      <a:pt x="43" y="83"/>
                    </a:lnTo>
                    <a:lnTo>
                      <a:pt x="49" y="77"/>
                    </a:lnTo>
                    <a:lnTo>
                      <a:pt x="55" y="69"/>
                    </a:lnTo>
                    <a:lnTo>
                      <a:pt x="58" y="59"/>
                    </a:lnTo>
                    <a:lnTo>
                      <a:pt x="62" y="50"/>
                    </a:lnTo>
                    <a:lnTo>
                      <a:pt x="64" y="39"/>
                    </a:lnTo>
                    <a:lnTo>
                      <a:pt x="64" y="30"/>
                    </a:lnTo>
                    <a:lnTo>
                      <a:pt x="64" y="20"/>
                    </a:lnTo>
                    <a:lnTo>
                      <a:pt x="61" y="15"/>
                    </a:lnTo>
                    <a:lnTo>
                      <a:pt x="58" y="9"/>
                    </a:lnTo>
                    <a:lnTo>
                      <a:pt x="56" y="7"/>
                    </a:lnTo>
                    <a:lnTo>
                      <a:pt x="52" y="3"/>
                    </a:lnTo>
                    <a:lnTo>
                      <a:pt x="47" y="2"/>
                    </a:lnTo>
                    <a:lnTo>
                      <a:pt x="40" y="0"/>
                    </a:lnTo>
                    <a:lnTo>
                      <a:pt x="35" y="2"/>
                    </a:lnTo>
                    <a:lnTo>
                      <a:pt x="30" y="2"/>
                    </a:lnTo>
                    <a:lnTo>
                      <a:pt x="22" y="7"/>
                    </a:lnTo>
                    <a:lnTo>
                      <a:pt x="16" y="13"/>
                    </a:lnTo>
                    <a:lnTo>
                      <a:pt x="9" y="21"/>
                    </a:lnTo>
                    <a:lnTo>
                      <a:pt x="5" y="31"/>
                    </a:lnTo>
                    <a:lnTo>
                      <a:pt x="3" y="40"/>
                    </a:lnTo>
                    <a:lnTo>
                      <a:pt x="1" y="51"/>
                    </a:lnTo>
                    <a:lnTo>
                      <a:pt x="0" y="60"/>
                    </a:lnTo>
                    <a:lnTo>
                      <a:pt x="1" y="72"/>
                    </a:lnTo>
                    <a:lnTo>
                      <a:pt x="3" y="77"/>
                    </a:lnTo>
                    <a:lnTo>
                      <a:pt x="5" y="81"/>
                    </a:lnTo>
                    <a:lnTo>
                      <a:pt x="9" y="85"/>
                    </a:lnTo>
                    <a:lnTo>
                      <a:pt x="13" y="87"/>
                    </a:lnTo>
                    <a:lnTo>
                      <a:pt x="18" y="90"/>
                    </a:lnTo>
                    <a:lnTo>
                      <a:pt x="25"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1" name="Freeform 439"/>
              <p:cNvSpPr>
                <a:spLocks/>
              </p:cNvSpPr>
              <p:nvPr userDrawn="1"/>
            </p:nvSpPr>
            <p:spPr bwMode="auto">
              <a:xfrm>
                <a:off x="864" y="179"/>
                <a:ext cx="33" cy="70"/>
              </a:xfrm>
              <a:custGeom>
                <a:avLst/>
                <a:gdLst>
                  <a:gd name="T0" fmla="*/ 0 w 99"/>
                  <a:gd name="T1" fmla="*/ 0 h 210"/>
                  <a:gd name="T2" fmla="*/ 0 w 99"/>
                  <a:gd name="T3" fmla="*/ 0 h 210"/>
                  <a:gd name="T4" fmla="*/ 0 w 99"/>
                  <a:gd name="T5" fmla="*/ 0 h 210"/>
                  <a:gd name="T6" fmla="*/ 0 w 99"/>
                  <a:gd name="T7" fmla="*/ 0 h 210"/>
                  <a:gd name="T8" fmla="*/ 0 w 99"/>
                  <a:gd name="T9" fmla="*/ 0 h 210"/>
                  <a:gd name="T10" fmla="*/ 0 w 99"/>
                  <a:gd name="T11" fmla="*/ 0 h 210"/>
                  <a:gd name="T12" fmla="*/ 0 w 99"/>
                  <a:gd name="T13" fmla="*/ 0 h 210"/>
                  <a:gd name="T14" fmla="*/ 0 w 99"/>
                  <a:gd name="T15" fmla="*/ 0 h 210"/>
                  <a:gd name="T16" fmla="*/ 0 w 99"/>
                  <a:gd name="T17" fmla="*/ 0 h 210"/>
                  <a:gd name="T18" fmla="*/ 0 w 99"/>
                  <a:gd name="T19" fmla="*/ 0 h 210"/>
                  <a:gd name="T20" fmla="*/ 0 w 99"/>
                  <a:gd name="T21" fmla="*/ 0 h 210"/>
                  <a:gd name="T22" fmla="*/ 0 w 99"/>
                  <a:gd name="T23" fmla="*/ 0 h 210"/>
                  <a:gd name="T24" fmla="*/ 0 w 99"/>
                  <a:gd name="T25" fmla="*/ 0 h 210"/>
                  <a:gd name="T26" fmla="*/ 0 w 99"/>
                  <a:gd name="T27" fmla="*/ 0 h 210"/>
                  <a:gd name="T28" fmla="*/ 0 w 99"/>
                  <a:gd name="T29" fmla="*/ 0 h 210"/>
                  <a:gd name="T30" fmla="*/ 0 w 99"/>
                  <a:gd name="T31" fmla="*/ 0 h 210"/>
                  <a:gd name="T32" fmla="*/ 0 w 99"/>
                  <a:gd name="T33" fmla="*/ 0 h 210"/>
                  <a:gd name="T34" fmla="*/ 0 w 99"/>
                  <a:gd name="T35" fmla="*/ 0 h 210"/>
                  <a:gd name="T36" fmla="*/ 0 w 99"/>
                  <a:gd name="T37" fmla="*/ 0 h 210"/>
                  <a:gd name="T38" fmla="*/ 0 w 99"/>
                  <a:gd name="T39" fmla="*/ 0 h 210"/>
                  <a:gd name="T40" fmla="*/ 0 w 99"/>
                  <a:gd name="T41" fmla="*/ 0 h 210"/>
                  <a:gd name="T42" fmla="*/ 0 w 99"/>
                  <a:gd name="T43" fmla="*/ 0 h 210"/>
                  <a:gd name="T44" fmla="*/ 0 w 99"/>
                  <a:gd name="T45" fmla="*/ 0 h 210"/>
                  <a:gd name="T46" fmla="*/ 0 w 99"/>
                  <a:gd name="T47" fmla="*/ 0 h 210"/>
                  <a:gd name="T48" fmla="*/ 0 w 99"/>
                  <a:gd name="T49" fmla="*/ 0 h 210"/>
                  <a:gd name="T50" fmla="*/ 0 w 99"/>
                  <a:gd name="T51" fmla="*/ 0 h 210"/>
                  <a:gd name="T52" fmla="*/ 0 w 99"/>
                  <a:gd name="T53" fmla="*/ 0 h 210"/>
                  <a:gd name="T54" fmla="*/ 0 w 99"/>
                  <a:gd name="T55" fmla="*/ 0 h 210"/>
                  <a:gd name="T56" fmla="*/ 0 w 99"/>
                  <a:gd name="T57" fmla="*/ 0 h 210"/>
                  <a:gd name="T58" fmla="*/ 0 w 99"/>
                  <a:gd name="T59" fmla="*/ 0 h 210"/>
                  <a:gd name="T60" fmla="*/ 0 w 99"/>
                  <a:gd name="T61" fmla="*/ 0 h 210"/>
                  <a:gd name="T62" fmla="*/ 0 w 99"/>
                  <a:gd name="T63" fmla="*/ 0 h 210"/>
                  <a:gd name="T64" fmla="*/ 0 w 99"/>
                  <a:gd name="T65" fmla="*/ 0 h 210"/>
                  <a:gd name="T66" fmla="*/ 0 w 99"/>
                  <a:gd name="T67" fmla="*/ 0 h 210"/>
                  <a:gd name="T68" fmla="*/ 0 w 99"/>
                  <a:gd name="T69" fmla="*/ 0 h 210"/>
                  <a:gd name="T70" fmla="*/ 0 w 99"/>
                  <a:gd name="T71" fmla="*/ 0 h 210"/>
                  <a:gd name="T72" fmla="*/ 0 w 99"/>
                  <a:gd name="T73" fmla="*/ 0 h 210"/>
                  <a:gd name="T74" fmla="*/ 0 w 99"/>
                  <a:gd name="T75" fmla="*/ 0 h 210"/>
                  <a:gd name="T76" fmla="*/ 0 w 99"/>
                  <a:gd name="T77" fmla="*/ 0 h 210"/>
                  <a:gd name="T78" fmla="*/ 0 w 99"/>
                  <a:gd name="T79" fmla="*/ 0 h 210"/>
                  <a:gd name="T80" fmla="*/ 0 w 99"/>
                  <a:gd name="T81" fmla="*/ 0 h 210"/>
                  <a:gd name="T82" fmla="*/ 0 w 99"/>
                  <a:gd name="T83" fmla="*/ 0 h 210"/>
                  <a:gd name="T84" fmla="*/ 0 w 99"/>
                  <a:gd name="T85" fmla="*/ 0 h 210"/>
                  <a:gd name="T86" fmla="*/ 0 w 99"/>
                  <a:gd name="T87" fmla="*/ 0 h 210"/>
                  <a:gd name="T88" fmla="*/ 0 w 99"/>
                  <a:gd name="T89" fmla="*/ 0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9" h="210">
                    <a:moveTo>
                      <a:pt x="76" y="68"/>
                    </a:moveTo>
                    <a:lnTo>
                      <a:pt x="73" y="77"/>
                    </a:lnTo>
                    <a:lnTo>
                      <a:pt x="50" y="77"/>
                    </a:lnTo>
                    <a:lnTo>
                      <a:pt x="15" y="206"/>
                    </a:lnTo>
                    <a:lnTo>
                      <a:pt x="2" y="210"/>
                    </a:lnTo>
                    <a:lnTo>
                      <a:pt x="0" y="209"/>
                    </a:lnTo>
                    <a:lnTo>
                      <a:pt x="33" y="77"/>
                    </a:lnTo>
                    <a:lnTo>
                      <a:pt x="15" y="77"/>
                    </a:lnTo>
                    <a:lnTo>
                      <a:pt x="16" y="68"/>
                    </a:lnTo>
                    <a:lnTo>
                      <a:pt x="35" y="68"/>
                    </a:lnTo>
                    <a:lnTo>
                      <a:pt x="41" y="52"/>
                    </a:lnTo>
                    <a:lnTo>
                      <a:pt x="46" y="37"/>
                    </a:lnTo>
                    <a:lnTo>
                      <a:pt x="50" y="30"/>
                    </a:lnTo>
                    <a:lnTo>
                      <a:pt x="55" y="24"/>
                    </a:lnTo>
                    <a:lnTo>
                      <a:pt x="60" y="17"/>
                    </a:lnTo>
                    <a:lnTo>
                      <a:pt x="66" y="11"/>
                    </a:lnTo>
                    <a:lnTo>
                      <a:pt x="72" y="7"/>
                    </a:lnTo>
                    <a:lnTo>
                      <a:pt x="78" y="3"/>
                    </a:lnTo>
                    <a:lnTo>
                      <a:pt x="83" y="0"/>
                    </a:lnTo>
                    <a:lnTo>
                      <a:pt x="90" y="0"/>
                    </a:lnTo>
                    <a:lnTo>
                      <a:pt x="92" y="0"/>
                    </a:lnTo>
                    <a:lnTo>
                      <a:pt x="96" y="2"/>
                    </a:lnTo>
                    <a:lnTo>
                      <a:pt x="98" y="3"/>
                    </a:lnTo>
                    <a:lnTo>
                      <a:pt x="99" y="7"/>
                    </a:lnTo>
                    <a:lnTo>
                      <a:pt x="96" y="13"/>
                    </a:lnTo>
                    <a:lnTo>
                      <a:pt x="95" y="16"/>
                    </a:lnTo>
                    <a:lnTo>
                      <a:pt x="92" y="17"/>
                    </a:lnTo>
                    <a:lnTo>
                      <a:pt x="90" y="16"/>
                    </a:lnTo>
                    <a:lnTo>
                      <a:pt x="86" y="15"/>
                    </a:lnTo>
                    <a:lnTo>
                      <a:pt x="83" y="13"/>
                    </a:lnTo>
                    <a:lnTo>
                      <a:pt x="79" y="13"/>
                    </a:lnTo>
                    <a:lnTo>
                      <a:pt x="74" y="13"/>
                    </a:lnTo>
                    <a:lnTo>
                      <a:pt x="70" y="15"/>
                    </a:lnTo>
                    <a:lnTo>
                      <a:pt x="68" y="18"/>
                    </a:lnTo>
                    <a:lnTo>
                      <a:pt x="65" y="21"/>
                    </a:lnTo>
                    <a:lnTo>
                      <a:pt x="61" y="30"/>
                    </a:lnTo>
                    <a:lnTo>
                      <a:pt x="60" y="39"/>
                    </a:lnTo>
                    <a:lnTo>
                      <a:pt x="52" y="68"/>
                    </a:lnTo>
                    <a:lnTo>
                      <a:pt x="7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2" name="Freeform 440"/>
              <p:cNvSpPr>
                <a:spLocks/>
              </p:cNvSpPr>
              <p:nvPr userDrawn="1"/>
            </p:nvSpPr>
            <p:spPr bwMode="auto">
              <a:xfrm>
                <a:off x="912" y="183"/>
                <a:ext cx="45" cy="51"/>
              </a:xfrm>
              <a:custGeom>
                <a:avLst/>
                <a:gdLst>
                  <a:gd name="T0" fmla="*/ 0 w 137"/>
                  <a:gd name="T1" fmla="*/ 0 h 154"/>
                  <a:gd name="T2" fmla="*/ 0 w 137"/>
                  <a:gd name="T3" fmla="*/ 0 h 154"/>
                  <a:gd name="T4" fmla="*/ 0 w 137"/>
                  <a:gd name="T5" fmla="*/ 0 h 154"/>
                  <a:gd name="T6" fmla="*/ 0 w 137"/>
                  <a:gd name="T7" fmla="*/ 0 h 154"/>
                  <a:gd name="T8" fmla="*/ 0 w 137"/>
                  <a:gd name="T9" fmla="*/ 0 h 154"/>
                  <a:gd name="T10" fmla="*/ 0 w 137"/>
                  <a:gd name="T11" fmla="*/ 0 h 154"/>
                  <a:gd name="T12" fmla="*/ 0 w 137"/>
                  <a:gd name="T13" fmla="*/ 0 h 154"/>
                  <a:gd name="T14" fmla="*/ 0 w 137"/>
                  <a:gd name="T15" fmla="*/ 0 h 154"/>
                  <a:gd name="T16" fmla="*/ 0 w 137"/>
                  <a:gd name="T17" fmla="*/ 0 h 154"/>
                  <a:gd name="T18" fmla="*/ 0 w 137"/>
                  <a:gd name="T19" fmla="*/ 0 h 154"/>
                  <a:gd name="T20" fmla="*/ 0 w 137"/>
                  <a:gd name="T21" fmla="*/ 0 h 154"/>
                  <a:gd name="T22" fmla="*/ 0 w 137"/>
                  <a:gd name="T23" fmla="*/ 0 h 154"/>
                  <a:gd name="T24" fmla="*/ 0 w 137"/>
                  <a:gd name="T25" fmla="*/ 0 h 154"/>
                  <a:gd name="T26" fmla="*/ 0 w 137"/>
                  <a:gd name="T27" fmla="*/ 0 h 154"/>
                  <a:gd name="T28" fmla="*/ 0 w 137"/>
                  <a:gd name="T29" fmla="*/ 0 h 154"/>
                  <a:gd name="T30" fmla="*/ 0 w 137"/>
                  <a:gd name="T31" fmla="*/ 0 h 154"/>
                  <a:gd name="T32" fmla="*/ 0 w 137"/>
                  <a:gd name="T33" fmla="*/ 0 h 154"/>
                  <a:gd name="T34" fmla="*/ 0 w 137"/>
                  <a:gd name="T35" fmla="*/ 0 h 154"/>
                  <a:gd name="T36" fmla="*/ 0 w 137"/>
                  <a:gd name="T37" fmla="*/ 0 h 154"/>
                  <a:gd name="T38" fmla="*/ 0 w 137"/>
                  <a:gd name="T39" fmla="*/ 0 h 154"/>
                  <a:gd name="T40" fmla="*/ 0 w 137"/>
                  <a:gd name="T41" fmla="*/ 0 h 154"/>
                  <a:gd name="T42" fmla="*/ 0 w 137"/>
                  <a:gd name="T43" fmla="*/ 0 h 154"/>
                  <a:gd name="T44" fmla="*/ 0 w 137"/>
                  <a:gd name="T45" fmla="*/ 0 h 154"/>
                  <a:gd name="T46" fmla="*/ 0 w 137"/>
                  <a:gd name="T47" fmla="*/ 0 h 154"/>
                  <a:gd name="T48" fmla="*/ 0 w 137"/>
                  <a:gd name="T49" fmla="*/ 0 h 154"/>
                  <a:gd name="T50" fmla="*/ 0 w 137"/>
                  <a:gd name="T51" fmla="*/ 0 h 154"/>
                  <a:gd name="T52" fmla="*/ 0 w 137"/>
                  <a:gd name="T53" fmla="*/ 0 h 154"/>
                  <a:gd name="T54" fmla="*/ 0 w 137"/>
                  <a:gd name="T55" fmla="*/ 0 h 154"/>
                  <a:gd name="T56" fmla="*/ 0 w 137"/>
                  <a:gd name="T57" fmla="*/ 0 h 154"/>
                  <a:gd name="T58" fmla="*/ 0 w 137"/>
                  <a:gd name="T59" fmla="*/ 0 h 154"/>
                  <a:gd name="T60" fmla="*/ 0 w 137"/>
                  <a:gd name="T61" fmla="*/ 0 h 154"/>
                  <a:gd name="T62" fmla="*/ 0 w 137"/>
                  <a:gd name="T63" fmla="*/ 0 h 154"/>
                  <a:gd name="T64" fmla="*/ 0 w 137"/>
                  <a:gd name="T65" fmla="*/ 0 h 154"/>
                  <a:gd name="T66" fmla="*/ 0 w 137"/>
                  <a:gd name="T67" fmla="*/ 0 h 154"/>
                  <a:gd name="T68" fmla="*/ 0 w 137"/>
                  <a:gd name="T69" fmla="*/ 0 h 154"/>
                  <a:gd name="T70" fmla="*/ 0 w 137"/>
                  <a:gd name="T71" fmla="*/ 0 h 154"/>
                  <a:gd name="T72" fmla="*/ 0 w 137"/>
                  <a:gd name="T73" fmla="*/ 0 h 154"/>
                  <a:gd name="T74" fmla="*/ 0 w 137"/>
                  <a:gd name="T75" fmla="*/ 0 h 154"/>
                  <a:gd name="T76" fmla="*/ 0 w 137"/>
                  <a:gd name="T77" fmla="*/ 0 h 154"/>
                  <a:gd name="T78" fmla="*/ 0 w 137"/>
                  <a:gd name="T79" fmla="*/ 0 h 154"/>
                  <a:gd name="T80" fmla="*/ 0 w 137"/>
                  <a:gd name="T81" fmla="*/ 0 h 154"/>
                  <a:gd name="T82" fmla="*/ 0 w 137"/>
                  <a:gd name="T83" fmla="*/ 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7" h="154">
                    <a:moveTo>
                      <a:pt x="129" y="46"/>
                    </a:moveTo>
                    <a:lnTo>
                      <a:pt x="129" y="46"/>
                    </a:lnTo>
                    <a:lnTo>
                      <a:pt x="127" y="39"/>
                    </a:lnTo>
                    <a:lnTo>
                      <a:pt x="124" y="32"/>
                    </a:lnTo>
                    <a:lnTo>
                      <a:pt x="120" y="26"/>
                    </a:lnTo>
                    <a:lnTo>
                      <a:pt x="115" y="20"/>
                    </a:lnTo>
                    <a:lnTo>
                      <a:pt x="110" y="15"/>
                    </a:lnTo>
                    <a:lnTo>
                      <a:pt x="102" y="13"/>
                    </a:lnTo>
                    <a:lnTo>
                      <a:pt x="93" y="10"/>
                    </a:lnTo>
                    <a:lnTo>
                      <a:pt x="83" y="9"/>
                    </a:lnTo>
                    <a:lnTo>
                      <a:pt x="70" y="10"/>
                    </a:lnTo>
                    <a:lnTo>
                      <a:pt x="59" y="14"/>
                    </a:lnTo>
                    <a:lnTo>
                      <a:pt x="50" y="19"/>
                    </a:lnTo>
                    <a:lnTo>
                      <a:pt x="42" y="27"/>
                    </a:lnTo>
                    <a:lnTo>
                      <a:pt x="37" y="37"/>
                    </a:lnTo>
                    <a:lnTo>
                      <a:pt x="32" y="48"/>
                    </a:lnTo>
                    <a:lnTo>
                      <a:pt x="29" y="61"/>
                    </a:lnTo>
                    <a:lnTo>
                      <a:pt x="29" y="74"/>
                    </a:lnTo>
                    <a:lnTo>
                      <a:pt x="29" y="87"/>
                    </a:lnTo>
                    <a:lnTo>
                      <a:pt x="32" y="99"/>
                    </a:lnTo>
                    <a:lnTo>
                      <a:pt x="37" y="111"/>
                    </a:lnTo>
                    <a:lnTo>
                      <a:pt x="44" y="123"/>
                    </a:lnTo>
                    <a:lnTo>
                      <a:pt x="51" y="132"/>
                    </a:lnTo>
                    <a:lnTo>
                      <a:pt x="62" y="138"/>
                    </a:lnTo>
                    <a:lnTo>
                      <a:pt x="67" y="141"/>
                    </a:lnTo>
                    <a:lnTo>
                      <a:pt x="74" y="144"/>
                    </a:lnTo>
                    <a:lnTo>
                      <a:pt x="80" y="145"/>
                    </a:lnTo>
                    <a:lnTo>
                      <a:pt x="88" y="145"/>
                    </a:lnTo>
                    <a:lnTo>
                      <a:pt x="96" y="145"/>
                    </a:lnTo>
                    <a:lnTo>
                      <a:pt x="103" y="142"/>
                    </a:lnTo>
                    <a:lnTo>
                      <a:pt x="110" y="140"/>
                    </a:lnTo>
                    <a:lnTo>
                      <a:pt x="115" y="136"/>
                    </a:lnTo>
                    <a:lnTo>
                      <a:pt x="120" y="131"/>
                    </a:lnTo>
                    <a:lnTo>
                      <a:pt x="124" y="124"/>
                    </a:lnTo>
                    <a:lnTo>
                      <a:pt x="128" y="118"/>
                    </a:lnTo>
                    <a:lnTo>
                      <a:pt x="131" y="110"/>
                    </a:lnTo>
                    <a:lnTo>
                      <a:pt x="137" y="110"/>
                    </a:lnTo>
                    <a:lnTo>
                      <a:pt x="133" y="128"/>
                    </a:lnTo>
                    <a:lnTo>
                      <a:pt x="131" y="145"/>
                    </a:lnTo>
                    <a:lnTo>
                      <a:pt x="121" y="149"/>
                    </a:lnTo>
                    <a:lnTo>
                      <a:pt x="110" y="151"/>
                    </a:lnTo>
                    <a:lnTo>
                      <a:pt x="97" y="154"/>
                    </a:lnTo>
                    <a:lnTo>
                      <a:pt x="83" y="154"/>
                    </a:lnTo>
                    <a:lnTo>
                      <a:pt x="66" y="153"/>
                    </a:lnTo>
                    <a:lnTo>
                      <a:pt x="49" y="150"/>
                    </a:lnTo>
                    <a:lnTo>
                      <a:pt x="35" y="144"/>
                    </a:lnTo>
                    <a:lnTo>
                      <a:pt x="29" y="140"/>
                    </a:lnTo>
                    <a:lnTo>
                      <a:pt x="23" y="134"/>
                    </a:lnTo>
                    <a:lnTo>
                      <a:pt x="18" y="129"/>
                    </a:lnTo>
                    <a:lnTo>
                      <a:pt x="13" y="124"/>
                    </a:lnTo>
                    <a:lnTo>
                      <a:pt x="9" y="116"/>
                    </a:lnTo>
                    <a:lnTo>
                      <a:pt x="6" y="110"/>
                    </a:lnTo>
                    <a:lnTo>
                      <a:pt x="4" y="102"/>
                    </a:lnTo>
                    <a:lnTo>
                      <a:pt x="1" y="93"/>
                    </a:lnTo>
                    <a:lnTo>
                      <a:pt x="0" y="85"/>
                    </a:lnTo>
                    <a:lnTo>
                      <a:pt x="0" y="75"/>
                    </a:lnTo>
                    <a:lnTo>
                      <a:pt x="0" y="66"/>
                    </a:lnTo>
                    <a:lnTo>
                      <a:pt x="1" y="58"/>
                    </a:lnTo>
                    <a:lnTo>
                      <a:pt x="4" y="50"/>
                    </a:lnTo>
                    <a:lnTo>
                      <a:pt x="6" y="44"/>
                    </a:lnTo>
                    <a:lnTo>
                      <a:pt x="10" y="36"/>
                    </a:lnTo>
                    <a:lnTo>
                      <a:pt x="14" y="31"/>
                    </a:lnTo>
                    <a:lnTo>
                      <a:pt x="19" y="24"/>
                    </a:lnTo>
                    <a:lnTo>
                      <a:pt x="24" y="19"/>
                    </a:lnTo>
                    <a:lnTo>
                      <a:pt x="36" y="11"/>
                    </a:lnTo>
                    <a:lnTo>
                      <a:pt x="50" y="5"/>
                    </a:lnTo>
                    <a:lnTo>
                      <a:pt x="66" y="1"/>
                    </a:lnTo>
                    <a:lnTo>
                      <a:pt x="81" y="0"/>
                    </a:lnTo>
                    <a:lnTo>
                      <a:pt x="97" y="1"/>
                    </a:lnTo>
                    <a:lnTo>
                      <a:pt x="110" y="4"/>
                    </a:lnTo>
                    <a:lnTo>
                      <a:pt x="121" y="7"/>
                    </a:lnTo>
                    <a:lnTo>
                      <a:pt x="134" y="10"/>
                    </a:lnTo>
                    <a:lnTo>
                      <a:pt x="134" y="28"/>
                    </a:lnTo>
                    <a:lnTo>
                      <a:pt x="136" y="46"/>
                    </a:lnTo>
                    <a:lnTo>
                      <a:pt x="129"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3" name="Freeform 441"/>
              <p:cNvSpPr>
                <a:spLocks noEditPoints="1"/>
              </p:cNvSpPr>
              <p:nvPr userDrawn="1"/>
            </p:nvSpPr>
            <p:spPr bwMode="auto">
              <a:xfrm>
                <a:off x="960" y="182"/>
                <a:ext cx="50" cy="51"/>
              </a:xfrm>
              <a:custGeom>
                <a:avLst/>
                <a:gdLst>
                  <a:gd name="T0" fmla="*/ 0 w 149"/>
                  <a:gd name="T1" fmla="*/ 0 h 154"/>
                  <a:gd name="T2" fmla="*/ 0 w 149"/>
                  <a:gd name="T3" fmla="*/ 0 h 154"/>
                  <a:gd name="T4" fmla="*/ 0 w 149"/>
                  <a:gd name="T5" fmla="*/ 0 h 154"/>
                  <a:gd name="T6" fmla="*/ 0 w 149"/>
                  <a:gd name="T7" fmla="*/ 0 h 154"/>
                  <a:gd name="T8" fmla="*/ 0 w 149"/>
                  <a:gd name="T9" fmla="*/ 0 h 154"/>
                  <a:gd name="T10" fmla="*/ 0 w 149"/>
                  <a:gd name="T11" fmla="*/ 0 h 154"/>
                  <a:gd name="T12" fmla="*/ 0 w 149"/>
                  <a:gd name="T13" fmla="*/ 0 h 154"/>
                  <a:gd name="T14" fmla="*/ 0 w 149"/>
                  <a:gd name="T15" fmla="*/ 0 h 154"/>
                  <a:gd name="T16" fmla="*/ 0 w 149"/>
                  <a:gd name="T17" fmla="*/ 0 h 154"/>
                  <a:gd name="T18" fmla="*/ 0 w 149"/>
                  <a:gd name="T19" fmla="*/ 0 h 154"/>
                  <a:gd name="T20" fmla="*/ 0 w 149"/>
                  <a:gd name="T21" fmla="*/ 0 h 154"/>
                  <a:gd name="T22" fmla="*/ 0 w 149"/>
                  <a:gd name="T23" fmla="*/ 0 h 154"/>
                  <a:gd name="T24" fmla="*/ 0 w 149"/>
                  <a:gd name="T25" fmla="*/ 0 h 154"/>
                  <a:gd name="T26" fmla="*/ 0 w 149"/>
                  <a:gd name="T27" fmla="*/ 0 h 154"/>
                  <a:gd name="T28" fmla="*/ 0 w 149"/>
                  <a:gd name="T29" fmla="*/ 0 h 154"/>
                  <a:gd name="T30" fmla="*/ 0 w 149"/>
                  <a:gd name="T31" fmla="*/ 0 h 154"/>
                  <a:gd name="T32" fmla="*/ 0 w 149"/>
                  <a:gd name="T33" fmla="*/ 0 h 154"/>
                  <a:gd name="T34" fmla="*/ 0 w 149"/>
                  <a:gd name="T35" fmla="*/ 0 h 154"/>
                  <a:gd name="T36" fmla="*/ 0 w 149"/>
                  <a:gd name="T37" fmla="*/ 0 h 154"/>
                  <a:gd name="T38" fmla="*/ 0 w 149"/>
                  <a:gd name="T39" fmla="*/ 0 h 154"/>
                  <a:gd name="T40" fmla="*/ 0 w 149"/>
                  <a:gd name="T41" fmla="*/ 0 h 154"/>
                  <a:gd name="T42" fmla="*/ 0 w 149"/>
                  <a:gd name="T43" fmla="*/ 0 h 154"/>
                  <a:gd name="T44" fmla="*/ 0 w 149"/>
                  <a:gd name="T45" fmla="*/ 0 h 154"/>
                  <a:gd name="T46" fmla="*/ 0 w 149"/>
                  <a:gd name="T47" fmla="*/ 0 h 154"/>
                  <a:gd name="T48" fmla="*/ 0 w 149"/>
                  <a:gd name="T49" fmla="*/ 0 h 154"/>
                  <a:gd name="T50" fmla="*/ 0 w 149"/>
                  <a:gd name="T51" fmla="*/ 0 h 154"/>
                  <a:gd name="T52" fmla="*/ 0 w 149"/>
                  <a:gd name="T53" fmla="*/ 0 h 154"/>
                  <a:gd name="T54" fmla="*/ 0 w 149"/>
                  <a:gd name="T55" fmla="*/ 0 h 154"/>
                  <a:gd name="T56" fmla="*/ 0 w 149"/>
                  <a:gd name="T57" fmla="*/ 0 h 154"/>
                  <a:gd name="T58" fmla="*/ 0 w 149"/>
                  <a:gd name="T59" fmla="*/ 0 h 154"/>
                  <a:gd name="T60" fmla="*/ 0 w 149"/>
                  <a:gd name="T61" fmla="*/ 0 h 154"/>
                  <a:gd name="T62" fmla="*/ 0 w 149"/>
                  <a:gd name="T63" fmla="*/ 0 h 154"/>
                  <a:gd name="T64" fmla="*/ 0 w 149"/>
                  <a:gd name="T65" fmla="*/ 0 h 154"/>
                  <a:gd name="T66" fmla="*/ 0 w 149"/>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4">
                    <a:moveTo>
                      <a:pt x="35" y="123"/>
                    </a:moveTo>
                    <a:lnTo>
                      <a:pt x="35" y="123"/>
                    </a:lnTo>
                    <a:lnTo>
                      <a:pt x="33" y="134"/>
                    </a:lnTo>
                    <a:lnTo>
                      <a:pt x="31" y="140"/>
                    </a:lnTo>
                    <a:lnTo>
                      <a:pt x="31" y="143"/>
                    </a:lnTo>
                    <a:lnTo>
                      <a:pt x="33" y="144"/>
                    </a:lnTo>
                    <a:lnTo>
                      <a:pt x="36" y="147"/>
                    </a:lnTo>
                    <a:lnTo>
                      <a:pt x="42" y="148"/>
                    </a:lnTo>
                    <a:lnTo>
                      <a:pt x="47" y="148"/>
                    </a:lnTo>
                    <a:lnTo>
                      <a:pt x="49" y="148"/>
                    </a:lnTo>
                    <a:lnTo>
                      <a:pt x="49" y="154"/>
                    </a:lnTo>
                    <a:lnTo>
                      <a:pt x="23" y="153"/>
                    </a:lnTo>
                    <a:lnTo>
                      <a:pt x="0" y="154"/>
                    </a:lnTo>
                    <a:lnTo>
                      <a:pt x="0" y="148"/>
                    </a:lnTo>
                    <a:lnTo>
                      <a:pt x="1" y="148"/>
                    </a:lnTo>
                    <a:lnTo>
                      <a:pt x="8" y="147"/>
                    </a:lnTo>
                    <a:lnTo>
                      <a:pt x="13" y="144"/>
                    </a:lnTo>
                    <a:lnTo>
                      <a:pt x="17" y="140"/>
                    </a:lnTo>
                    <a:lnTo>
                      <a:pt x="21" y="134"/>
                    </a:lnTo>
                    <a:lnTo>
                      <a:pt x="55" y="36"/>
                    </a:lnTo>
                    <a:lnTo>
                      <a:pt x="58" y="23"/>
                    </a:lnTo>
                    <a:lnTo>
                      <a:pt x="62" y="10"/>
                    </a:lnTo>
                    <a:lnTo>
                      <a:pt x="73" y="5"/>
                    </a:lnTo>
                    <a:lnTo>
                      <a:pt x="82" y="1"/>
                    </a:lnTo>
                    <a:lnTo>
                      <a:pt x="83" y="0"/>
                    </a:lnTo>
                    <a:lnTo>
                      <a:pt x="84" y="1"/>
                    </a:lnTo>
                    <a:lnTo>
                      <a:pt x="87" y="7"/>
                    </a:lnTo>
                    <a:lnTo>
                      <a:pt x="126" y="118"/>
                    </a:lnTo>
                    <a:lnTo>
                      <a:pt x="134" y="139"/>
                    </a:lnTo>
                    <a:lnTo>
                      <a:pt x="136" y="143"/>
                    </a:lnTo>
                    <a:lnTo>
                      <a:pt x="139" y="145"/>
                    </a:lnTo>
                    <a:lnTo>
                      <a:pt x="143" y="148"/>
                    </a:lnTo>
                    <a:lnTo>
                      <a:pt x="148" y="148"/>
                    </a:lnTo>
                    <a:lnTo>
                      <a:pt x="149" y="148"/>
                    </a:lnTo>
                    <a:lnTo>
                      <a:pt x="149" y="154"/>
                    </a:lnTo>
                    <a:lnTo>
                      <a:pt x="119" y="153"/>
                    </a:lnTo>
                    <a:lnTo>
                      <a:pt x="87" y="154"/>
                    </a:lnTo>
                    <a:lnTo>
                      <a:pt x="87" y="148"/>
                    </a:lnTo>
                    <a:lnTo>
                      <a:pt x="90" y="148"/>
                    </a:lnTo>
                    <a:lnTo>
                      <a:pt x="93" y="148"/>
                    </a:lnTo>
                    <a:lnTo>
                      <a:pt x="99" y="147"/>
                    </a:lnTo>
                    <a:lnTo>
                      <a:pt x="101" y="145"/>
                    </a:lnTo>
                    <a:lnTo>
                      <a:pt x="103" y="144"/>
                    </a:lnTo>
                    <a:lnTo>
                      <a:pt x="103" y="141"/>
                    </a:lnTo>
                    <a:lnTo>
                      <a:pt x="101" y="135"/>
                    </a:lnTo>
                    <a:lnTo>
                      <a:pt x="99" y="126"/>
                    </a:lnTo>
                    <a:lnTo>
                      <a:pt x="91" y="101"/>
                    </a:lnTo>
                    <a:lnTo>
                      <a:pt x="43" y="101"/>
                    </a:lnTo>
                    <a:lnTo>
                      <a:pt x="35" y="123"/>
                    </a:lnTo>
                    <a:close/>
                    <a:moveTo>
                      <a:pt x="66" y="30"/>
                    </a:moveTo>
                    <a:lnTo>
                      <a:pt x="66" y="30"/>
                    </a:lnTo>
                    <a:lnTo>
                      <a:pt x="47" y="90"/>
                    </a:lnTo>
                    <a:lnTo>
                      <a:pt x="86" y="90"/>
                    </a:lnTo>
                    <a:lnTo>
                      <a:pt x="6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4" name="Freeform 442"/>
              <p:cNvSpPr>
                <a:spLocks/>
              </p:cNvSpPr>
              <p:nvPr userDrawn="1"/>
            </p:nvSpPr>
            <p:spPr bwMode="auto">
              <a:xfrm>
                <a:off x="1014" y="184"/>
                <a:ext cx="68" cy="50"/>
              </a:xfrm>
              <a:custGeom>
                <a:avLst/>
                <a:gdLst>
                  <a:gd name="T0" fmla="*/ 0 w 204"/>
                  <a:gd name="T1" fmla="*/ 0 h 150"/>
                  <a:gd name="T2" fmla="*/ 0 w 204"/>
                  <a:gd name="T3" fmla="*/ 0 h 150"/>
                  <a:gd name="T4" fmla="*/ 0 w 204"/>
                  <a:gd name="T5" fmla="*/ 0 h 150"/>
                  <a:gd name="T6" fmla="*/ 0 w 204"/>
                  <a:gd name="T7" fmla="*/ 0 h 150"/>
                  <a:gd name="T8" fmla="*/ 0 w 204"/>
                  <a:gd name="T9" fmla="*/ 0 h 150"/>
                  <a:gd name="T10" fmla="*/ 0 w 204"/>
                  <a:gd name="T11" fmla="*/ 0 h 150"/>
                  <a:gd name="T12" fmla="*/ 0 w 204"/>
                  <a:gd name="T13" fmla="*/ 0 h 150"/>
                  <a:gd name="T14" fmla="*/ 0 w 204"/>
                  <a:gd name="T15" fmla="*/ 0 h 150"/>
                  <a:gd name="T16" fmla="*/ 0 w 204"/>
                  <a:gd name="T17" fmla="*/ 0 h 150"/>
                  <a:gd name="T18" fmla="*/ 0 w 204"/>
                  <a:gd name="T19" fmla="*/ 0 h 150"/>
                  <a:gd name="T20" fmla="*/ 0 w 204"/>
                  <a:gd name="T21" fmla="*/ 0 h 150"/>
                  <a:gd name="T22" fmla="*/ 0 w 204"/>
                  <a:gd name="T23" fmla="*/ 0 h 150"/>
                  <a:gd name="T24" fmla="*/ 0 w 204"/>
                  <a:gd name="T25" fmla="*/ 0 h 150"/>
                  <a:gd name="T26" fmla="*/ 0 w 204"/>
                  <a:gd name="T27" fmla="*/ 0 h 150"/>
                  <a:gd name="T28" fmla="*/ 0 w 204"/>
                  <a:gd name="T29" fmla="*/ 0 h 150"/>
                  <a:gd name="T30" fmla="*/ 0 w 204"/>
                  <a:gd name="T31" fmla="*/ 0 h 150"/>
                  <a:gd name="T32" fmla="*/ 0 w 204"/>
                  <a:gd name="T33" fmla="*/ 0 h 150"/>
                  <a:gd name="T34" fmla="*/ 0 w 204"/>
                  <a:gd name="T35" fmla="*/ 0 h 150"/>
                  <a:gd name="T36" fmla="*/ 0 w 204"/>
                  <a:gd name="T37" fmla="*/ 0 h 150"/>
                  <a:gd name="T38" fmla="*/ 0 w 204"/>
                  <a:gd name="T39" fmla="*/ 0 h 150"/>
                  <a:gd name="T40" fmla="*/ 0 w 204"/>
                  <a:gd name="T41" fmla="*/ 0 h 150"/>
                  <a:gd name="T42" fmla="*/ 0 w 204"/>
                  <a:gd name="T43" fmla="*/ 0 h 150"/>
                  <a:gd name="T44" fmla="*/ 0 w 204"/>
                  <a:gd name="T45" fmla="*/ 0 h 150"/>
                  <a:gd name="T46" fmla="*/ 0 w 204"/>
                  <a:gd name="T47" fmla="*/ 0 h 150"/>
                  <a:gd name="T48" fmla="*/ 0 w 204"/>
                  <a:gd name="T49" fmla="*/ 0 h 150"/>
                  <a:gd name="T50" fmla="*/ 0 w 204"/>
                  <a:gd name="T51" fmla="*/ 0 h 150"/>
                  <a:gd name="T52" fmla="*/ 0 w 204"/>
                  <a:gd name="T53" fmla="*/ 0 h 150"/>
                  <a:gd name="T54" fmla="*/ 0 w 204"/>
                  <a:gd name="T55" fmla="*/ 0 h 150"/>
                  <a:gd name="T56" fmla="*/ 0 w 204"/>
                  <a:gd name="T57" fmla="*/ 0 h 150"/>
                  <a:gd name="T58" fmla="*/ 0 w 204"/>
                  <a:gd name="T59" fmla="*/ 0 h 150"/>
                  <a:gd name="T60" fmla="*/ 0 w 204"/>
                  <a:gd name="T61" fmla="*/ 0 h 150"/>
                  <a:gd name="T62" fmla="*/ 0 w 204"/>
                  <a:gd name="T63" fmla="*/ 0 h 150"/>
                  <a:gd name="T64" fmla="*/ 0 w 204"/>
                  <a:gd name="T65" fmla="*/ 0 h 150"/>
                  <a:gd name="T66" fmla="*/ 0 w 204"/>
                  <a:gd name="T67" fmla="*/ 0 h 150"/>
                  <a:gd name="T68" fmla="*/ 0 w 204"/>
                  <a:gd name="T69" fmla="*/ 0 h 150"/>
                  <a:gd name="T70" fmla="*/ 0 w 204"/>
                  <a:gd name="T71" fmla="*/ 0 h 150"/>
                  <a:gd name="T72" fmla="*/ 0 w 204"/>
                  <a:gd name="T73" fmla="*/ 0 h 150"/>
                  <a:gd name="T74" fmla="*/ 0 w 204"/>
                  <a:gd name="T75" fmla="*/ 0 h 150"/>
                  <a:gd name="T76" fmla="*/ 0 w 204"/>
                  <a:gd name="T77" fmla="*/ 0 h 150"/>
                  <a:gd name="T78" fmla="*/ 0 w 204"/>
                  <a:gd name="T79" fmla="*/ 0 h 150"/>
                  <a:gd name="T80" fmla="*/ 0 w 204"/>
                  <a:gd name="T81" fmla="*/ 0 h 150"/>
                  <a:gd name="T82" fmla="*/ 0 w 204"/>
                  <a:gd name="T83" fmla="*/ 0 h 150"/>
                  <a:gd name="T84" fmla="*/ 0 w 204"/>
                  <a:gd name="T85" fmla="*/ 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 h="150">
                    <a:moveTo>
                      <a:pt x="103" y="110"/>
                    </a:moveTo>
                    <a:lnTo>
                      <a:pt x="154" y="0"/>
                    </a:lnTo>
                    <a:lnTo>
                      <a:pt x="176" y="0"/>
                    </a:lnTo>
                    <a:lnTo>
                      <a:pt x="198" y="0"/>
                    </a:lnTo>
                    <a:lnTo>
                      <a:pt x="198" y="5"/>
                    </a:lnTo>
                    <a:lnTo>
                      <a:pt x="197" y="5"/>
                    </a:lnTo>
                    <a:lnTo>
                      <a:pt x="190" y="6"/>
                    </a:lnTo>
                    <a:lnTo>
                      <a:pt x="185" y="6"/>
                    </a:lnTo>
                    <a:lnTo>
                      <a:pt x="181" y="7"/>
                    </a:lnTo>
                    <a:lnTo>
                      <a:pt x="178" y="10"/>
                    </a:lnTo>
                    <a:lnTo>
                      <a:pt x="177" y="13"/>
                    </a:lnTo>
                    <a:lnTo>
                      <a:pt x="177" y="15"/>
                    </a:lnTo>
                    <a:lnTo>
                      <a:pt x="177" y="24"/>
                    </a:lnTo>
                    <a:lnTo>
                      <a:pt x="177" y="32"/>
                    </a:lnTo>
                    <a:lnTo>
                      <a:pt x="186" y="129"/>
                    </a:lnTo>
                    <a:lnTo>
                      <a:pt x="188" y="136"/>
                    </a:lnTo>
                    <a:lnTo>
                      <a:pt x="189" y="137"/>
                    </a:lnTo>
                    <a:lnTo>
                      <a:pt x="190" y="138"/>
                    </a:lnTo>
                    <a:lnTo>
                      <a:pt x="197" y="141"/>
                    </a:lnTo>
                    <a:lnTo>
                      <a:pt x="204" y="141"/>
                    </a:lnTo>
                    <a:lnTo>
                      <a:pt x="204" y="147"/>
                    </a:lnTo>
                    <a:lnTo>
                      <a:pt x="175" y="146"/>
                    </a:lnTo>
                    <a:lnTo>
                      <a:pt x="140" y="147"/>
                    </a:lnTo>
                    <a:lnTo>
                      <a:pt x="140" y="141"/>
                    </a:lnTo>
                    <a:lnTo>
                      <a:pt x="146" y="141"/>
                    </a:lnTo>
                    <a:lnTo>
                      <a:pt x="153" y="140"/>
                    </a:lnTo>
                    <a:lnTo>
                      <a:pt x="154" y="138"/>
                    </a:lnTo>
                    <a:lnTo>
                      <a:pt x="156" y="136"/>
                    </a:lnTo>
                    <a:lnTo>
                      <a:pt x="156" y="134"/>
                    </a:lnTo>
                    <a:lnTo>
                      <a:pt x="158" y="130"/>
                    </a:lnTo>
                    <a:lnTo>
                      <a:pt x="158" y="120"/>
                    </a:lnTo>
                    <a:lnTo>
                      <a:pt x="151" y="31"/>
                    </a:lnTo>
                    <a:lnTo>
                      <a:pt x="97" y="150"/>
                    </a:lnTo>
                    <a:lnTo>
                      <a:pt x="92" y="150"/>
                    </a:lnTo>
                    <a:lnTo>
                      <a:pt x="40" y="33"/>
                    </a:lnTo>
                    <a:lnTo>
                      <a:pt x="32" y="127"/>
                    </a:lnTo>
                    <a:lnTo>
                      <a:pt x="33" y="134"/>
                    </a:lnTo>
                    <a:lnTo>
                      <a:pt x="35" y="137"/>
                    </a:lnTo>
                    <a:lnTo>
                      <a:pt x="37" y="138"/>
                    </a:lnTo>
                    <a:lnTo>
                      <a:pt x="42" y="141"/>
                    </a:lnTo>
                    <a:lnTo>
                      <a:pt x="50" y="141"/>
                    </a:lnTo>
                    <a:lnTo>
                      <a:pt x="53" y="141"/>
                    </a:lnTo>
                    <a:lnTo>
                      <a:pt x="53" y="147"/>
                    </a:lnTo>
                    <a:lnTo>
                      <a:pt x="24" y="146"/>
                    </a:lnTo>
                    <a:lnTo>
                      <a:pt x="0" y="147"/>
                    </a:lnTo>
                    <a:lnTo>
                      <a:pt x="0" y="141"/>
                    </a:lnTo>
                    <a:lnTo>
                      <a:pt x="2" y="141"/>
                    </a:lnTo>
                    <a:lnTo>
                      <a:pt x="7" y="141"/>
                    </a:lnTo>
                    <a:lnTo>
                      <a:pt x="13" y="140"/>
                    </a:lnTo>
                    <a:lnTo>
                      <a:pt x="15" y="137"/>
                    </a:lnTo>
                    <a:lnTo>
                      <a:pt x="18" y="134"/>
                    </a:lnTo>
                    <a:lnTo>
                      <a:pt x="20" y="128"/>
                    </a:lnTo>
                    <a:lnTo>
                      <a:pt x="22" y="117"/>
                    </a:lnTo>
                    <a:lnTo>
                      <a:pt x="28" y="59"/>
                    </a:lnTo>
                    <a:lnTo>
                      <a:pt x="29" y="37"/>
                    </a:lnTo>
                    <a:lnTo>
                      <a:pt x="31" y="22"/>
                    </a:lnTo>
                    <a:lnTo>
                      <a:pt x="29" y="18"/>
                    </a:lnTo>
                    <a:lnTo>
                      <a:pt x="29" y="14"/>
                    </a:lnTo>
                    <a:lnTo>
                      <a:pt x="27" y="11"/>
                    </a:lnTo>
                    <a:lnTo>
                      <a:pt x="24" y="9"/>
                    </a:lnTo>
                    <a:lnTo>
                      <a:pt x="19" y="6"/>
                    </a:lnTo>
                    <a:lnTo>
                      <a:pt x="13" y="5"/>
                    </a:lnTo>
                    <a:lnTo>
                      <a:pt x="9" y="5"/>
                    </a:lnTo>
                    <a:lnTo>
                      <a:pt x="9" y="0"/>
                    </a:lnTo>
                    <a:lnTo>
                      <a:pt x="35" y="0"/>
                    </a:lnTo>
                    <a:lnTo>
                      <a:pt x="54" y="0"/>
                    </a:lnTo>
                    <a:lnTo>
                      <a:pt x="10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5" name="Freeform 443"/>
              <p:cNvSpPr>
                <a:spLocks noEditPoints="1"/>
              </p:cNvSpPr>
              <p:nvPr userDrawn="1"/>
            </p:nvSpPr>
            <p:spPr bwMode="auto">
              <a:xfrm>
                <a:off x="1090" y="183"/>
                <a:ext cx="42" cy="50"/>
              </a:xfrm>
              <a:custGeom>
                <a:avLst/>
                <a:gdLst>
                  <a:gd name="T0" fmla="*/ 0 w 126"/>
                  <a:gd name="T1" fmla="*/ 0 h 149"/>
                  <a:gd name="T2" fmla="*/ 0 w 126"/>
                  <a:gd name="T3" fmla="*/ 0 h 149"/>
                  <a:gd name="T4" fmla="*/ 0 w 126"/>
                  <a:gd name="T5" fmla="*/ 0 h 149"/>
                  <a:gd name="T6" fmla="*/ 0 w 126"/>
                  <a:gd name="T7" fmla="*/ 0 h 149"/>
                  <a:gd name="T8" fmla="*/ 0 w 126"/>
                  <a:gd name="T9" fmla="*/ 0 h 149"/>
                  <a:gd name="T10" fmla="*/ 0 w 126"/>
                  <a:gd name="T11" fmla="*/ 0 h 149"/>
                  <a:gd name="T12" fmla="*/ 0 w 126"/>
                  <a:gd name="T13" fmla="*/ 0 h 149"/>
                  <a:gd name="T14" fmla="*/ 0 w 126"/>
                  <a:gd name="T15" fmla="*/ 0 h 149"/>
                  <a:gd name="T16" fmla="*/ 0 w 126"/>
                  <a:gd name="T17" fmla="*/ 0 h 149"/>
                  <a:gd name="T18" fmla="*/ 0 w 126"/>
                  <a:gd name="T19" fmla="*/ 0 h 149"/>
                  <a:gd name="T20" fmla="*/ 0 w 126"/>
                  <a:gd name="T21" fmla="*/ 0 h 149"/>
                  <a:gd name="T22" fmla="*/ 0 w 126"/>
                  <a:gd name="T23" fmla="*/ 0 h 149"/>
                  <a:gd name="T24" fmla="*/ 0 w 126"/>
                  <a:gd name="T25" fmla="*/ 0 h 149"/>
                  <a:gd name="T26" fmla="*/ 0 w 126"/>
                  <a:gd name="T27" fmla="*/ 0 h 149"/>
                  <a:gd name="T28" fmla="*/ 0 w 126"/>
                  <a:gd name="T29" fmla="*/ 0 h 149"/>
                  <a:gd name="T30" fmla="*/ 0 w 126"/>
                  <a:gd name="T31" fmla="*/ 0 h 149"/>
                  <a:gd name="T32" fmla="*/ 0 w 126"/>
                  <a:gd name="T33" fmla="*/ 0 h 149"/>
                  <a:gd name="T34" fmla="*/ 0 w 126"/>
                  <a:gd name="T35" fmla="*/ 0 h 149"/>
                  <a:gd name="T36" fmla="*/ 0 w 126"/>
                  <a:gd name="T37" fmla="*/ 0 h 149"/>
                  <a:gd name="T38" fmla="*/ 0 w 126"/>
                  <a:gd name="T39" fmla="*/ 0 h 149"/>
                  <a:gd name="T40" fmla="*/ 0 w 126"/>
                  <a:gd name="T41" fmla="*/ 0 h 149"/>
                  <a:gd name="T42" fmla="*/ 0 w 126"/>
                  <a:gd name="T43" fmla="*/ 0 h 149"/>
                  <a:gd name="T44" fmla="*/ 0 w 126"/>
                  <a:gd name="T45" fmla="*/ 0 h 149"/>
                  <a:gd name="T46" fmla="*/ 0 w 126"/>
                  <a:gd name="T47" fmla="*/ 0 h 149"/>
                  <a:gd name="T48" fmla="*/ 0 w 126"/>
                  <a:gd name="T49" fmla="*/ 0 h 149"/>
                  <a:gd name="T50" fmla="*/ 0 w 126"/>
                  <a:gd name="T51" fmla="*/ 0 h 149"/>
                  <a:gd name="T52" fmla="*/ 0 w 126"/>
                  <a:gd name="T53" fmla="*/ 0 h 149"/>
                  <a:gd name="T54" fmla="*/ 0 w 126"/>
                  <a:gd name="T55" fmla="*/ 0 h 149"/>
                  <a:gd name="T56" fmla="*/ 0 w 126"/>
                  <a:gd name="T57" fmla="*/ 0 h 149"/>
                  <a:gd name="T58" fmla="*/ 0 w 126"/>
                  <a:gd name="T59" fmla="*/ 0 h 149"/>
                  <a:gd name="T60" fmla="*/ 0 w 126"/>
                  <a:gd name="T61" fmla="*/ 0 h 149"/>
                  <a:gd name="T62" fmla="*/ 0 w 126"/>
                  <a:gd name="T63" fmla="*/ 0 h 149"/>
                  <a:gd name="T64" fmla="*/ 0 w 126"/>
                  <a:gd name="T65" fmla="*/ 0 h 149"/>
                  <a:gd name="T66" fmla="*/ 0 w 126"/>
                  <a:gd name="T67" fmla="*/ 0 h 149"/>
                  <a:gd name="T68" fmla="*/ 0 w 126"/>
                  <a:gd name="T69" fmla="*/ 0 h 149"/>
                  <a:gd name="T70" fmla="*/ 0 w 126"/>
                  <a:gd name="T71" fmla="*/ 0 h 149"/>
                  <a:gd name="T72" fmla="*/ 0 w 126"/>
                  <a:gd name="T73" fmla="*/ 0 h 149"/>
                  <a:gd name="T74" fmla="*/ 0 w 126"/>
                  <a:gd name="T75" fmla="*/ 0 h 149"/>
                  <a:gd name="T76" fmla="*/ 0 w 126"/>
                  <a:gd name="T77" fmla="*/ 0 h 149"/>
                  <a:gd name="T78" fmla="*/ 0 w 126"/>
                  <a:gd name="T79" fmla="*/ 0 h 149"/>
                  <a:gd name="T80" fmla="*/ 0 w 126"/>
                  <a:gd name="T81" fmla="*/ 0 h 149"/>
                  <a:gd name="T82" fmla="*/ 0 w 126"/>
                  <a:gd name="T83" fmla="*/ 0 h 149"/>
                  <a:gd name="T84" fmla="*/ 0 w 126"/>
                  <a:gd name="T85" fmla="*/ 0 h 149"/>
                  <a:gd name="T86" fmla="*/ 0 w 126"/>
                  <a:gd name="T87" fmla="*/ 0 h 149"/>
                  <a:gd name="T88" fmla="*/ 0 w 126"/>
                  <a:gd name="T89" fmla="*/ 0 h 149"/>
                  <a:gd name="T90" fmla="*/ 0 w 126"/>
                  <a:gd name="T91" fmla="*/ 0 h 149"/>
                  <a:gd name="T92" fmla="*/ 0 w 126"/>
                  <a:gd name="T93" fmla="*/ 0 h 149"/>
                  <a:gd name="T94" fmla="*/ 0 w 126"/>
                  <a:gd name="T95" fmla="*/ 0 h 149"/>
                  <a:gd name="T96" fmla="*/ 0 w 126"/>
                  <a:gd name="T97" fmla="*/ 0 h 149"/>
                  <a:gd name="T98" fmla="*/ 0 w 126"/>
                  <a:gd name="T99" fmla="*/ 0 h 149"/>
                  <a:gd name="T100" fmla="*/ 0 w 126"/>
                  <a:gd name="T101" fmla="*/ 0 h 149"/>
                  <a:gd name="T102" fmla="*/ 0 w 126"/>
                  <a:gd name="T103" fmla="*/ 0 h 149"/>
                  <a:gd name="T104" fmla="*/ 0 w 126"/>
                  <a:gd name="T105" fmla="*/ 0 h 149"/>
                  <a:gd name="T106" fmla="*/ 0 w 126"/>
                  <a:gd name="T107" fmla="*/ 0 h 149"/>
                  <a:gd name="T108" fmla="*/ 0 w 126"/>
                  <a:gd name="T109" fmla="*/ 0 h 149"/>
                  <a:gd name="T110" fmla="*/ 0 w 126"/>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 h="149">
                    <a:moveTo>
                      <a:pt x="0" y="143"/>
                    </a:moveTo>
                    <a:lnTo>
                      <a:pt x="4" y="143"/>
                    </a:lnTo>
                    <a:lnTo>
                      <a:pt x="9" y="143"/>
                    </a:lnTo>
                    <a:lnTo>
                      <a:pt x="14" y="140"/>
                    </a:lnTo>
                    <a:lnTo>
                      <a:pt x="16" y="139"/>
                    </a:lnTo>
                    <a:lnTo>
                      <a:pt x="18" y="138"/>
                    </a:lnTo>
                    <a:lnTo>
                      <a:pt x="18" y="134"/>
                    </a:lnTo>
                    <a:lnTo>
                      <a:pt x="19" y="131"/>
                    </a:lnTo>
                    <a:lnTo>
                      <a:pt x="19" y="20"/>
                    </a:lnTo>
                    <a:lnTo>
                      <a:pt x="18" y="16"/>
                    </a:lnTo>
                    <a:lnTo>
                      <a:pt x="18" y="13"/>
                    </a:lnTo>
                    <a:lnTo>
                      <a:pt x="16" y="11"/>
                    </a:lnTo>
                    <a:lnTo>
                      <a:pt x="14" y="9"/>
                    </a:lnTo>
                    <a:lnTo>
                      <a:pt x="9" y="8"/>
                    </a:lnTo>
                    <a:lnTo>
                      <a:pt x="4" y="7"/>
                    </a:lnTo>
                    <a:lnTo>
                      <a:pt x="0" y="7"/>
                    </a:lnTo>
                    <a:lnTo>
                      <a:pt x="0" y="0"/>
                    </a:lnTo>
                    <a:lnTo>
                      <a:pt x="34" y="2"/>
                    </a:lnTo>
                    <a:lnTo>
                      <a:pt x="67" y="0"/>
                    </a:lnTo>
                    <a:lnTo>
                      <a:pt x="80" y="2"/>
                    </a:lnTo>
                    <a:lnTo>
                      <a:pt x="91" y="4"/>
                    </a:lnTo>
                    <a:lnTo>
                      <a:pt x="99" y="7"/>
                    </a:lnTo>
                    <a:lnTo>
                      <a:pt x="105" y="11"/>
                    </a:lnTo>
                    <a:lnTo>
                      <a:pt x="110" y="16"/>
                    </a:lnTo>
                    <a:lnTo>
                      <a:pt x="114" y="21"/>
                    </a:lnTo>
                    <a:lnTo>
                      <a:pt x="115" y="28"/>
                    </a:lnTo>
                    <a:lnTo>
                      <a:pt x="117" y="34"/>
                    </a:lnTo>
                    <a:lnTo>
                      <a:pt x="115" y="42"/>
                    </a:lnTo>
                    <a:lnTo>
                      <a:pt x="113" y="48"/>
                    </a:lnTo>
                    <a:lnTo>
                      <a:pt x="109" y="53"/>
                    </a:lnTo>
                    <a:lnTo>
                      <a:pt x="104" y="59"/>
                    </a:lnTo>
                    <a:lnTo>
                      <a:pt x="99" y="62"/>
                    </a:lnTo>
                    <a:lnTo>
                      <a:pt x="92" y="65"/>
                    </a:lnTo>
                    <a:lnTo>
                      <a:pt x="78" y="69"/>
                    </a:lnTo>
                    <a:lnTo>
                      <a:pt x="87" y="69"/>
                    </a:lnTo>
                    <a:lnTo>
                      <a:pt x="95" y="72"/>
                    </a:lnTo>
                    <a:lnTo>
                      <a:pt x="102" y="74"/>
                    </a:lnTo>
                    <a:lnTo>
                      <a:pt x="110" y="78"/>
                    </a:lnTo>
                    <a:lnTo>
                      <a:pt x="117" y="83"/>
                    </a:lnTo>
                    <a:lnTo>
                      <a:pt x="121" y="90"/>
                    </a:lnTo>
                    <a:lnTo>
                      <a:pt x="124" y="97"/>
                    </a:lnTo>
                    <a:lnTo>
                      <a:pt x="126" y="107"/>
                    </a:lnTo>
                    <a:lnTo>
                      <a:pt x="124" y="116"/>
                    </a:lnTo>
                    <a:lnTo>
                      <a:pt x="122" y="123"/>
                    </a:lnTo>
                    <a:lnTo>
                      <a:pt x="117" y="130"/>
                    </a:lnTo>
                    <a:lnTo>
                      <a:pt x="110" y="136"/>
                    </a:lnTo>
                    <a:lnTo>
                      <a:pt x="102" y="142"/>
                    </a:lnTo>
                    <a:lnTo>
                      <a:pt x="95" y="145"/>
                    </a:lnTo>
                    <a:lnTo>
                      <a:pt x="86" y="148"/>
                    </a:lnTo>
                    <a:lnTo>
                      <a:pt x="75" y="149"/>
                    </a:lnTo>
                    <a:lnTo>
                      <a:pt x="38" y="148"/>
                    </a:lnTo>
                    <a:lnTo>
                      <a:pt x="0" y="149"/>
                    </a:lnTo>
                    <a:lnTo>
                      <a:pt x="0" y="143"/>
                    </a:lnTo>
                    <a:close/>
                    <a:moveTo>
                      <a:pt x="47" y="66"/>
                    </a:moveTo>
                    <a:lnTo>
                      <a:pt x="57" y="66"/>
                    </a:lnTo>
                    <a:lnTo>
                      <a:pt x="64" y="65"/>
                    </a:lnTo>
                    <a:lnTo>
                      <a:pt x="69" y="64"/>
                    </a:lnTo>
                    <a:lnTo>
                      <a:pt x="74" y="62"/>
                    </a:lnTo>
                    <a:lnTo>
                      <a:pt x="79" y="60"/>
                    </a:lnTo>
                    <a:lnTo>
                      <a:pt x="83" y="56"/>
                    </a:lnTo>
                    <a:lnTo>
                      <a:pt x="86" y="51"/>
                    </a:lnTo>
                    <a:lnTo>
                      <a:pt x="87" y="46"/>
                    </a:lnTo>
                    <a:lnTo>
                      <a:pt x="88" y="38"/>
                    </a:lnTo>
                    <a:lnTo>
                      <a:pt x="87" y="30"/>
                    </a:lnTo>
                    <a:lnTo>
                      <a:pt x="86" y="24"/>
                    </a:lnTo>
                    <a:lnTo>
                      <a:pt x="83" y="18"/>
                    </a:lnTo>
                    <a:lnTo>
                      <a:pt x="79" y="15"/>
                    </a:lnTo>
                    <a:lnTo>
                      <a:pt x="74" y="12"/>
                    </a:lnTo>
                    <a:lnTo>
                      <a:pt x="70" y="9"/>
                    </a:lnTo>
                    <a:lnTo>
                      <a:pt x="58" y="8"/>
                    </a:lnTo>
                    <a:lnTo>
                      <a:pt x="47" y="8"/>
                    </a:lnTo>
                    <a:lnTo>
                      <a:pt x="47" y="66"/>
                    </a:lnTo>
                    <a:close/>
                    <a:moveTo>
                      <a:pt x="47" y="123"/>
                    </a:moveTo>
                    <a:lnTo>
                      <a:pt x="47" y="123"/>
                    </a:lnTo>
                    <a:lnTo>
                      <a:pt x="47" y="132"/>
                    </a:lnTo>
                    <a:lnTo>
                      <a:pt x="48" y="135"/>
                    </a:lnTo>
                    <a:lnTo>
                      <a:pt x="49" y="138"/>
                    </a:lnTo>
                    <a:lnTo>
                      <a:pt x="52" y="140"/>
                    </a:lnTo>
                    <a:lnTo>
                      <a:pt x="56" y="140"/>
                    </a:lnTo>
                    <a:lnTo>
                      <a:pt x="65" y="142"/>
                    </a:lnTo>
                    <a:lnTo>
                      <a:pt x="71" y="140"/>
                    </a:lnTo>
                    <a:lnTo>
                      <a:pt x="78" y="139"/>
                    </a:lnTo>
                    <a:lnTo>
                      <a:pt x="83" y="136"/>
                    </a:lnTo>
                    <a:lnTo>
                      <a:pt x="88" y="131"/>
                    </a:lnTo>
                    <a:lnTo>
                      <a:pt x="92" y="127"/>
                    </a:lnTo>
                    <a:lnTo>
                      <a:pt x="95" y="121"/>
                    </a:lnTo>
                    <a:lnTo>
                      <a:pt x="96" y="114"/>
                    </a:lnTo>
                    <a:lnTo>
                      <a:pt x="97" y="108"/>
                    </a:lnTo>
                    <a:lnTo>
                      <a:pt x="96" y="100"/>
                    </a:lnTo>
                    <a:lnTo>
                      <a:pt x="93" y="92"/>
                    </a:lnTo>
                    <a:lnTo>
                      <a:pt x="91" y="87"/>
                    </a:lnTo>
                    <a:lnTo>
                      <a:pt x="87" y="82"/>
                    </a:lnTo>
                    <a:lnTo>
                      <a:pt x="80" y="78"/>
                    </a:lnTo>
                    <a:lnTo>
                      <a:pt x="74" y="75"/>
                    </a:lnTo>
                    <a:lnTo>
                      <a:pt x="67" y="74"/>
                    </a:lnTo>
                    <a:lnTo>
                      <a:pt x="60" y="74"/>
                    </a:lnTo>
                    <a:lnTo>
                      <a:pt x="47" y="74"/>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6" name="Freeform 444"/>
              <p:cNvSpPr>
                <a:spLocks noEditPoints="1"/>
              </p:cNvSpPr>
              <p:nvPr userDrawn="1"/>
            </p:nvSpPr>
            <p:spPr bwMode="auto">
              <a:xfrm>
                <a:off x="1141" y="184"/>
                <a:ext cx="48" cy="49"/>
              </a:xfrm>
              <a:custGeom>
                <a:avLst/>
                <a:gdLst>
                  <a:gd name="T0" fmla="*/ 0 w 145"/>
                  <a:gd name="T1" fmla="*/ 0 h 147"/>
                  <a:gd name="T2" fmla="*/ 0 w 145"/>
                  <a:gd name="T3" fmla="*/ 0 h 147"/>
                  <a:gd name="T4" fmla="*/ 0 w 145"/>
                  <a:gd name="T5" fmla="*/ 0 h 147"/>
                  <a:gd name="T6" fmla="*/ 0 w 145"/>
                  <a:gd name="T7" fmla="*/ 0 h 147"/>
                  <a:gd name="T8" fmla="*/ 0 w 145"/>
                  <a:gd name="T9" fmla="*/ 0 h 147"/>
                  <a:gd name="T10" fmla="*/ 0 w 145"/>
                  <a:gd name="T11" fmla="*/ 0 h 147"/>
                  <a:gd name="T12" fmla="*/ 0 w 145"/>
                  <a:gd name="T13" fmla="*/ 0 h 147"/>
                  <a:gd name="T14" fmla="*/ 0 w 145"/>
                  <a:gd name="T15" fmla="*/ 0 h 147"/>
                  <a:gd name="T16" fmla="*/ 0 w 145"/>
                  <a:gd name="T17" fmla="*/ 0 h 147"/>
                  <a:gd name="T18" fmla="*/ 0 w 145"/>
                  <a:gd name="T19" fmla="*/ 0 h 147"/>
                  <a:gd name="T20" fmla="*/ 0 w 145"/>
                  <a:gd name="T21" fmla="*/ 0 h 147"/>
                  <a:gd name="T22" fmla="*/ 0 w 145"/>
                  <a:gd name="T23" fmla="*/ 0 h 147"/>
                  <a:gd name="T24" fmla="*/ 0 w 145"/>
                  <a:gd name="T25" fmla="*/ 0 h 147"/>
                  <a:gd name="T26" fmla="*/ 0 w 145"/>
                  <a:gd name="T27" fmla="*/ 0 h 147"/>
                  <a:gd name="T28" fmla="*/ 0 w 145"/>
                  <a:gd name="T29" fmla="*/ 0 h 147"/>
                  <a:gd name="T30" fmla="*/ 0 w 145"/>
                  <a:gd name="T31" fmla="*/ 0 h 147"/>
                  <a:gd name="T32" fmla="*/ 0 w 145"/>
                  <a:gd name="T33" fmla="*/ 0 h 147"/>
                  <a:gd name="T34" fmla="*/ 0 w 145"/>
                  <a:gd name="T35" fmla="*/ 0 h 147"/>
                  <a:gd name="T36" fmla="*/ 0 w 145"/>
                  <a:gd name="T37" fmla="*/ 0 h 147"/>
                  <a:gd name="T38" fmla="*/ 0 w 145"/>
                  <a:gd name="T39" fmla="*/ 0 h 147"/>
                  <a:gd name="T40" fmla="*/ 0 w 145"/>
                  <a:gd name="T41" fmla="*/ 0 h 147"/>
                  <a:gd name="T42" fmla="*/ 0 w 145"/>
                  <a:gd name="T43" fmla="*/ 0 h 147"/>
                  <a:gd name="T44" fmla="*/ 0 w 145"/>
                  <a:gd name="T45" fmla="*/ 0 h 147"/>
                  <a:gd name="T46" fmla="*/ 0 w 145"/>
                  <a:gd name="T47" fmla="*/ 0 h 147"/>
                  <a:gd name="T48" fmla="*/ 0 w 145"/>
                  <a:gd name="T49" fmla="*/ 0 h 147"/>
                  <a:gd name="T50" fmla="*/ 0 w 145"/>
                  <a:gd name="T51" fmla="*/ 0 h 147"/>
                  <a:gd name="T52" fmla="*/ 0 w 145"/>
                  <a:gd name="T53" fmla="*/ 0 h 147"/>
                  <a:gd name="T54" fmla="*/ 0 w 145"/>
                  <a:gd name="T55" fmla="*/ 0 h 147"/>
                  <a:gd name="T56" fmla="*/ 0 w 145"/>
                  <a:gd name="T57" fmla="*/ 0 h 147"/>
                  <a:gd name="T58" fmla="*/ 0 w 145"/>
                  <a:gd name="T59" fmla="*/ 0 h 147"/>
                  <a:gd name="T60" fmla="*/ 0 w 145"/>
                  <a:gd name="T61" fmla="*/ 0 h 147"/>
                  <a:gd name="T62" fmla="*/ 0 w 145"/>
                  <a:gd name="T63" fmla="*/ 0 h 147"/>
                  <a:gd name="T64" fmla="*/ 0 w 145"/>
                  <a:gd name="T65" fmla="*/ 0 h 147"/>
                  <a:gd name="T66" fmla="*/ 0 w 145"/>
                  <a:gd name="T67" fmla="*/ 0 h 147"/>
                  <a:gd name="T68" fmla="*/ 0 w 145"/>
                  <a:gd name="T69" fmla="*/ 0 h 147"/>
                  <a:gd name="T70" fmla="*/ 0 w 145"/>
                  <a:gd name="T71" fmla="*/ 0 h 147"/>
                  <a:gd name="T72" fmla="*/ 0 w 145"/>
                  <a:gd name="T73" fmla="*/ 0 h 147"/>
                  <a:gd name="T74" fmla="*/ 0 w 145"/>
                  <a:gd name="T75" fmla="*/ 0 h 147"/>
                  <a:gd name="T76" fmla="*/ 0 w 145"/>
                  <a:gd name="T77" fmla="*/ 0 h 147"/>
                  <a:gd name="T78" fmla="*/ 0 w 145"/>
                  <a:gd name="T79" fmla="*/ 0 h 147"/>
                  <a:gd name="T80" fmla="*/ 0 w 145"/>
                  <a:gd name="T81" fmla="*/ 0 h 147"/>
                  <a:gd name="T82" fmla="*/ 0 w 145"/>
                  <a:gd name="T83" fmla="*/ 0 h 147"/>
                  <a:gd name="T84" fmla="*/ 0 w 145"/>
                  <a:gd name="T85" fmla="*/ 0 h 147"/>
                  <a:gd name="T86" fmla="*/ 0 w 145"/>
                  <a:gd name="T87" fmla="*/ 0 h 147"/>
                  <a:gd name="T88" fmla="*/ 0 w 145"/>
                  <a:gd name="T89" fmla="*/ 0 h 147"/>
                  <a:gd name="T90" fmla="*/ 0 w 145"/>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5" h="147">
                    <a:moveTo>
                      <a:pt x="19" y="22"/>
                    </a:moveTo>
                    <a:lnTo>
                      <a:pt x="19" y="22"/>
                    </a:lnTo>
                    <a:lnTo>
                      <a:pt x="19" y="16"/>
                    </a:lnTo>
                    <a:lnTo>
                      <a:pt x="18" y="13"/>
                    </a:lnTo>
                    <a:lnTo>
                      <a:pt x="15" y="10"/>
                    </a:lnTo>
                    <a:lnTo>
                      <a:pt x="14" y="7"/>
                    </a:lnTo>
                    <a:lnTo>
                      <a:pt x="9" y="6"/>
                    </a:lnTo>
                    <a:lnTo>
                      <a:pt x="4" y="5"/>
                    </a:lnTo>
                    <a:lnTo>
                      <a:pt x="0" y="5"/>
                    </a:lnTo>
                    <a:lnTo>
                      <a:pt x="0" y="0"/>
                    </a:lnTo>
                    <a:lnTo>
                      <a:pt x="33" y="0"/>
                    </a:lnTo>
                    <a:lnTo>
                      <a:pt x="67" y="0"/>
                    </a:lnTo>
                    <a:lnTo>
                      <a:pt x="78" y="0"/>
                    </a:lnTo>
                    <a:lnTo>
                      <a:pt x="87" y="1"/>
                    </a:lnTo>
                    <a:lnTo>
                      <a:pt x="94" y="2"/>
                    </a:lnTo>
                    <a:lnTo>
                      <a:pt x="102" y="6"/>
                    </a:lnTo>
                    <a:lnTo>
                      <a:pt x="109" y="11"/>
                    </a:lnTo>
                    <a:lnTo>
                      <a:pt x="114" y="18"/>
                    </a:lnTo>
                    <a:lnTo>
                      <a:pt x="116" y="26"/>
                    </a:lnTo>
                    <a:lnTo>
                      <a:pt x="118" y="36"/>
                    </a:lnTo>
                    <a:lnTo>
                      <a:pt x="118" y="44"/>
                    </a:lnTo>
                    <a:lnTo>
                      <a:pt x="115" y="49"/>
                    </a:lnTo>
                    <a:lnTo>
                      <a:pt x="113" y="55"/>
                    </a:lnTo>
                    <a:lnTo>
                      <a:pt x="109" y="59"/>
                    </a:lnTo>
                    <a:lnTo>
                      <a:pt x="105" y="64"/>
                    </a:lnTo>
                    <a:lnTo>
                      <a:pt x="100" y="68"/>
                    </a:lnTo>
                    <a:lnTo>
                      <a:pt x="88" y="73"/>
                    </a:lnTo>
                    <a:lnTo>
                      <a:pt x="124" y="128"/>
                    </a:lnTo>
                    <a:lnTo>
                      <a:pt x="129" y="133"/>
                    </a:lnTo>
                    <a:lnTo>
                      <a:pt x="133" y="137"/>
                    </a:lnTo>
                    <a:lnTo>
                      <a:pt x="138" y="140"/>
                    </a:lnTo>
                    <a:lnTo>
                      <a:pt x="145" y="141"/>
                    </a:lnTo>
                    <a:lnTo>
                      <a:pt x="145" y="147"/>
                    </a:lnTo>
                    <a:lnTo>
                      <a:pt x="124" y="146"/>
                    </a:lnTo>
                    <a:lnTo>
                      <a:pt x="105" y="147"/>
                    </a:lnTo>
                    <a:lnTo>
                      <a:pt x="93" y="130"/>
                    </a:lnTo>
                    <a:lnTo>
                      <a:pt x="81" y="114"/>
                    </a:lnTo>
                    <a:lnTo>
                      <a:pt x="61" y="79"/>
                    </a:lnTo>
                    <a:lnTo>
                      <a:pt x="46" y="79"/>
                    </a:lnTo>
                    <a:lnTo>
                      <a:pt x="46" y="124"/>
                    </a:lnTo>
                    <a:lnTo>
                      <a:pt x="46" y="129"/>
                    </a:lnTo>
                    <a:lnTo>
                      <a:pt x="48" y="133"/>
                    </a:lnTo>
                    <a:lnTo>
                      <a:pt x="49" y="137"/>
                    </a:lnTo>
                    <a:lnTo>
                      <a:pt x="52" y="138"/>
                    </a:lnTo>
                    <a:lnTo>
                      <a:pt x="57" y="141"/>
                    </a:lnTo>
                    <a:lnTo>
                      <a:pt x="63" y="141"/>
                    </a:lnTo>
                    <a:lnTo>
                      <a:pt x="67" y="141"/>
                    </a:lnTo>
                    <a:lnTo>
                      <a:pt x="67" y="147"/>
                    </a:lnTo>
                    <a:lnTo>
                      <a:pt x="31" y="146"/>
                    </a:lnTo>
                    <a:lnTo>
                      <a:pt x="0" y="147"/>
                    </a:lnTo>
                    <a:lnTo>
                      <a:pt x="0" y="141"/>
                    </a:lnTo>
                    <a:lnTo>
                      <a:pt x="4" y="141"/>
                    </a:lnTo>
                    <a:lnTo>
                      <a:pt x="10" y="140"/>
                    </a:lnTo>
                    <a:lnTo>
                      <a:pt x="14" y="138"/>
                    </a:lnTo>
                    <a:lnTo>
                      <a:pt x="18" y="134"/>
                    </a:lnTo>
                    <a:lnTo>
                      <a:pt x="19" y="129"/>
                    </a:lnTo>
                    <a:lnTo>
                      <a:pt x="19" y="22"/>
                    </a:lnTo>
                    <a:close/>
                    <a:moveTo>
                      <a:pt x="46" y="71"/>
                    </a:moveTo>
                    <a:lnTo>
                      <a:pt x="57" y="71"/>
                    </a:lnTo>
                    <a:lnTo>
                      <a:pt x="65" y="71"/>
                    </a:lnTo>
                    <a:lnTo>
                      <a:pt x="71" y="70"/>
                    </a:lnTo>
                    <a:lnTo>
                      <a:pt x="76" y="67"/>
                    </a:lnTo>
                    <a:lnTo>
                      <a:pt x="81" y="63"/>
                    </a:lnTo>
                    <a:lnTo>
                      <a:pt x="84" y="59"/>
                    </a:lnTo>
                    <a:lnTo>
                      <a:pt x="87" y="53"/>
                    </a:lnTo>
                    <a:lnTo>
                      <a:pt x="89" y="46"/>
                    </a:lnTo>
                    <a:lnTo>
                      <a:pt x="89" y="37"/>
                    </a:lnTo>
                    <a:lnTo>
                      <a:pt x="89" y="31"/>
                    </a:lnTo>
                    <a:lnTo>
                      <a:pt x="87" y="24"/>
                    </a:lnTo>
                    <a:lnTo>
                      <a:pt x="84" y="19"/>
                    </a:lnTo>
                    <a:lnTo>
                      <a:pt x="81" y="15"/>
                    </a:lnTo>
                    <a:lnTo>
                      <a:pt x="76" y="11"/>
                    </a:lnTo>
                    <a:lnTo>
                      <a:pt x="71" y="9"/>
                    </a:lnTo>
                    <a:lnTo>
                      <a:pt x="65" y="7"/>
                    </a:lnTo>
                    <a:lnTo>
                      <a:pt x="58" y="6"/>
                    </a:lnTo>
                    <a:lnTo>
                      <a:pt x="46" y="7"/>
                    </a:lnTo>
                    <a:lnTo>
                      <a:pt x="46"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7" name="Freeform 445"/>
              <p:cNvSpPr>
                <a:spLocks/>
              </p:cNvSpPr>
              <p:nvPr userDrawn="1"/>
            </p:nvSpPr>
            <p:spPr bwMode="auto">
              <a:xfrm>
                <a:off x="1195"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3" y="143"/>
                    </a:lnTo>
                    <a:lnTo>
                      <a:pt x="9" y="143"/>
                    </a:lnTo>
                    <a:lnTo>
                      <a:pt x="15" y="140"/>
                    </a:lnTo>
                    <a:lnTo>
                      <a:pt x="16" y="139"/>
                    </a:lnTo>
                    <a:lnTo>
                      <a:pt x="17" y="138"/>
                    </a:lnTo>
                    <a:lnTo>
                      <a:pt x="19" y="134"/>
                    </a:lnTo>
                    <a:lnTo>
                      <a:pt x="19" y="131"/>
                    </a:lnTo>
                    <a:lnTo>
                      <a:pt x="19" y="20"/>
                    </a:lnTo>
                    <a:lnTo>
                      <a:pt x="19" y="16"/>
                    </a:lnTo>
                    <a:lnTo>
                      <a:pt x="17" y="13"/>
                    </a:lnTo>
                    <a:lnTo>
                      <a:pt x="16" y="11"/>
                    </a:lnTo>
                    <a:lnTo>
                      <a:pt x="15" y="9"/>
                    </a:lnTo>
                    <a:lnTo>
                      <a:pt x="9" y="8"/>
                    </a:lnTo>
                    <a:lnTo>
                      <a:pt x="3" y="7"/>
                    </a:lnTo>
                    <a:lnTo>
                      <a:pt x="0" y="7"/>
                    </a:lnTo>
                    <a:lnTo>
                      <a:pt x="0" y="0"/>
                    </a:lnTo>
                    <a:lnTo>
                      <a:pt x="31" y="2"/>
                    </a:lnTo>
                    <a:lnTo>
                      <a:pt x="65" y="0"/>
                    </a:lnTo>
                    <a:lnTo>
                      <a:pt x="65" y="7"/>
                    </a:lnTo>
                    <a:lnTo>
                      <a:pt x="63" y="7"/>
                    </a:lnTo>
                    <a:lnTo>
                      <a:pt x="56" y="8"/>
                    </a:lnTo>
                    <a:lnTo>
                      <a:pt x="51" y="9"/>
                    </a:lnTo>
                    <a:lnTo>
                      <a:pt x="50" y="11"/>
                    </a:lnTo>
                    <a:lnTo>
                      <a:pt x="48" y="13"/>
                    </a:lnTo>
                    <a:lnTo>
                      <a:pt x="47" y="16"/>
                    </a:lnTo>
                    <a:lnTo>
                      <a:pt x="47" y="20"/>
                    </a:lnTo>
                    <a:lnTo>
                      <a:pt x="47" y="131"/>
                    </a:lnTo>
                    <a:lnTo>
                      <a:pt x="47" y="134"/>
                    </a:lnTo>
                    <a:lnTo>
                      <a:pt x="48" y="138"/>
                    </a:lnTo>
                    <a:lnTo>
                      <a:pt x="50" y="139"/>
                    </a:lnTo>
                    <a:lnTo>
                      <a:pt x="51" y="140"/>
                    </a:lnTo>
                    <a:lnTo>
                      <a:pt x="56" y="143"/>
                    </a:lnTo>
                    <a:lnTo>
                      <a:pt x="63" y="143"/>
                    </a:lnTo>
                    <a:lnTo>
                      <a:pt x="65" y="143"/>
                    </a:lnTo>
                    <a:lnTo>
                      <a:pt x="65" y="149"/>
                    </a:lnTo>
                    <a:lnTo>
                      <a:pt x="31"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8" name="Freeform 446"/>
              <p:cNvSpPr>
                <a:spLocks noEditPoints="1"/>
              </p:cNvSpPr>
              <p:nvPr userDrawn="1"/>
            </p:nvSpPr>
            <p:spPr bwMode="auto">
              <a:xfrm>
                <a:off x="1226" y="184"/>
                <a:ext cx="51" cy="49"/>
              </a:xfrm>
              <a:custGeom>
                <a:avLst/>
                <a:gdLst>
                  <a:gd name="T0" fmla="*/ 0 w 153"/>
                  <a:gd name="T1" fmla="*/ 0 h 147"/>
                  <a:gd name="T2" fmla="*/ 0 w 153"/>
                  <a:gd name="T3" fmla="*/ 0 h 147"/>
                  <a:gd name="T4" fmla="*/ 0 w 153"/>
                  <a:gd name="T5" fmla="*/ 0 h 147"/>
                  <a:gd name="T6" fmla="*/ 0 w 153"/>
                  <a:gd name="T7" fmla="*/ 0 h 147"/>
                  <a:gd name="T8" fmla="*/ 0 w 153"/>
                  <a:gd name="T9" fmla="*/ 0 h 147"/>
                  <a:gd name="T10" fmla="*/ 0 w 153"/>
                  <a:gd name="T11" fmla="*/ 0 h 147"/>
                  <a:gd name="T12" fmla="*/ 0 w 153"/>
                  <a:gd name="T13" fmla="*/ 0 h 147"/>
                  <a:gd name="T14" fmla="*/ 0 w 153"/>
                  <a:gd name="T15" fmla="*/ 0 h 147"/>
                  <a:gd name="T16" fmla="*/ 0 w 153"/>
                  <a:gd name="T17" fmla="*/ 0 h 147"/>
                  <a:gd name="T18" fmla="*/ 0 w 153"/>
                  <a:gd name="T19" fmla="*/ 0 h 147"/>
                  <a:gd name="T20" fmla="*/ 0 w 153"/>
                  <a:gd name="T21" fmla="*/ 0 h 147"/>
                  <a:gd name="T22" fmla="*/ 0 w 153"/>
                  <a:gd name="T23" fmla="*/ 0 h 147"/>
                  <a:gd name="T24" fmla="*/ 0 w 153"/>
                  <a:gd name="T25" fmla="*/ 0 h 147"/>
                  <a:gd name="T26" fmla="*/ 0 w 153"/>
                  <a:gd name="T27" fmla="*/ 0 h 147"/>
                  <a:gd name="T28" fmla="*/ 0 w 153"/>
                  <a:gd name="T29" fmla="*/ 0 h 147"/>
                  <a:gd name="T30" fmla="*/ 0 w 153"/>
                  <a:gd name="T31" fmla="*/ 0 h 147"/>
                  <a:gd name="T32" fmla="*/ 0 w 153"/>
                  <a:gd name="T33" fmla="*/ 0 h 147"/>
                  <a:gd name="T34" fmla="*/ 0 w 153"/>
                  <a:gd name="T35" fmla="*/ 0 h 147"/>
                  <a:gd name="T36" fmla="*/ 0 w 153"/>
                  <a:gd name="T37" fmla="*/ 0 h 147"/>
                  <a:gd name="T38" fmla="*/ 0 w 153"/>
                  <a:gd name="T39" fmla="*/ 0 h 147"/>
                  <a:gd name="T40" fmla="*/ 0 w 153"/>
                  <a:gd name="T41" fmla="*/ 0 h 147"/>
                  <a:gd name="T42" fmla="*/ 0 w 153"/>
                  <a:gd name="T43" fmla="*/ 0 h 147"/>
                  <a:gd name="T44" fmla="*/ 0 w 153"/>
                  <a:gd name="T45" fmla="*/ 0 h 147"/>
                  <a:gd name="T46" fmla="*/ 0 w 153"/>
                  <a:gd name="T47" fmla="*/ 0 h 147"/>
                  <a:gd name="T48" fmla="*/ 0 w 153"/>
                  <a:gd name="T49" fmla="*/ 0 h 147"/>
                  <a:gd name="T50" fmla="*/ 0 w 153"/>
                  <a:gd name="T51" fmla="*/ 0 h 147"/>
                  <a:gd name="T52" fmla="*/ 0 w 153"/>
                  <a:gd name="T53" fmla="*/ 0 h 147"/>
                  <a:gd name="T54" fmla="*/ 0 w 153"/>
                  <a:gd name="T55" fmla="*/ 0 h 147"/>
                  <a:gd name="T56" fmla="*/ 0 w 153"/>
                  <a:gd name="T57" fmla="*/ 0 h 147"/>
                  <a:gd name="T58" fmla="*/ 0 w 153"/>
                  <a:gd name="T59" fmla="*/ 0 h 147"/>
                  <a:gd name="T60" fmla="*/ 0 w 153"/>
                  <a:gd name="T61" fmla="*/ 0 h 147"/>
                  <a:gd name="T62" fmla="*/ 0 w 153"/>
                  <a:gd name="T63" fmla="*/ 0 h 147"/>
                  <a:gd name="T64" fmla="*/ 0 w 153"/>
                  <a:gd name="T65" fmla="*/ 0 h 147"/>
                  <a:gd name="T66" fmla="*/ 0 w 153"/>
                  <a:gd name="T67" fmla="*/ 0 h 147"/>
                  <a:gd name="T68" fmla="*/ 0 w 153"/>
                  <a:gd name="T69" fmla="*/ 0 h 147"/>
                  <a:gd name="T70" fmla="*/ 0 w 153"/>
                  <a:gd name="T71" fmla="*/ 0 h 147"/>
                  <a:gd name="T72" fmla="*/ 0 w 153"/>
                  <a:gd name="T73" fmla="*/ 0 h 147"/>
                  <a:gd name="T74" fmla="*/ 0 w 153"/>
                  <a:gd name="T75" fmla="*/ 0 h 147"/>
                  <a:gd name="T76" fmla="*/ 0 w 153"/>
                  <a:gd name="T77" fmla="*/ 0 h 147"/>
                  <a:gd name="T78" fmla="*/ 0 w 153"/>
                  <a:gd name="T79" fmla="*/ 0 h 147"/>
                  <a:gd name="T80" fmla="*/ 0 w 153"/>
                  <a:gd name="T81" fmla="*/ 0 h 147"/>
                  <a:gd name="T82" fmla="*/ 0 w 153"/>
                  <a:gd name="T83" fmla="*/ 0 h 147"/>
                  <a:gd name="T84" fmla="*/ 0 w 153"/>
                  <a:gd name="T85" fmla="*/ 0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3" h="147">
                    <a:moveTo>
                      <a:pt x="0" y="141"/>
                    </a:moveTo>
                    <a:lnTo>
                      <a:pt x="4" y="141"/>
                    </a:lnTo>
                    <a:lnTo>
                      <a:pt x="9" y="141"/>
                    </a:lnTo>
                    <a:lnTo>
                      <a:pt x="15" y="138"/>
                    </a:lnTo>
                    <a:lnTo>
                      <a:pt x="16" y="137"/>
                    </a:lnTo>
                    <a:lnTo>
                      <a:pt x="19" y="136"/>
                    </a:lnTo>
                    <a:lnTo>
                      <a:pt x="19" y="132"/>
                    </a:lnTo>
                    <a:lnTo>
                      <a:pt x="20" y="129"/>
                    </a:lnTo>
                    <a:lnTo>
                      <a:pt x="20" y="18"/>
                    </a:lnTo>
                    <a:lnTo>
                      <a:pt x="19" y="14"/>
                    </a:lnTo>
                    <a:lnTo>
                      <a:pt x="19" y="11"/>
                    </a:lnTo>
                    <a:lnTo>
                      <a:pt x="16" y="9"/>
                    </a:lnTo>
                    <a:lnTo>
                      <a:pt x="15" y="7"/>
                    </a:lnTo>
                    <a:lnTo>
                      <a:pt x="9" y="6"/>
                    </a:lnTo>
                    <a:lnTo>
                      <a:pt x="4" y="5"/>
                    </a:lnTo>
                    <a:lnTo>
                      <a:pt x="0" y="5"/>
                    </a:lnTo>
                    <a:lnTo>
                      <a:pt x="0" y="0"/>
                    </a:lnTo>
                    <a:lnTo>
                      <a:pt x="34" y="0"/>
                    </a:lnTo>
                    <a:lnTo>
                      <a:pt x="69" y="0"/>
                    </a:lnTo>
                    <a:lnTo>
                      <a:pt x="87" y="1"/>
                    </a:lnTo>
                    <a:lnTo>
                      <a:pt x="104" y="5"/>
                    </a:lnTo>
                    <a:lnTo>
                      <a:pt x="118" y="10"/>
                    </a:lnTo>
                    <a:lnTo>
                      <a:pt x="125" y="15"/>
                    </a:lnTo>
                    <a:lnTo>
                      <a:pt x="130" y="19"/>
                    </a:lnTo>
                    <a:lnTo>
                      <a:pt x="135" y="24"/>
                    </a:lnTo>
                    <a:lnTo>
                      <a:pt x="140" y="29"/>
                    </a:lnTo>
                    <a:lnTo>
                      <a:pt x="144" y="36"/>
                    </a:lnTo>
                    <a:lnTo>
                      <a:pt x="147" y="42"/>
                    </a:lnTo>
                    <a:lnTo>
                      <a:pt x="149" y="49"/>
                    </a:lnTo>
                    <a:lnTo>
                      <a:pt x="152" y="57"/>
                    </a:lnTo>
                    <a:lnTo>
                      <a:pt x="153" y="72"/>
                    </a:lnTo>
                    <a:lnTo>
                      <a:pt x="153" y="80"/>
                    </a:lnTo>
                    <a:lnTo>
                      <a:pt x="152" y="88"/>
                    </a:lnTo>
                    <a:lnTo>
                      <a:pt x="149" y="95"/>
                    </a:lnTo>
                    <a:lnTo>
                      <a:pt x="147" y="102"/>
                    </a:lnTo>
                    <a:lnTo>
                      <a:pt x="139" y="115"/>
                    </a:lnTo>
                    <a:lnTo>
                      <a:pt x="130" y="127"/>
                    </a:lnTo>
                    <a:lnTo>
                      <a:pt x="118" y="136"/>
                    </a:lnTo>
                    <a:lnTo>
                      <a:pt x="105" y="142"/>
                    </a:lnTo>
                    <a:lnTo>
                      <a:pt x="98" y="145"/>
                    </a:lnTo>
                    <a:lnTo>
                      <a:pt x="90" y="146"/>
                    </a:lnTo>
                    <a:lnTo>
                      <a:pt x="82" y="147"/>
                    </a:lnTo>
                    <a:lnTo>
                      <a:pt x="74" y="147"/>
                    </a:lnTo>
                    <a:lnTo>
                      <a:pt x="35" y="146"/>
                    </a:lnTo>
                    <a:lnTo>
                      <a:pt x="0" y="147"/>
                    </a:lnTo>
                    <a:lnTo>
                      <a:pt x="0" y="141"/>
                    </a:lnTo>
                    <a:close/>
                    <a:moveTo>
                      <a:pt x="47" y="123"/>
                    </a:moveTo>
                    <a:lnTo>
                      <a:pt x="47" y="123"/>
                    </a:lnTo>
                    <a:lnTo>
                      <a:pt x="47" y="128"/>
                    </a:lnTo>
                    <a:lnTo>
                      <a:pt x="48" y="132"/>
                    </a:lnTo>
                    <a:lnTo>
                      <a:pt x="50" y="134"/>
                    </a:lnTo>
                    <a:lnTo>
                      <a:pt x="52" y="137"/>
                    </a:lnTo>
                    <a:lnTo>
                      <a:pt x="55" y="138"/>
                    </a:lnTo>
                    <a:lnTo>
                      <a:pt x="59" y="140"/>
                    </a:lnTo>
                    <a:lnTo>
                      <a:pt x="69" y="140"/>
                    </a:lnTo>
                    <a:lnTo>
                      <a:pt x="81" y="138"/>
                    </a:lnTo>
                    <a:lnTo>
                      <a:pt x="92" y="134"/>
                    </a:lnTo>
                    <a:lnTo>
                      <a:pt x="102" y="128"/>
                    </a:lnTo>
                    <a:lnTo>
                      <a:pt x="109" y="120"/>
                    </a:lnTo>
                    <a:lnTo>
                      <a:pt x="116" y="111"/>
                    </a:lnTo>
                    <a:lnTo>
                      <a:pt x="120" y="101"/>
                    </a:lnTo>
                    <a:lnTo>
                      <a:pt x="122" y="89"/>
                    </a:lnTo>
                    <a:lnTo>
                      <a:pt x="124" y="76"/>
                    </a:lnTo>
                    <a:lnTo>
                      <a:pt x="122" y="58"/>
                    </a:lnTo>
                    <a:lnTo>
                      <a:pt x="118" y="42"/>
                    </a:lnTo>
                    <a:lnTo>
                      <a:pt x="116" y="36"/>
                    </a:lnTo>
                    <a:lnTo>
                      <a:pt x="113" y="29"/>
                    </a:lnTo>
                    <a:lnTo>
                      <a:pt x="109" y="26"/>
                    </a:lnTo>
                    <a:lnTo>
                      <a:pt x="105" y="20"/>
                    </a:lnTo>
                    <a:lnTo>
                      <a:pt x="96" y="14"/>
                    </a:lnTo>
                    <a:lnTo>
                      <a:pt x="85" y="10"/>
                    </a:lnTo>
                    <a:lnTo>
                      <a:pt x="73" y="7"/>
                    </a:lnTo>
                    <a:lnTo>
                      <a:pt x="61" y="6"/>
                    </a:lnTo>
                    <a:lnTo>
                      <a:pt x="47" y="7"/>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9" name="Freeform 447"/>
              <p:cNvSpPr>
                <a:spLocks/>
              </p:cNvSpPr>
              <p:nvPr userDrawn="1"/>
            </p:nvSpPr>
            <p:spPr bwMode="auto">
              <a:xfrm>
                <a:off x="1284" y="183"/>
                <a:ext cx="51" cy="51"/>
              </a:xfrm>
              <a:custGeom>
                <a:avLst/>
                <a:gdLst>
                  <a:gd name="T0" fmla="*/ 0 w 153"/>
                  <a:gd name="T1" fmla="*/ 0 h 154"/>
                  <a:gd name="T2" fmla="*/ 0 w 153"/>
                  <a:gd name="T3" fmla="*/ 0 h 154"/>
                  <a:gd name="T4" fmla="*/ 0 w 153"/>
                  <a:gd name="T5" fmla="*/ 0 h 154"/>
                  <a:gd name="T6" fmla="*/ 0 w 153"/>
                  <a:gd name="T7" fmla="*/ 0 h 154"/>
                  <a:gd name="T8" fmla="*/ 0 w 153"/>
                  <a:gd name="T9" fmla="*/ 0 h 154"/>
                  <a:gd name="T10" fmla="*/ 0 w 153"/>
                  <a:gd name="T11" fmla="*/ 0 h 154"/>
                  <a:gd name="T12" fmla="*/ 0 w 153"/>
                  <a:gd name="T13" fmla="*/ 0 h 154"/>
                  <a:gd name="T14" fmla="*/ 0 w 153"/>
                  <a:gd name="T15" fmla="*/ 0 h 154"/>
                  <a:gd name="T16" fmla="*/ 0 w 153"/>
                  <a:gd name="T17" fmla="*/ 0 h 154"/>
                  <a:gd name="T18" fmla="*/ 0 w 153"/>
                  <a:gd name="T19" fmla="*/ 0 h 154"/>
                  <a:gd name="T20" fmla="*/ 0 w 153"/>
                  <a:gd name="T21" fmla="*/ 0 h 154"/>
                  <a:gd name="T22" fmla="*/ 0 w 153"/>
                  <a:gd name="T23" fmla="*/ 0 h 154"/>
                  <a:gd name="T24" fmla="*/ 0 w 153"/>
                  <a:gd name="T25" fmla="*/ 0 h 154"/>
                  <a:gd name="T26" fmla="*/ 0 w 153"/>
                  <a:gd name="T27" fmla="*/ 0 h 154"/>
                  <a:gd name="T28" fmla="*/ 0 w 153"/>
                  <a:gd name="T29" fmla="*/ 0 h 154"/>
                  <a:gd name="T30" fmla="*/ 0 w 153"/>
                  <a:gd name="T31" fmla="*/ 0 h 154"/>
                  <a:gd name="T32" fmla="*/ 0 w 153"/>
                  <a:gd name="T33" fmla="*/ 0 h 154"/>
                  <a:gd name="T34" fmla="*/ 0 w 153"/>
                  <a:gd name="T35" fmla="*/ 0 h 154"/>
                  <a:gd name="T36" fmla="*/ 0 w 153"/>
                  <a:gd name="T37" fmla="*/ 0 h 154"/>
                  <a:gd name="T38" fmla="*/ 0 w 153"/>
                  <a:gd name="T39" fmla="*/ 0 h 154"/>
                  <a:gd name="T40" fmla="*/ 0 w 153"/>
                  <a:gd name="T41" fmla="*/ 0 h 154"/>
                  <a:gd name="T42" fmla="*/ 0 w 153"/>
                  <a:gd name="T43" fmla="*/ 0 h 154"/>
                  <a:gd name="T44" fmla="*/ 0 w 153"/>
                  <a:gd name="T45" fmla="*/ 0 h 154"/>
                  <a:gd name="T46" fmla="*/ 0 w 153"/>
                  <a:gd name="T47" fmla="*/ 0 h 154"/>
                  <a:gd name="T48" fmla="*/ 0 w 153"/>
                  <a:gd name="T49" fmla="*/ 0 h 154"/>
                  <a:gd name="T50" fmla="*/ 0 w 153"/>
                  <a:gd name="T51" fmla="*/ 0 h 154"/>
                  <a:gd name="T52" fmla="*/ 0 w 153"/>
                  <a:gd name="T53" fmla="*/ 0 h 154"/>
                  <a:gd name="T54" fmla="*/ 0 w 153"/>
                  <a:gd name="T55" fmla="*/ 0 h 154"/>
                  <a:gd name="T56" fmla="*/ 0 w 153"/>
                  <a:gd name="T57" fmla="*/ 0 h 154"/>
                  <a:gd name="T58" fmla="*/ 0 w 153"/>
                  <a:gd name="T59" fmla="*/ 0 h 154"/>
                  <a:gd name="T60" fmla="*/ 0 w 153"/>
                  <a:gd name="T61" fmla="*/ 0 h 154"/>
                  <a:gd name="T62" fmla="*/ 0 w 153"/>
                  <a:gd name="T63" fmla="*/ 0 h 154"/>
                  <a:gd name="T64" fmla="*/ 0 w 153"/>
                  <a:gd name="T65" fmla="*/ 0 h 154"/>
                  <a:gd name="T66" fmla="*/ 0 w 153"/>
                  <a:gd name="T67" fmla="*/ 0 h 154"/>
                  <a:gd name="T68" fmla="*/ 0 w 153"/>
                  <a:gd name="T69" fmla="*/ 0 h 154"/>
                  <a:gd name="T70" fmla="*/ 0 w 153"/>
                  <a:gd name="T71" fmla="*/ 0 h 154"/>
                  <a:gd name="T72" fmla="*/ 0 w 153"/>
                  <a:gd name="T73" fmla="*/ 0 h 154"/>
                  <a:gd name="T74" fmla="*/ 0 w 153"/>
                  <a:gd name="T75" fmla="*/ 0 h 154"/>
                  <a:gd name="T76" fmla="*/ 0 w 153"/>
                  <a:gd name="T77" fmla="*/ 0 h 154"/>
                  <a:gd name="T78" fmla="*/ 0 w 153"/>
                  <a:gd name="T79" fmla="*/ 0 h 154"/>
                  <a:gd name="T80" fmla="*/ 0 w 153"/>
                  <a:gd name="T81" fmla="*/ 0 h 154"/>
                  <a:gd name="T82" fmla="*/ 0 w 153"/>
                  <a:gd name="T83" fmla="*/ 0 h 154"/>
                  <a:gd name="T84" fmla="*/ 0 w 153"/>
                  <a:gd name="T85" fmla="*/ 0 h 154"/>
                  <a:gd name="T86" fmla="*/ 0 w 153"/>
                  <a:gd name="T87" fmla="*/ 0 h 154"/>
                  <a:gd name="T88" fmla="*/ 0 w 153"/>
                  <a:gd name="T89" fmla="*/ 0 h 154"/>
                  <a:gd name="T90" fmla="*/ 0 w 153"/>
                  <a:gd name="T91" fmla="*/ 0 h 154"/>
                  <a:gd name="T92" fmla="*/ 0 w 153"/>
                  <a:gd name="T93" fmla="*/ 0 h 154"/>
                  <a:gd name="T94" fmla="*/ 0 w 153"/>
                  <a:gd name="T95" fmla="*/ 0 h 154"/>
                  <a:gd name="T96" fmla="*/ 0 w 153"/>
                  <a:gd name="T97" fmla="*/ 0 h 154"/>
                  <a:gd name="T98" fmla="*/ 0 w 153"/>
                  <a:gd name="T99" fmla="*/ 0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 h="154">
                    <a:moveTo>
                      <a:pt x="137" y="44"/>
                    </a:moveTo>
                    <a:lnTo>
                      <a:pt x="137" y="44"/>
                    </a:lnTo>
                    <a:lnTo>
                      <a:pt x="134" y="35"/>
                    </a:lnTo>
                    <a:lnTo>
                      <a:pt x="130" y="28"/>
                    </a:lnTo>
                    <a:lnTo>
                      <a:pt x="125" y="22"/>
                    </a:lnTo>
                    <a:lnTo>
                      <a:pt x="118" y="17"/>
                    </a:lnTo>
                    <a:lnTo>
                      <a:pt x="112" y="14"/>
                    </a:lnTo>
                    <a:lnTo>
                      <a:pt x="104" y="11"/>
                    </a:lnTo>
                    <a:lnTo>
                      <a:pt x="96" y="10"/>
                    </a:lnTo>
                    <a:lnTo>
                      <a:pt x="87" y="9"/>
                    </a:lnTo>
                    <a:lnTo>
                      <a:pt x="74" y="10"/>
                    </a:lnTo>
                    <a:lnTo>
                      <a:pt x="63" y="14"/>
                    </a:lnTo>
                    <a:lnTo>
                      <a:pt x="52" y="20"/>
                    </a:lnTo>
                    <a:lnTo>
                      <a:pt x="44" y="27"/>
                    </a:lnTo>
                    <a:lnTo>
                      <a:pt x="38" y="37"/>
                    </a:lnTo>
                    <a:lnTo>
                      <a:pt x="34" y="48"/>
                    </a:lnTo>
                    <a:lnTo>
                      <a:pt x="32" y="59"/>
                    </a:lnTo>
                    <a:lnTo>
                      <a:pt x="30" y="72"/>
                    </a:lnTo>
                    <a:lnTo>
                      <a:pt x="32" y="85"/>
                    </a:lnTo>
                    <a:lnTo>
                      <a:pt x="34" y="98"/>
                    </a:lnTo>
                    <a:lnTo>
                      <a:pt x="38" y="111"/>
                    </a:lnTo>
                    <a:lnTo>
                      <a:pt x="44" y="121"/>
                    </a:lnTo>
                    <a:lnTo>
                      <a:pt x="52" y="132"/>
                    </a:lnTo>
                    <a:lnTo>
                      <a:pt x="56" y="136"/>
                    </a:lnTo>
                    <a:lnTo>
                      <a:pt x="61" y="138"/>
                    </a:lnTo>
                    <a:lnTo>
                      <a:pt x="68" y="141"/>
                    </a:lnTo>
                    <a:lnTo>
                      <a:pt x="74" y="144"/>
                    </a:lnTo>
                    <a:lnTo>
                      <a:pt x="81" y="145"/>
                    </a:lnTo>
                    <a:lnTo>
                      <a:pt x="87" y="145"/>
                    </a:lnTo>
                    <a:lnTo>
                      <a:pt x="103" y="144"/>
                    </a:lnTo>
                    <a:lnTo>
                      <a:pt x="108" y="142"/>
                    </a:lnTo>
                    <a:lnTo>
                      <a:pt x="112" y="141"/>
                    </a:lnTo>
                    <a:lnTo>
                      <a:pt x="112" y="106"/>
                    </a:lnTo>
                    <a:lnTo>
                      <a:pt x="111" y="103"/>
                    </a:lnTo>
                    <a:lnTo>
                      <a:pt x="111" y="101"/>
                    </a:lnTo>
                    <a:lnTo>
                      <a:pt x="107" y="98"/>
                    </a:lnTo>
                    <a:lnTo>
                      <a:pt x="102" y="96"/>
                    </a:lnTo>
                    <a:lnTo>
                      <a:pt x="95" y="96"/>
                    </a:lnTo>
                    <a:lnTo>
                      <a:pt x="92" y="96"/>
                    </a:lnTo>
                    <a:lnTo>
                      <a:pt x="92" y="89"/>
                    </a:lnTo>
                    <a:lnTo>
                      <a:pt x="125" y="90"/>
                    </a:lnTo>
                    <a:lnTo>
                      <a:pt x="153" y="89"/>
                    </a:lnTo>
                    <a:lnTo>
                      <a:pt x="153" y="96"/>
                    </a:lnTo>
                    <a:lnTo>
                      <a:pt x="150" y="96"/>
                    </a:lnTo>
                    <a:lnTo>
                      <a:pt x="146" y="96"/>
                    </a:lnTo>
                    <a:lnTo>
                      <a:pt x="142" y="98"/>
                    </a:lnTo>
                    <a:lnTo>
                      <a:pt x="139" y="102"/>
                    </a:lnTo>
                    <a:lnTo>
                      <a:pt x="139" y="106"/>
                    </a:lnTo>
                    <a:lnTo>
                      <a:pt x="139" y="138"/>
                    </a:lnTo>
                    <a:lnTo>
                      <a:pt x="143" y="141"/>
                    </a:lnTo>
                    <a:lnTo>
                      <a:pt x="143" y="145"/>
                    </a:lnTo>
                    <a:lnTo>
                      <a:pt x="129" y="149"/>
                    </a:lnTo>
                    <a:lnTo>
                      <a:pt x="115" y="151"/>
                    </a:lnTo>
                    <a:lnTo>
                      <a:pt x="100" y="154"/>
                    </a:lnTo>
                    <a:lnTo>
                      <a:pt x="85" y="154"/>
                    </a:lnTo>
                    <a:lnTo>
                      <a:pt x="67" y="153"/>
                    </a:lnTo>
                    <a:lnTo>
                      <a:pt x="51" y="149"/>
                    </a:lnTo>
                    <a:lnTo>
                      <a:pt x="37" y="142"/>
                    </a:lnTo>
                    <a:lnTo>
                      <a:pt x="30" y="138"/>
                    </a:lnTo>
                    <a:lnTo>
                      <a:pt x="25" y="133"/>
                    </a:lnTo>
                    <a:lnTo>
                      <a:pt x="20" y="128"/>
                    </a:lnTo>
                    <a:lnTo>
                      <a:pt x="15" y="123"/>
                    </a:lnTo>
                    <a:lnTo>
                      <a:pt x="11" y="116"/>
                    </a:lnTo>
                    <a:lnTo>
                      <a:pt x="7" y="109"/>
                    </a:lnTo>
                    <a:lnTo>
                      <a:pt x="4" y="101"/>
                    </a:lnTo>
                    <a:lnTo>
                      <a:pt x="3" y="93"/>
                    </a:lnTo>
                    <a:lnTo>
                      <a:pt x="2" y="84"/>
                    </a:lnTo>
                    <a:lnTo>
                      <a:pt x="0" y="75"/>
                    </a:lnTo>
                    <a:lnTo>
                      <a:pt x="2" y="66"/>
                    </a:lnTo>
                    <a:lnTo>
                      <a:pt x="3" y="57"/>
                    </a:lnTo>
                    <a:lnTo>
                      <a:pt x="4" y="49"/>
                    </a:lnTo>
                    <a:lnTo>
                      <a:pt x="8" y="42"/>
                    </a:lnTo>
                    <a:lnTo>
                      <a:pt x="12" y="36"/>
                    </a:lnTo>
                    <a:lnTo>
                      <a:pt x="16" y="30"/>
                    </a:lnTo>
                    <a:lnTo>
                      <a:pt x="21" y="24"/>
                    </a:lnTo>
                    <a:lnTo>
                      <a:pt x="28" y="19"/>
                    </a:lnTo>
                    <a:lnTo>
                      <a:pt x="41" y="10"/>
                    </a:lnTo>
                    <a:lnTo>
                      <a:pt x="55" y="5"/>
                    </a:lnTo>
                    <a:lnTo>
                      <a:pt x="69" y="1"/>
                    </a:lnTo>
                    <a:lnTo>
                      <a:pt x="86" y="0"/>
                    </a:lnTo>
                    <a:lnTo>
                      <a:pt x="103" y="1"/>
                    </a:lnTo>
                    <a:lnTo>
                      <a:pt x="116" y="4"/>
                    </a:lnTo>
                    <a:lnTo>
                      <a:pt x="129" y="6"/>
                    </a:lnTo>
                    <a:lnTo>
                      <a:pt x="140" y="7"/>
                    </a:lnTo>
                    <a:lnTo>
                      <a:pt x="140" y="24"/>
                    </a:lnTo>
                    <a:lnTo>
                      <a:pt x="142" y="35"/>
                    </a:lnTo>
                    <a:lnTo>
                      <a:pt x="143" y="44"/>
                    </a:ln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0" name="Freeform 448"/>
              <p:cNvSpPr>
                <a:spLocks/>
              </p:cNvSpPr>
              <p:nvPr userDrawn="1"/>
            </p:nvSpPr>
            <p:spPr bwMode="auto">
              <a:xfrm>
                <a:off x="1342"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53" y="2"/>
                    </a:lnTo>
                    <a:lnTo>
                      <a:pt x="108" y="0"/>
                    </a:lnTo>
                    <a:lnTo>
                      <a:pt x="108" y="17"/>
                    </a:lnTo>
                    <a:lnTo>
                      <a:pt x="108" y="34"/>
                    </a:lnTo>
                    <a:lnTo>
                      <a:pt x="103" y="35"/>
                    </a:lnTo>
                    <a:lnTo>
                      <a:pt x="100" y="25"/>
                    </a:lnTo>
                    <a:lnTo>
                      <a:pt x="99" y="21"/>
                    </a:lnTo>
                    <a:lnTo>
                      <a:pt x="97" y="17"/>
                    </a:lnTo>
                    <a:lnTo>
                      <a:pt x="93" y="15"/>
                    </a:lnTo>
                    <a:lnTo>
                      <a:pt x="90" y="12"/>
                    </a:lnTo>
                    <a:lnTo>
                      <a:pt x="83" y="11"/>
                    </a:lnTo>
                    <a:lnTo>
                      <a:pt x="77" y="11"/>
                    </a:lnTo>
                    <a:lnTo>
                      <a:pt x="47" y="11"/>
                    </a:lnTo>
                    <a:lnTo>
                      <a:pt x="47" y="66"/>
                    </a:lnTo>
                    <a:lnTo>
                      <a:pt x="71" y="66"/>
                    </a:lnTo>
                    <a:lnTo>
                      <a:pt x="77" y="65"/>
                    </a:lnTo>
                    <a:lnTo>
                      <a:pt x="79" y="65"/>
                    </a:lnTo>
                    <a:lnTo>
                      <a:pt x="82" y="62"/>
                    </a:lnTo>
                    <a:lnTo>
                      <a:pt x="84" y="61"/>
                    </a:lnTo>
                    <a:lnTo>
                      <a:pt x="87" y="55"/>
                    </a:lnTo>
                    <a:lnTo>
                      <a:pt x="88" y="47"/>
                    </a:lnTo>
                    <a:lnTo>
                      <a:pt x="95" y="47"/>
                    </a:lnTo>
                    <a:lnTo>
                      <a:pt x="95" y="72"/>
                    </a:lnTo>
                    <a:lnTo>
                      <a:pt x="95" y="96"/>
                    </a:lnTo>
                    <a:lnTo>
                      <a:pt x="88" y="97"/>
                    </a:lnTo>
                    <a:lnTo>
                      <a:pt x="87" y="88"/>
                    </a:lnTo>
                    <a:lnTo>
                      <a:pt x="86" y="82"/>
                    </a:lnTo>
                    <a:lnTo>
                      <a:pt x="83" y="79"/>
                    </a:lnTo>
                    <a:lnTo>
                      <a:pt x="81" y="78"/>
                    </a:lnTo>
                    <a:lnTo>
                      <a:pt x="77" y="77"/>
                    </a:lnTo>
                    <a:lnTo>
                      <a:pt x="71" y="77"/>
                    </a:lnTo>
                    <a:lnTo>
                      <a:pt x="47" y="77"/>
                    </a:lnTo>
                    <a:lnTo>
                      <a:pt x="47" y="126"/>
                    </a:lnTo>
                    <a:lnTo>
                      <a:pt x="47" y="131"/>
                    </a:lnTo>
                    <a:lnTo>
                      <a:pt x="48" y="134"/>
                    </a:lnTo>
                    <a:lnTo>
                      <a:pt x="51" y="136"/>
                    </a:lnTo>
                    <a:lnTo>
                      <a:pt x="55" y="138"/>
                    </a:lnTo>
                    <a:lnTo>
                      <a:pt x="62" y="139"/>
                    </a:lnTo>
                    <a:lnTo>
                      <a:pt x="73" y="140"/>
                    </a:lnTo>
                    <a:lnTo>
                      <a:pt x="90" y="139"/>
                    </a:lnTo>
                    <a:lnTo>
                      <a:pt x="96" y="138"/>
                    </a:lnTo>
                    <a:lnTo>
                      <a:pt x="101" y="136"/>
                    </a:lnTo>
                    <a:lnTo>
                      <a:pt x="106" y="132"/>
                    </a:lnTo>
                    <a:lnTo>
                      <a:pt x="110" y="129"/>
                    </a:lnTo>
                    <a:lnTo>
                      <a:pt x="113" y="122"/>
                    </a:lnTo>
                    <a:lnTo>
                      <a:pt x="116"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1" name="Freeform 449"/>
              <p:cNvSpPr>
                <a:spLocks/>
              </p:cNvSpPr>
              <p:nvPr userDrawn="1"/>
            </p:nvSpPr>
            <p:spPr bwMode="auto">
              <a:xfrm>
                <a:off x="353" y="271"/>
                <a:ext cx="24" cy="61"/>
              </a:xfrm>
              <a:custGeom>
                <a:avLst/>
                <a:gdLst>
                  <a:gd name="T0" fmla="*/ 0 w 72"/>
                  <a:gd name="T1" fmla="*/ 0 h 182"/>
                  <a:gd name="T2" fmla="*/ 0 w 72"/>
                  <a:gd name="T3" fmla="*/ 0 h 182"/>
                  <a:gd name="T4" fmla="*/ 0 w 72"/>
                  <a:gd name="T5" fmla="*/ 0 h 182"/>
                  <a:gd name="T6" fmla="*/ 0 w 72"/>
                  <a:gd name="T7" fmla="*/ 0 h 182"/>
                  <a:gd name="T8" fmla="*/ 0 w 72"/>
                  <a:gd name="T9" fmla="*/ 0 h 182"/>
                  <a:gd name="T10" fmla="*/ 0 w 72"/>
                  <a:gd name="T11" fmla="*/ 0 h 182"/>
                  <a:gd name="T12" fmla="*/ 0 w 72"/>
                  <a:gd name="T13" fmla="*/ 0 h 182"/>
                  <a:gd name="T14" fmla="*/ 0 w 72"/>
                  <a:gd name="T15" fmla="*/ 0 h 182"/>
                  <a:gd name="T16" fmla="*/ 0 w 72"/>
                  <a:gd name="T17" fmla="*/ 0 h 182"/>
                  <a:gd name="T18" fmla="*/ 0 w 72"/>
                  <a:gd name="T19" fmla="*/ 0 h 182"/>
                  <a:gd name="T20" fmla="*/ 0 w 72"/>
                  <a:gd name="T21" fmla="*/ 0 h 182"/>
                  <a:gd name="T22" fmla="*/ 0 w 72"/>
                  <a:gd name="T23" fmla="*/ 0 h 182"/>
                  <a:gd name="T24" fmla="*/ 0 w 72"/>
                  <a:gd name="T25" fmla="*/ 0 h 182"/>
                  <a:gd name="T26" fmla="*/ 0 w 72"/>
                  <a:gd name="T27" fmla="*/ 0 h 182"/>
                  <a:gd name="T28" fmla="*/ 0 w 72"/>
                  <a:gd name="T29" fmla="*/ 0 h 182"/>
                  <a:gd name="T30" fmla="*/ 0 w 72"/>
                  <a:gd name="T31" fmla="*/ 0 h 182"/>
                  <a:gd name="T32" fmla="*/ 0 w 72"/>
                  <a:gd name="T33" fmla="*/ 0 h 182"/>
                  <a:gd name="T34" fmla="*/ 0 w 72"/>
                  <a:gd name="T35" fmla="*/ 0 h 182"/>
                  <a:gd name="T36" fmla="*/ 0 w 72"/>
                  <a:gd name="T37" fmla="*/ 0 h 182"/>
                  <a:gd name="T38" fmla="*/ 0 w 72"/>
                  <a:gd name="T39" fmla="*/ 0 h 182"/>
                  <a:gd name="T40" fmla="*/ 0 w 72"/>
                  <a:gd name="T41" fmla="*/ 0 h 182"/>
                  <a:gd name="T42" fmla="*/ 0 w 72"/>
                  <a:gd name="T43" fmla="*/ 0 h 182"/>
                  <a:gd name="T44" fmla="*/ 0 w 72"/>
                  <a:gd name="T45" fmla="*/ 0 h 182"/>
                  <a:gd name="T46" fmla="*/ 0 w 72"/>
                  <a:gd name="T47" fmla="*/ 0 h 182"/>
                  <a:gd name="T48" fmla="*/ 0 w 72"/>
                  <a:gd name="T49" fmla="*/ 0 h 182"/>
                  <a:gd name="T50" fmla="*/ 0 w 72"/>
                  <a:gd name="T51" fmla="*/ 0 h 182"/>
                  <a:gd name="T52" fmla="*/ 0 w 72"/>
                  <a:gd name="T53" fmla="*/ 0 h 182"/>
                  <a:gd name="T54" fmla="*/ 0 w 72"/>
                  <a:gd name="T55" fmla="*/ 0 h 182"/>
                  <a:gd name="T56" fmla="*/ 0 w 72"/>
                  <a:gd name="T57" fmla="*/ 0 h 182"/>
                  <a:gd name="T58" fmla="*/ 0 w 72"/>
                  <a:gd name="T59" fmla="*/ 0 h 182"/>
                  <a:gd name="T60" fmla="*/ 0 w 72"/>
                  <a:gd name="T61" fmla="*/ 0 h 182"/>
                  <a:gd name="T62" fmla="*/ 0 w 72"/>
                  <a:gd name="T63" fmla="*/ 0 h 182"/>
                  <a:gd name="T64" fmla="*/ 0 w 72"/>
                  <a:gd name="T65" fmla="*/ 0 h 182"/>
                  <a:gd name="T66" fmla="*/ 0 w 72"/>
                  <a:gd name="T67" fmla="*/ 0 h 182"/>
                  <a:gd name="T68" fmla="*/ 0 w 72"/>
                  <a:gd name="T69" fmla="*/ 0 h 182"/>
                  <a:gd name="T70" fmla="*/ 0 w 72"/>
                  <a:gd name="T71" fmla="*/ 0 h 182"/>
                  <a:gd name="T72" fmla="*/ 0 w 72"/>
                  <a:gd name="T73" fmla="*/ 0 h 182"/>
                  <a:gd name="T74" fmla="*/ 0 w 72"/>
                  <a:gd name="T75" fmla="*/ 0 h 182"/>
                  <a:gd name="T76" fmla="*/ 0 w 72"/>
                  <a:gd name="T77" fmla="*/ 0 h 182"/>
                  <a:gd name="T78" fmla="*/ 0 w 72"/>
                  <a:gd name="T79" fmla="*/ 0 h 182"/>
                  <a:gd name="T80" fmla="*/ 0 w 72"/>
                  <a:gd name="T81" fmla="*/ 0 h 182"/>
                  <a:gd name="T82" fmla="*/ 0 w 72"/>
                  <a:gd name="T83" fmla="*/ 0 h 182"/>
                  <a:gd name="T84" fmla="*/ 0 w 72"/>
                  <a:gd name="T85" fmla="*/ 0 h 182"/>
                  <a:gd name="T86" fmla="*/ 0 w 72"/>
                  <a:gd name="T87" fmla="*/ 0 h 182"/>
                  <a:gd name="T88" fmla="*/ 0 w 72"/>
                  <a:gd name="T89" fmla="*/ 0 h 182"/>
                  <a:gd name="T90" fmla="*/ 0 w 72"/>
                  <a:gd name="T91" fmla="*/ 0 h 182"/>
                  <a:gd name="T92" fmla="*/ 0 w 72"/>
                  <a:gd name="T93" fmla="*/ 0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 h="182">
                    <a:moveTo>
                      <a:pt x="23" y="25"/>
                    </a:moveTo>
                    <a:lnTo>
                      <a:pt x="23" y="25"/>
                    </a:lnTo>
                    <a:lnTo>
                      <a:pt x="23" y="20"/>
                    </a:lnTo>
                    <a:lnTo>
                      <a:pt x="22" y="15"/>
                    </a:lnTo>
                    <a:lnTo>
                      <a:pt x="19" y="12"/>
                    </a:lnTo>
                    <a:lnTo>
                      <a:pt x="17" y="9"/>
                    </a:lnTo>
                    <a:lnTo>
                      <a:pt x="13" y="8"/>
                    </a:lnTo>
                    <a:lnTo>
                      <a:pt x="9" y="7"/>
                    </a:lnTo>
                    <a:lnTo>
                      <a:pt x="0" y="7"/>
                    </a:lnTo>
                    <a:lnTo>
                      <a:pt x="0" y="0"/>
                    </a:lnTo>
                    <a:lnTo>
                      <a:pt x="36" y="0"/>
                    </a:lnTo>
                    <a:lnTo>
                      <a:pt x="72" y="0"/>
                    </a:lnTo>
                    <a:lnTo>
                      <a:pt x="72" y="7"/>
                    </a:lnTo>
                    <a:lnTo>
                      <a:pt x="63" y="7"/>
                    </a:lnTo>
                    <a:lnTo>
                      <a:pt x="59" y="8"/>
                    </a:lnTo>
                    <a:lnTo>
                      <a:pt x="55" y="9"/>
                    </a:lnTo>
                    <a:lnTo>
                      <a:pt x="53" y="12"/>
                    </a:lnTo>
                    <a:lnTo>
                      <a:pt x="50" y="15"/>
                    </a:lnTo>
                    <a:lnTo>
                      <a:pt x="49" y="20"/>
                    </a:lnTo>
                    <a:lnTo>
                      <a:pt x="49" y="25"/>
                    </a:lnTo>
                    <a:lnTo>
                      <a:pt x="49" y="157"/>
                    </a:lnTo>
                    <a:lnTo>
                      <a:pt x="49" y="162"/>
                    </a:lnTo>
                    <a:lnTo>
                      <a:pt x="50" y="167"/>
                    </a:lnTo>
                    <a:lnTo>
                      <a:pt x="53" y="170"/>
                    </a:lnTo>
                    <a:lnTo>
                      <a:pt x="55" y="173"/>
                    </a:lnTo>
                    <a:lnTo>
                      <a:pt x="59" y="174"/>
                    </a:lnTo>
                    <a:lnTo>
                      <a:pt x="63" y="175"/>
                    </a:lnTo>
                    <a:lnTo>
                      <a:pt x="72" y="175"/>
                    </a:lnTo>
                    <a:lnTo>
                      <a:pt x="72" y="182"/>
                    </a:lnTo>
                    <a:lnTo>
                      <a:pt x="37" y="182"/>
                    </a:lnTo>
                    <a:lnTo>
                      <a:pt x="0" y="182"/>
                    </a:lnTo>
                    <a:lnTo>
                      <a:pt x="0" y="175"/>
                    </a:lnTo>
                    <a:lnTo>
                      <a:pt x="9" y="175"/>
                    </a:lnTo>
                    <a:lnTo>
                      <a:pt x="13" y="174"/>
                    </a:lnTo>
                    <a:lnTo>
                      <a:pt x="17" y="173"/>
                    </a:lnTo>
                    <a:lnTo>
                      <a:pt x="19" y="170"/>
                    </a:lnTo>
                    <a:lnTo>
                      <a:pt x="22" y="167"/>
                    </a:lnTo>
                    <a:lnTo>
                      <a:pt x="23" y="162"/>
                    </a:lnTo>
                    <a:lnTo>
                      <a:pt x="23" y="157"/>
                    </a:ln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2" name="Freeform 450"/>
              <p:cNvSpPr>
                <a:spLocks/>
              </p:cNvSpPr>
              <p:nvPr userDrawn="1"/>
            </p:nvSpPr>
            <p:spPr bwMode="auto">
              <a:xfrm>
                <a:off x="385"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w 131"/>
                  <a:gd name="T81" fmla="*/ 0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1" h="120">
                    <a:moveTo>
                      <a:pt x="17" y="35"/>
                    </a:moveTo>
                    <a:lnTo>
                      <a:pt x="17" y="35"/>
                    </a:lnTo>
                    <a:lnTo>
                      <a:pt x="17" y="29"/>
                    </a:lnTo>
                    <a:lnTo>
                      <a:pt x="15" y="25"/>
                    </a:lnTo>
                    <a:lnTo>
                      <a:pt x="9" y="21"/>
                    </a:lnTo>
                    <a:lnTo>
                      <a:pt x="2" y="19"/>
                    </a:lnTo>
                    <a:lnTo>
                      <a:pt x="2" y="13"/>
                    </a:lnTo>
                    <a:lnTo>
                      <a:pt x="18"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79" y="113"/>
                    </a:lnTo>
                    <a:lnTo>
                      <a:pt x="85" y="113"/>
                    </a:lnTo>
                    <a:lnTo>
                      <a:pt x="88" y="112"/>
                    </a:lnTo>
                    <a:lnTo>
                      <a:pt x="91" y="109"/>
                    </a:lnTo>
                    <a:lnTo>
                      <a:pt x="92" y="104"/>
                    </a:lnTo>
                    <a:lnTo>
                      <a:pt x="92" y="37"/>
                    </a:lnTo>
                    <a:lnTo>
                      <a:pt x="92" y="32"/>
                    </a:lnTo>
                    <a:lnTo>
                      <a:pt x="91" y="28"/>
                    </a:lnTo>
                    <a:lnTo>
                      <a:pt x="88" y="24"/>
                    </a:lnTo>
                    <a:lnTo>
                      <a:pt x="86" y="20"/>
                    </a:lnTo>
                    <a:lnTo>
                      <a:pt x="83" y="17"/>
                    </a:lnTo>
                    <a:lnTo>
                      <a:pt x="78" y="16"/>
                    </a:lnTo>
                    <a:lnTo>
                      <a:pt x="69" y="15"/>
                    </a:lnTo>
                    <a:lnTo>
                      <a:pt x="61" y="16"/>
                    </a:lnTo>
                    <a:lnTo>
                      <a:pt x="53" y="19"/>
                    </a:lnTo>
                    <a:lnTo>
                      <a:pt x="46" y="22"/>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3" name="Freeform 451"/>
              <p:cNvSpPr>
                <a:spLocks/>
              </p:cNvSpPr>
              <p:nvPr userDrawn="1"/>
            </p:nvSpPr>
            <p:spPr bwMode="auto">
              <a:xfrm>
                <a:off x="434" y="284"/>
                <a:ext cx="26" cy="49"/>
              </a:xfrm>
              <a:custGeom>
                <a:avLst/>
                <a:gdLst>
                  <a:gd name="T0" fmla="*/ 0 w 78"/>
                  <a:gd name="T1" fmla="*/ 0 h 146"/>
                  <a:gd name="T2" fmla="*/ 0 w 78"/>
                  <a:gd name="T3" fmla="*/ 0 h 146"/>
                  <a:gd name="T4" fmla="*/ 0 w 78"/>
                  <a:gd name="T5" fmla="*/ 0 h 146"/>
                  <a:gd name="T6" fmla="*/ 0 w 78"/>
                  <a:gd name="T7" fmla="*/ 0 h 146"/>
                  <a:gd name="T8" fmla="*/ 0 w 78"/>
                  <a:gd name="T9" fmla="*/ 0 h 146"/>
                  <a:gd name="T10" fmla="*/ 0 w 78"/>
                  <a:gd name="T11" fmla="*/ 0 h 146"/>
                  <a:gd name="T12" fmla="*/ 0 w 78"/>
                  <a:gd name="T13" fmla="*/ 0 h 146"/>
                  <a:gd name="T14" fmla="*/ 0 w 78"/>
                  <a:gd name="T15" fmla="*/ 0 h 146"/>
                  <a:gd name="T16" fmla="*/ 0 w 78"/>
                  <a:gd name="T17" fmla="*/ 0 h 146"/>
                  <a:gd name="T18" fmla="*/ 0 w 78"/>
                  <a:gd name="T19" fmla="*/ 0 h 146"/>
                  <a:gd name="T20" fmla="*/ 0 w 78"/>
                  <a:gd name="T21" fmla="*/ 0 h 146"/>
                  <a:gd name="T22" fmla="*/ 0 w 78"/>
                  <a:gd name="T23" fmla="*/ 0 h 146"/>
                  <a:gd name="T24" fmla="*/ 0 w 78"/>
                  <a:gd name="T25" fmla="*/ 0 h 146"/>
                  <a:gd name="T26" fmla="*/ 0 w 78"/>
                  <a:gd name="T27" fmla="*/ 0 h 146"/>
                  <a:gd name="T28" fmla="*/ 0 w 78"/>
                  <a:gd name="T29" fmla="*/ 0 h 146"/>
                  <a:gd name="T30" fmla="*/ 0 w 78"/>
                  <a:gd name="T31" fmla="*/ 0 h 146"/>
                  <a:gd name="T32" fmla="*/ 0 w 78"/>
                  <a:gd name="T33" fmla="*/ 0 h 146"/>
                  <a:gd name="T34" fmla="*/ 0 w 78"/>
                  <a:gd name="T35" fmla="*/ 0 h 146"/>
                  <a:gd name="T36" fmla="*/ 0 w 78"/>
                  <a:gd name="T37" fmla="*/ 0 h 146"/>
                  <a:gd name="T38" fmla="*/ 0 w 78"/>
                  <a:gd name="T39" fmla="*/ 0 h 146"/>
                  <a:gd name="T40" fmla="*/ 0 w 78"/>
                  <a:gd name="T41" fmla="*/ 0 h 146"/>
                  <a:gd name="T42" fmla="*/ 0 w 78"/>
                  <a:gd name="T43" fmla="*/ 0 h 146"/>
                  <a:gd name="T44" fmla="*/ 0 w 78"/>
                  <a:gd name="T45" fmla="*/ 0 h 146"/>
                  <a:gd name="T46" fmla="*/ 0 w 78"/>
                  <a:gd name="T47" fmla="*/ 0 h 146"/>
                  <a:gd name="T48" fmla="*/ 0 w 78"/>
                  <a:gd name="T49" fmla="*/ 0 h 146"/>
                  <a:gd name="T50" fmla="*/ 0 w 78"/>
                  <a:gd name="T51" fmla="*/ 0 h 146"/>
                  <a:gd name="T52" fmla="*/ 0 w 78"/>
                  <a:gd name="T53" fmla="*/ 0 h 146"/>
                  <a:gd name="T54" fmla="*/ 0 w 78"/>
                  <a:gd name="T55" fmla="*/ 0 h 146"/>
                  <a:gd name="T56" fmla="*/ 0 w 78"/>
                  <a:gd name="T57" fmla="*/ 0 h 146"/>
                  <a:gd name="T58" fmla="*/ 0 w 78"/>
                  <a:gd name="T59" fmla="*/ 0 h 146"/>
                  <a:gd name="T60" fmla="*/ 0 w 78"/>
                  <a:gd name="T61" fmla="*/ 0 h 146"/>
                  <a:gd name="T62" fmla="*/ 0 w 78"/>
                  <a:gd name="T63" fmla="*/ 0 h 146"/>
                  <a:gd name="T64" fmla="*/ 0 w 78"/>
                  <a:gd name="T65" fmla="*/ 0 h 146"/>
                  <a:gd name="T66" fmla="*/ 0 w 78"/>
                  <a:gd name="T67" fmla="*/ 0 h 146"/>
                  <a:gd name="T68" fmla="*/ 0 w 78"/>
                  <a:gd name="T69" fmla="*/ 0 h 146"/>
                  <a:gd name="T70" fmla="*/ 0 w 78"/>
                  <a:gd name="T71" fmla="*/ 0 h 146"/>
                  <a:gd name="T72" fmla="*/ 0 w 78"/>
                  <a:gd name="T73" fmla="*/ 0 h 146"/>
                  <a:gd name="T74" fmla="*/ 0 w 78"/>
                  <a:gd name="T75" fmla="*/ 0 h 146"/>
                  <a:gd name="T76" fmla="*/ 0 w 78"/>
                  <a:gd name="T77" fmla="*/ 0 h 146"/>
                  <a:gd name="T78" fmla="*/ 0 w 78"/>
                  <a:gd name="T79" fmla="*/ 0 h 146"/>
                  <a:gd name="T80" fmla="*/ 0 w 78"/>
                  <a:gd name="T81" fmla="*/ 0 h 146"/>
                  <a:gd name="T82" fmla="*/ 0 w 78"/>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146">
                    <a:moveTo>
                      <a:pt x="39" y="109"/>
                    </a:moveTo>
                    <a:lnTo>
                      <a:pt x="39"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2" y="140"/>
                    </a:lnTo>
                    <a:lnTo>
                      <a:pt x="52" y="144"/>
                    </a:lnTo>
                    <a:lnTo>
                      <a:pt x="43" y="146"/>
                    </a:lnTo>
                    <a:lnTo>
                      <a:pt x="36" y="146"/>
                    </a:lnTo>
                    <a:lnTo>
                      <a:pt x="31" y="144"/>
                    </a:lnTo>
                    <a:lnTo>
                      <a:pt x="27" y="142"/>
                    </a:lnTo>
                    <a:lnTo>
                      <a:pt x="23" y="139"/>
                    </a:lnTo>
                    <a:lnTo>
                      <a:pt x="21" y="136"/>
                    </a:lnTo>
                    <a:lnTo>
                      <a:pt x="20" y="131"/>
                    </a:lnTo>
                    <a:lnTo>
                      <a:pt x="18" y="127"/>
                    </a:lnTo>
                    <a:lnTo>
                      <a:pt x="18" y="122"/>
                    </a:lnTo>
                    <a:lnTo>
                      <a:pt x="18" y="41"/>
                    </a:lnTo>
                    <a:lnTo>
                      <a:pt x="0" y="41"/>
                    </a:lnTo>
                    <a:lnTo>
                      <a:pt x="0" y="37"/>
                    </a:lnTo>
                    <a:lnTo>
                      <a:pt x="9" y="29"/>
                    </a:lnTo>
                    <a:lnTo>
                      <a:pt x="18" y="22"/>
                    </a:lnTo>
                    <a:lnTo>
                      <a:pt x="26" y="13"/>
                    </a:lnTo>
                    <a:lnTo>
                      <a:pt x="35" y="0"/>
                    </a:lnTo>
                    <a:lnTo>
                      <a:pt x="39" y="0"/>
                    </a:lnTo>
                    <a:lnTo>
                      <a:pt x="39" y="26"/>
                    </a:lnTo>
                    <a:lnTo>
                      <a:pt x="78" y="26"/>
                    </a:lnTo>
                    <a:lnTo>
                      <a:pt x="78" y="41"/>
                    </a:lnTo>
                    <a:lnTo>
                      <a:pt x="39" y="41"/>
                    </a:lnTo>
                    <a:lnTo>
                      <a:pt x="3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4" name="Freeform 452"/>
              <p:cNvSpPr>
                <a:spLocks noEditPoints="1"/>
              </p:cNvSpPr>
              <p:nvPr userDrawn="1"/>
            </p:nvSpPr>
            <p:spPr bwMode="auto">
              <a:xfrm>
                <a:off x="463" y="292"/>
                <a:ext cx="33" cy="41"/>
              </a:xfrm>
              <a:custGeom>
                <a:avLst/>
                <a:gdLst>
                  <a:gd name="T0" fmla="*/ 0 w 98"/>
                  <a:gd name="T1" fmla="*/ 0 h 124"/>
                  <a:gd name="T2" fmla="*/ 0 w 98"/>
                  <a:gd name="T3" fmla="*/ 0 h 124"/>
                  <a:gd name="T4" fmla="*/ 0 w 98"/>
                  <a:gd name="T5" fmla="*/ 0 h 124"/>
                  <a:gd name="T6" fmla="*/ 0 w 98"/>
                  <a:gd name="T7" fmla="*/ 0 h 124"/>
                  <a:gd name="T8" fmla="*/ 0 w 98"/>
                  <a:gd name="T9" fmla="*/ 0 h 124"/>
                  <a:gd name="T10" fmla="*/ 0 w 98"/>
                  <a:gd name="T11" fmla="*/ 0 h 124"/>
                  <a:gd name="T12" fmla="*/ 0 w 98"/>
                  <a:gd name="T13" fmla="*/ 0 h 124"/>
                  <a:gd name="T14" fmla="*/ 0 w 98"/>
                  <a:gd name="T15" fmla="*/ 0 h 124"/>
                  <a:gd name="T16" fmla="*/ 0 w 98"/>
                  <a:gd name="T17" fmla="*/ 0 h 124"/>
                  <a:gd name="T18" fmla="*/ 0 w 98"/>
                  <a:gd name="T19" fmla="*/ 0 h 124"/>
                  <a:gd name="T20" fmla="*/ 0 w 98"/>
                  <a:gd name="T21" fmla="*/ 0 h 124"/>
                  <a:gd name="T22" fmla="*/ 0 w 98"/>
                  <a:gd name="T23" fmla="*/ 0 h 124"/>
                  <a:gd name="T24" fmla="*/ 0 w 98"/>
                  <a:gd name="T25" fmla="*/ 0 h 124"/>
                  <a:gd name="T26" fmla="*/ 0 w 98"/>
                  <a:gd name="T27" fmla="*/ 0 h 124"/>
                  <a:gd name="T28" fmla="*/ 0 w 98"/>
                  <a:gd name="T29" fmla="*/ 0 h 124"/>
                  <a:gd name="T30" fmla="*/ 0 w 98"/>
                  <a:gd name="T31" fmla="*/ 0 h 124"/>
                  <a:gd name="T32" fmla="*/ 0 w 98"/>
                  <a:gd name="T33" fmla="*/ 0 h 124"/>
                  <a:gd name="T34" fmla="*/ 0 w 98"/>
                  <a:gd name="T35" fmla="*/ 0 h 124"/>
                  <a:gd name="T36" fmla="*/ 0 w 98"/>
                  <a:gd name="T37" fmla="*/ 0 h 124"/>
                  <a:gd name="T38" fmla="*/ 0 w 98"/>
                  <a:gd name="T39" fmla="*/ 0 h 124"/>
                  <a:gd name="T40" fmla="*/ 0 w 98"/>
                  <a:gd name="T41" fmla="*/ 0 h 124"/>
                  <a:gd name="T42" fmla="*/ 0 w 98"/>
                  <a:gd name="T43" fmla="*/ 0 h 124"/>
                  <a:gd name="T44" fmla="*/ 0 w 98"/>
                  <a:gd name="T45" fmla="*/ 0 h 124"/>
                  <a:gd name="T46" fmla="*/ 0 w 98"/>
                  <a:gd name="T47" fmla="*/ 0 h 124"/>
                  <a:gd name="T48" fmla="*/ 0 w 98"/>
                  <a:gd name="T49" fmla="*/ 0 h 124"/>
                  <a:gd name="T50" fmla="*/ 0 w 98"/>
                  <a:gd name="T51" fmla="*/ 0 h 124"/>
                  <a:gd name="T52" fmla="*/ 0 w 98"/>
                  <a:gd name="T53" fmla="*/ 0 h 124"/>
                  <a:gd name="T54" fmla="*/ 0 w 98"/>
                  <a:gd name="T55" fmla="*/ 0 h 124"/>
                  <a:gd name="T56" fmla="*/ 0 w 98"/>
                  <a:gd name="T57" fmla="*/ 0 h 124"/>
                  <a:gd name="T58" fmla="*/ 0 w 98"/>
                  <a:gd name="T59" fmla="*/ 0 h 124"/>
                  <a:gd name="T60" fmla="*/ 0 w 98"/>
                  <a:gd name="T61" fmla="*/ 0 h 124"/>
                  <a:gd name="T62" fmla="*/ 0 w 98"/>
                  <a:gd name="T63" fmla="*/ 0 h 124"/>
                  <a:gd name="T64" fmla="*/ 0 w 98"/>
                  <a:gd name="T65" fmla="*/ 0 h 124"/>
                  <a:gd name="T66" fmla="*/ 0 w 98"/>
                  <a:gd name="T67" fmla="*/ 0 h 124"/>
                  <a:gd name="T68" fmla="*/ 0 w 98"/>
                  <a:gd name="T69" fmla="*/ 0 h 124"/>
                  <a:gd name="T70" fmla="*/ 0 w 98"/>
                  <a:gd name="T71" fmla="*/ 0 h 124"/>
                  <a:gd name="T72" fmla="*/ 0 w 98"/>
                  <a:gd name="T73" fmla="*/ 0 h 124"/>
                  <a:gd name="T74" fmla="*/ 0 w 98"/>
                  <a:gd name="T75" fmla="*/ 0 h 124"/>
                  <a:gd name="T76" fmla="*/ 0 w 98"/>
                  <a:gd name="T77" fmla="*/ 0 h 124"/>
                  <a:gd name="T78" fmla="*/ 0 w 98"/>
                  <a:gd name="T79" fmla="*/ 0 h 124"/>
                  <a:gd name="T80" fmla="*/ 0 w 98"/>
                  <a:gd name="T81" fmla="*/ 0 h 124"/>
                  <a:gd name="T82" fmla="*/ 0 w 98"/>
                  <a:gd name="T83" fmla="*/ 0 h 124"/>
                  <a:gd name="T84" fmla="*/ 0 w 98"/>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8" h="124">
                    <a:moveTo>
                      <a:pt x="21" y="48"/>
                    </a:moveTo>
                    <a:lnTo>
                      <a:pt x="21" y="48"/>
                    </a:lnTo>
                    <a:lnTo>
                      <a:pt x="21" y="54"/>
                    </a:lnTo>
                    <a:lnTo>
                      <a:pt x="21" y="63"/>
                    </a:lnTo>
                    <a:lnTo>
                      <a:pt x="22" y="72"/>
                    </a:lnTo>
                    <a:lnTo>
                      <a:pt x="25" y="81"/>
                    </a:lnTo>
                    <a:lnTo>
                      <a:pt x="28" y="89"/>
                    </a:lnTo>
                    <a:lnTo>
                      <a:pt x="34" y="95"/>
                    </a:lnTo>
                    <a:lnTo>
                      <a:pt x="39" y="100"/>
                    </a:lnTo>
                    <a:lnTo>
                      <a:pt x="45" y="104"/>
                    </a:lnTo>
                    <a:lnTo>
                      <a:pt x="52" y="107"/>
                    </a:lnTo>
                    <a:lnTo>
                      <a:pt x="60" y="108"/>
                    </a:lnTo>
                    <a:lnTo>
                      <a:pt x="70" y="107"/>
                    </a:lnTo>
                    <a:lnTo>
                      <a:pt x="79" y="103"/>
                    </a:lnTo>
                    <a:lnTo>
                      <a:pt x="87" y="98"/>
                    </a:lnTo>
                    <a:lnTo>
                      <a:pt x="95" y="91"/>
                    </a:lnTo>
                    <a:lnTo>
                      <a:pt x="98" y="94"/>
                    </a:lnTo>
                    <a:lnTo>
                      <a:pt x="89" y="105"/>
                    </a:lnTo>
                    <a:lnTo>
                      <a:pt x="78" y="114"/>
                    </a:lnTo>
                    <a:lnTo>
                      <a:pt x="71" y="118"/>
                    </a:lnTo>
                    <a:lnTo>
                      <a:pt x="65" y="121"/>
                    </a:lnTo>
                    <a:lnTo>
                      <a:pt x="58" y="124"/>
                    </a:lnTo>
                    <a:lnTo>
                      <a:pt x="51" y="124"/>
                    </a:lnTo>
                    <a:lnTo>
                      <a:pt x="43" y="124"/>
                    </a:lnTo>
                    <a:lnTo>
                      <a:pt x="36" y="122"/>
                    </a:lnTo>
                    <a:lnTo>
                      <a:pt x="30" y="120"/>
                    </a:lnTo>
                    <a:lnTo>
                      <a:pt x="25" y="117"/>
                    </a:lnTo>
                    <a:lnTo>
                      <a:pt x="17" y="111"/>
                    </a:lnTo>
                    <a:lnTo>
                      <a:pt x="10" y="102"/>
                    </a:lnTo>
                    <a:lnTo>
                      <a:pt x="5" y="92"/>
                    </a:lnTo>
                    <a:lnTo>
                      <a:pt x="3" y="83"/>
                    </a:lnTo>
                    <a:lnTo>
                      <a:pt x="1" y="74"/>
                    </a:lnTo>
                    <a:lnTo>
                      <a:pt x="0" y="67"/>
                    </a:lnTo>
                    <a:lnTo>
                      <a:pt x="1" y="57"/>
                    </a:lnTo>
                    <a:lnTo>
                      <a:pt x="3" y="50"/>
                    </a:lnTo>
                    <a:lnTo>
                      <a:pt x="4" y="42"/>
                    </a:lnTo>
                    <a:lnTo>
                      <a:pt x="6" y="35"/>
                    </a:lnTo>
                    <a:lnTo>
                      <a:pt x="13" y="24"/>
                    </a:lnTo>
                    <a:lnTo>
                      <a:pt x="19" y="15"/>
                    </a:lnTo>
                    <a:lnTo>
                      <a:pt x="28" y="8"/>
                    </a:lnTo>
                    <a:lnTo>
                      <a:pt x="38" y="4"/>
                    </a:lnTo>
                    <a:lnTo>
                      <a:pt x="45" y="2"/>
                    </a:lnTo>
                    <a:lnTo>
                      <a:pt x="53" y="0"/>
                    </a:lnTo>
                    <a:lnTo>
                      <a:pt x="61" y="2"/>
                    </a:lnTo>
                    <a:lnTo>
                      <a:pt x="69" y="3"/>
                    </a:lnTo>
                    <a:lnTo>
                      <a:pt x="76" y="7"/>
                    </a:lnTo>
                    <a:lnTo>
                      <a:pt x="83" y="11"/>
                    </a:lnTo>
                    <a:lnTo>
                      <a:pt x="89" y="16"/>
                    </a:lnTo>
                    <a:lnTo>
                      <a:pt x="93" y="24"/>
                    </a:lnTo>
                    <a:lnTo>
                      <a:pt x="96" y="32"/>
                    </a:lnTo>
                    <a:lnTo>
                      <a:pt x="97" y="42"/>
                    </a:lnTo>
                    <a:lnTo>
                      <a:pt x="97" y="46"/>
                    </a:lnTo>
                    <a:lnTo>
                      <a:pt x="95" y="48"/>
                    </a:lnTo>
                    <a:lnTo>
                      <a:pt x="21" y="48"/>
                    </a:lnTo>
                    <a:close/>
                    <a:moveTo>
                      <a:pt x="67" y="39"/>
                    </a:moveTo>
                    <a:lnTo>
                      <a:pt x="67" y="39"/>
                    </a:lnTo>
                    <a:lnTo>
                      <a:pt x="71" y="39"/>
                    </a:lnTo>
                    <a:lnTo>
                      <a:pt x="74" y="38"/>
                    </a:lnTo>
                    <a:lnTo>
                      <a:pt x="75" y="35"/>
                    </a:lnTo>
                    <a:lnTo>
                      <a:pt x="75" y="33"/>
                    </a:lnTo>
                    <a:lnTo>
                      <a:pt x="74" y="28"/>
                    </a:lnTo>
                    <a:lnTo>
                      <a:pt x="74" y="24"/>
                    </a:lnTo>
                    <a:lnTo>
                      <a:pt x="71" y="20"/>
                    </a:lnTo>
                    <a:lnTo>
                      <a:pt x="69" y="16"/>
                    </a:lnTo>
                    <a:lnTo>
                      <a:pt x="66" y="13"/>
                    </a:lnTo>
                    <a:lnTo>
                      <a:pt x="62" y="11"/>
                    </a:lnTo>
                    <a:lnTo>
                      <a:pt x="57" y="10"/>
                    </a:lnTo>
                    <a:lnTo>
                      <a:pt x="52" y="10"/>
                    </a:lnTo>
                    <a:lnTo>
                      <a:pt x="47" y="10"/>
                    </a:lnTo>
                    <a:lnTo>
                      <a:pt x="41" y="11"/>
                    </a:lnTo>
                    <a:lnTo>
                      <a:pt x="36" y="13"/>
                    </a:lnTo>
                    <a:lnTo>
                      <a:pt x="32" y="17"/>
                    </a:lnTo>
                    <a:lnTo>
                      <a:pt x="28" y="21"/>
                    </a:lnTo>
                    <a:lnTo>
                      <a:pt x="26" y="26"/>
                    </a:lnTo>
                    <a:lnTo>
                      <a:pt x="23" y="33"/>
                    </a:lnTo>
                    <a:lnTo>
                      <a:pt x="22" y="39"/>
                    </a:lnTo>
                    <a:lnTo>
                      <a:pt x="6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5" name="Freeform 453"/>
              <p:cNvSpPr>
                <a:spLocks/>
              </p:cNvSpPr>
              <p:nvPr userDrawn="1"/>
            </p:nvSpPr>
            <p:spPr bwMode="auto">
              <a:xfrm>
                <a:off x="501" y="292"/>
                <a:ext cx="29" cy="40"/>
              </a:xfrm>
              <a:custGeom>
                <a:avLst/>
                <a:gdLst>
                  <a:gd name="T0" fmla="*/ 0 w 89"/>
                  <a:gd name="T1" fmla="*/ 0 h 120"/>
                  <a:gd name="T2" fmla="*/ 0 w 89"/>
                  <a:gd name="T3" fmla="*/ 0 h 120"/>
                  <a:gd name="T4" fmla="*/ 0 w 89"/>
                  <a:gd name="T5" fmla="*/ 0 h 120"/>
                  <a:gd name="T6" fmla="*/ 0 w 89"/>
                  <a:gd name="T7" fmla="*/ 0 h 120"/>
                  <a:gd name="T8" fmla="*/ 0 w 89"/>
                  <a:gd name="T9" fmla="*/ 0 h 120"/>
                  <a:gd name="T10" fmla="*/ 0 w 89"/>
                  <a:gd name="T11" fmla="*/ 0 h 120"/>
                  <a:gd name="T12" fmla="*/ 0 w 89"/>
                  <a:gd name="T13" fmla="*/ 0 h 120"/>
                  <a:gd name="T14" fmla="*/ 0 w 89"/>
                  <a:gd name="T15" fmla="*/ 0 h 120"/>
                  <a:gd name="T16" fmla="*/ 0 w 89"/>
                  <a:gd name="T17" fmla="*/ 0 h 120"/>
                  <a:gd name="T18" fmla="*/ 0 w 89"/>
                  <a:gd name="T19" fmla="*/ 0 h 120"/>
                  <a:gd name="T20" fmla="*/ 0 w 89"/>
                  <a:gd name="T21" fmla="*/ 0 h 120"/>
                  <a:gd name="T22" fmla="*/ 0 w 89"/>
                  <a:gd name="T23" fmla="*/ 0 h 120"/>
                  <a:gd name="T24" fmla="*/ 0 w 89"/>
                  <a:gd name="T25" fmla="*/ 0 h 120"/>
                  <a:gd name="T26" fmla="*/ 0 w 89"/>
                  <a:gd name="T27" fmla="*/ 0 h 120"/>
                  <a:gd name="T28" fmla="*/ 0 w 89"/>
                  <a:gd name="T29" fmla="*/ 0 h 120"/>
                  <a:gd name="T30" fmla="*/ 0 w 89"/>
                  <a:gd name="T31" fmla="*/ 0 h 120"/>
                  <a:gd name="T32" fmla="*/ 0 w 89"/>
                  <a:gd name="T33" fmla="*/ 0 h 120"/>
                  <a:gd name="T34" fmla="*/ 0 w 89"/>
                  <a:gd name="T35" fmla="*/ 0 h 120"/>
                  <a:gd name="T36" fmla="*/ 0 w 89"/>
                  <a:gd name="T37" fmla="*/ 0 h 120"/>
                  <a:gd name="T38" fmla="*/ 0 w 89"/>
                  <a:gd name="T39" fmla="*/ 0 h 120"/>
                  <a:gd name="T40" fmla="*/ 0 w 89"/>
                  <a:gd name="T41" fmla="*/ 0 h 120"/>
                  <a:gd name="T42" fmla="*/ 0 w 89"/>
                  <a:gd name="T43" fmla="*/ 0 h 120"/>
                  <a:gd name="T44" fmla="*/ 0 w 89"/>
                  <a:gd name="T45" fmla="*/ 0 h 120"/>
                  <a:gd name="T46" fmla="*/ 0 w 89"/>
                  <a:gd name="T47" fmla="*/ 0 h 120"/>
                  <a:gd name="T48" fmla="*/ 0 w 89"/>
                  <a:gd name="T49" fmla="*/ 0 h 120"/>
                  <a:gd name="T50" fmla="*/ 0 w 89"/>
                  <a:gd name="T51" fmla="*/ 0 h 120"/>
                  <a:gd name="T52" fmla="*/ 0 w 89"/>
                  <a:gd name="T53" fmla="*/ 0 h 120"/>
                  <a:gd name="T54" fmla="*/ 0 w 89"/>
                  <a:gd name="T55" fmla="*/ 0 h 120"/>
                  <a:gd name="T56" fmla="*/ 0 w 89"/>
                  <a:gd name="T57" fmla="*/ 0 h 120"/>
                  <a:gd name="T58" fmla="*/ 0 w 89"/>
                  <a:gd name="T59" fmla="*/ 0 h 120"/>
                  <a:gd name="T60" fmla="*/ 0 w 89"/>
                  <a:gd name="T61" fmla="*/ 0 h 120"/>
                  <a:gd name="T62" fmla="*/ 0 w 89"/>
                  <a:gd name="T63" fmla="*/ 0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20">
                    <a:moveTo>
                      <a:pt x="0" y="113"/>
                    </a:moveTo>
                    <a:lnTo>
                      <a:pt x="8" y="113"/>
                    </a:lnTo>
                    <a:lnTo>
                      <a:pt x="13" y="113"/>
                    </a:lnTo>
                    <a:lnTo>
                      <a:pt x="17" y="112"/>
                    </a:lnTo>
                    <a:lnTo>
                      <a:pt x="19" y="109"/>
                    </a:lnTo>
                    <a:lnTo>
                      <a:pt x="19" y="104"/>
                    </a:lnTo>
                    <a:lnTo>
                      <a:pt x="19" y="32"/>
                    </a:lnTo>
                    <a:lnTo>
                      <a:pt x="19" y="29"/>
                    </a:lnTo>
                    <a:lnTo>
                      <a:pt x="18" y="26"/>
                    </a:lnTo>
                    <a:lnTo>
                      <a:pt x="14" y="22"/>
                    </a:lnTo>
                    <a:lnTo>
                      <a:pt x="6" y="20"/>
                    </a:lnTo>
                    <a:lnTo>
                      <a:pt x="6" y="16"/>
                    </a:lnTo>
                    <a:lnTo>
                      <a:pt x="28" y="6"/>
                    </a:lnTo>
                    <a:lnTo>
                      <a:pt x="37" y="0"/>
                    </a:lnTo>
                    <a:lnTo>
                      <a:pt x="40" y="2"/>
                    </a:lnTo>
                    <a:lnTo>
                      <a:pt x="40" y="4"/>
                    </a:lnTo>
                    <a:lnTo>
                      <a:pt x="40" y="28"/>
                    </a:lnTo>
                    <a:lnTo>
                      <a:pt x="41" y="28"/>
                    </a:lnTo>
                    <a:lnTo>
                      <a:pt x="46" y="19"/>
                    </a:lnTo>
                    <a:lnTo>
                      <a:pt x="54" y="11"/>
                    </a:lnTo>
                    <a:lnTo>
                      <a:pt x="58" y="7"/>
                    </a:lnTo>
                    <a:lnTo>
                      <a:pt x="63" y="3"/>
                    </a:lnTo>
                    <a:lnTo>
                      <a:pt x="68" y="2"/>
                    </a:lnTo>
                    <a:lnTo>
                      <a:pt x="74" y="0"/>
                    </a:lnTo>
                    <a:lnTo>
                      <a:pt x="79" y="2"/>
                    </a:lnTo>
                    <a:lnTo>
                      <a:pt x="84" y="4"/>
                    </a:lnTo>
                    <a:lnTo>
                      <a:pt x="88" y="8"/>
                    </a:lnTo>
                    <a:lnTo>
                      <a:pt x="89" y="11"/>
                    </a:lnTo>
                    <a:lnTo>
                      <a:pt x="89" y="15"/>
                    </a:lnTo>
                    <a:lnTo>
                      <a:pt x="88" y="20"/>
                    </a:lnTo>
                    <a:lnTo>
                      <a:pt x="85" y="24"/>
                    </a:lnTo>
                    <a:lnTo>
                      <a:pt x="81" y="26"/>
                    </a:lnTo>
                    <a:lnTo>
                      <a:pt x="76" y="28"/>
                    </a:lnTo>
                    <a:lnTo>
                      <a:pt x="72" y="26"/>
                    </a:lnTo>
                    <a:lnTo>
                      <a:pt x="68" y="25"/>
                    </a:lnTo>
                    <a:lnTo>
                      <a:pt x="65" y="22"/>
                    </a:lnTo>
                    <a:lnTo>
                      <a:pt x="59" y="21"/>
                    </a:lnTo>
                    <a:lnTo>
                      <a:pt x="54" y="22"/>
                    </a:lnTo>
                    <a:lnTo>
                      <a:pt x="48" y="26"/>
                    </a:lnTo>
                    <a:lnTo>
                      <a:pt x="45" y="29"/>
                    </a:lnTo>
                    <a:lnTo>
                      <a:pt x="43" y="33"/>
                    </a:lnTo>
                    <a:lnTo>
                      <a:pt x="41" y="38"/>
                    </a:lnTo>
                    <a:lnTo>
                      <a:pt x="40" y="43"/>
                    </a:lnTo>
                    <a:lnTo>
                      <a:pt x="40" y="104"/>
                    </a:lnTo>
                    <a:lnTo>
                      <a:pt x="41" y="109"/>
                    </a:lnTo>
                    <a:lnTo>
                      <a:pt x="44" y="112"/>
                    </a:lnTo>
                    <a:lnTo>
                      <a:pt x="48" y="113"/>
                    </a:lnTo>
                    <a:lnTo>
                      <a:pt x="53" y="113"/>
                    </a:lnTo>
                    <a:lnTo>
                      <a:pt x="67" y="113"/>
                    </a:lnTo>
                    <a:lnTo>
                      <a:pt x="67" y="120"/>
                    </a:lnTo>
                    <a:lnTo>
                      <a:pt x="31" y="120"/>
                    </a:lnTo>
                    <a:lnTo>
                      <a:pt x="0" y="120"/>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6" name="Freeform 454"/>
              <p:cNvSpPr>
                <a:spLocks/>
              </p:cNvSpPr>
              <p:nvPr userDrawn="1"/>
            </p:nvSpPr>
            <p:spPr bwMode="auto">
              <a:xfrm>
                <a:off x="536"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6" y="29"/>
                    </a:lnTo>
                    <a:lnTo>
                      <a:pt x="14" y="25"/>
                    </a:lnTo>
                    <a:lnTo>
                      <a:pt x="9" y="21"/>
                    </a:lnTo>
                    <a:lnTo>
                      <a:pt x="1" y="19"/>
                    </a:lnTo>
                    <a:lnTo>
                      <a:pt x="1" y="13"/>
                    </a:lnTo>
                    <a:lnTo>
                      <a:pt x="18" y="8"/>
                    </a:lnTo>
                    <a:lnTo>
                      <a:pt x="36" y="0"/>
                    </a:lnTo>
                    <a:lnTo>
                      <a:pt x="38" y="2"/>
                    </a:lnTo>
                    <a:lnTo>
                      <a:pt x="38" y="3"/>
                    </a:lnTo>
                    <a:lnTo>
                      <a:pt x="38" y="20"/>
                    </a:lnTo>
                    <a:lnTo>
                      <a:pt x="48" y="12"/>
                    </a:lnTo>
                    <a:lnTo>
                      <a:pt x="60" y="7"/>
                    </a:lnTo>
                    <a:lnTo>
                      <a:pt x="70" y="2"/>
                    </a:lnTo>
                    <a:lnTo>
                      <a:pt x="77" y="0"/>
                    </a:lnTo>
                    <a:lnTo>
                      <a:pt x="83" y="0"/>
                    </a:lnTo>
                    <a:lnTo>
                      <a:pt x="91" y="2"/>
                    </a:lnTo>
                    <a:lnTo>
                      <a:pt x="97" y="3"/>
                    </a:lnTo>
                    <a:lnTo>
                      <a:pt x="102" y="7"/>
                    </a:lnTo>
                    <a:lnTo>
                      <a:pt x="106"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2" y="120"/>
                    </a:lnTo>
                    <a:lnTo>
                      <a:pt x="75" y="120"/>
                    </a:lnTo>
                    <a:lnTo>
                      <a:pt x="75" y="113"/>
                    </a:lnTo>
                    <a:lnTo>
                      <a:pt x="79" y="113"/>
                    </a:lnTo>
                    <a:lnTo>
                      <a:pt x="84" y="113"/>
                    </a:lnTo>
                    <a:lnTo>
                      <a:pt x="88" y="112"/>
                    </a:lnTo>
                    <a:lnTo>
                      <a:pt x="91" y="109"/>
                    </a:lnTo>
                    <a:lnTo>
                      <a:pt x="92" y="104"/>
                    </a:lnTo>
                    <a:lnTo>
                      <a:pt x="92" y="37"/>
                    </a:lnTo>
                    <a:lnTo>
                      <a:pt x="92" y="32"/>
                    </a:lnTo>
                    <a:lnTo>
                      <a:pt x="91" y="28"/>
                    </a:lnTo>
                    <a:lnTo>
                      <a:pt x="88" y="24"/>
                    </a:lnTo>
                    <a:lnTo>
                      <a:pt x="86" y="20"/>
                    </a:lnTo>
                    <a:lnTo>
                      <a:pt x="82" y="17"/>
                    </a:lnTo>
                    <a:lnTo>
                      <a:pt x="78" y="16"/>
                    </a:lnTo>
                    <a:lnTo>
                      <a:pt x="67" y="15"/>
                    </a:lnTo>
                    <a:lnTo>
                      <a:pt x="61" y="16"/>
                    </a:lnTo>
                    <a:lnTo>
                      <a:pt x="53" y="19"/>
                    </a:lnTo>
                    <a:lnTo>
                      <a:pt x="38" y="28"/>
                    </a:lnTo>
                    <a:lnTo>
                      <a:pt x="38" y="104"/>
                    </a:lnTo>
                    <a:lnTo>
                      <a:pt x="39" y="109"/>
                    </a:lnTo>
                    <a:lnTo>
                      <a:pt x="42" y="112"/>
                    </a:lnTo>
                    <a:lnTo>
                      <a:pt x="45" y="113"/>
                    </a:lnTo>
                    <a:lnTo>
                      <a:pt x="51" y="113"/>
                    </a:lnTo>
                    <a:lnTo>
                      <a:pt x="56" y="113"/>
                    </a:lnTo>
                    <a:lnTo>
                      <a:pt x="56" y="120"/>
                    </a:lnTo>
                    <a:lnTo>
                      <a:pt x="27"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7" name="Freeform 455"/>
              <p:cNvSpPr>
                <a:spLocks noEditPoints="1"/>
              </p:cNvSpPr>
              <p:nvPr userDrawn="1"/>
            </p:nvSpPr>
            <p:spPr bwMode="auto">
              <a:xfrm>
                <a:off x="582" y="292"/>
                <a:ext cx="37" cy="4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w 111"/>
                  <a:gd name="T39" fmla="*/ 0 h 124"/>
                  <a:gd name="T40" fmla="*/ 0 w 111"/>
                  <a:gd name="T41" fmla="*/ 0 h 124"/>
                  <a:gd name="T42" fmla="*/ 0 w 111"/>
                  <a:gd name="T43" fmla="*/ 0 h 124"/>
                  <a:gd name="T44" fmla="*/ 0 w 111"/>
                  <a:gd name="T45" fmla="*/ 0 h 124"/>
                  <a:gd name="T46" fmla="*/ 0 w 111"/>
                  <a:gd name="T47" fmla="*/ 0 h 124"/>
                  <a:gd name="T48" fmla="*/ 0 w 111"/>
                  <a:gd name="T49" fmla="*/ 0 h 124"/>
                  <a:gd name="T50" fmla="*/ 0 w 111"/>
                  <a:gd name="T51" fmla="*/ 0 h 124"/>
                  <a:gd name="T52" fmla="*/ 0 w 111"/>
                  <a:gd name="T53" fmla="*/ 0 h 124"/>
                  <a:gd name="T54" fmla="*/ 0 w 111"/>
                  <a:gd name="T55" fmla="*/ 0 h 124"/>
                  <a:gd name="T56" fmla="*/ 0 w 111"/>
                  <a:gd name="T57" fmla="*/ 0 h 124"/>
                  <a:gd name="T58" fmla="*/ 0 w 111"/>
                  <a:gd name="T59" fmla="*/ 0 h 124"/>
                  <a:gd name="T60" fmla="*/ 0 w 111"/>
                  <a:gd name="T61" fmla="*/ 0 h 124"/>
                  <a:gd name="T62" fmla="*/ 0 w 111"/>
                  <a:gd name="T63" fmla="*/ 0 h 124"/>
                  <a:gd name="T64" fmla="*/ 0 w 111"/>
                  <a:gd name="T65" fmla="*/ 0 h 124"/>
                  <a:gd name="T66" fmla="*/ 0 w 111"/>
                  <a:gd name="T67" fmla="*/ 0 h 124"/>
                  <a:gd name="T68" fmla="*/ 0 w 111"/>
                  <a:gd name="T69" fmla="*/ 0 h 124"/>
                  <a:gd name="T70" fmla="*/ 0 w 111"/>
                  <a:gd name="T71" fmla="*/ 0 h 124"/>
                  <a:gd name="T72" fmla="*/ 0 w 111"/>
                  <a:gd name="T73" fmla="*/ 0 h 124"/>
                  <a:gd name="T74" fmla="*/ 0 w 111"/>
                  <a:gd name="T75" fmla="*/ 0 h 124"/>
                  <a:gd name="T76" fmla="*/ 0 w 111"/>
                  <a:gd name="T77" fmla="*/ 0 h 124"/>
                  <a:gd name="T78" fmla="*/ 0 w 111"/>
                  <a:gd name="T79" fmla="*/ 0 h 124"/>
                  <a:gd name="T80" fmla="*/ 0 w 111"/>
                  <a:gd name="T81" fmla="*/ 0 h 124"/>
                  <a:gd name="T82" fmla="*/ 0 w 111"/>
                  <a:gd name="T83" fmla="*/ 0 h 124"/>
                  <a:gd name="T84" fmla="*/ 0 w 111"/>
                  <a:gd name="T85" fmla="*/ 0 h 124"/>
                  <a:gd name="T86" fmla="*/ 0 w 111"/>
                  <a:gd name="T87" fmla="*/ 0 h 124"/>
                  <a:gd name="T88" fmla="*/ 0 w 111"/>
                  <a:gd name="T89" fmla="*/ 0 h 124"/>
                  <a:gd name="T90" fmla="*/ 0 w 111"/>
                  <a:gd name="T91" fmla="*/ 0 h 124"/>
                  <a:gd name="T92" fmla="*/ 0 w 111"/>
                  <a:gd name="T93" fmla="*/ 0 h 124"/>
                  <a:gd name="T94" fmla="*/ 0 w 111"/>
                  <a:gd name="T95" fmla="*/ 0 h 124"/>
                  <a:gd name="T96" fmla="*/ 0 w 111"/>
                  <a:gd name="T97" fmla="*/ 0 h 124"/>
                  <a:gd name="T98" fmla="*/ 0 w 111"/>
                  <a:gd name="T99" fmla="*/ 0 h 124"/>
                  <a:gd name="T100" fmla="*/ 0 w 111"/>
                  <a:gd name="T101" fmla="*/ 0 h 124"/>
                  <a:gd name="T102" fmla="*/ 0 w 111"/>
                  <a:gd name="T103" fmla="*/ 0 h 124"/>
                  <a:gd name="T104" fmla="*/ 0 w 111"/>
                  <a:gd name="T105" fmla="*/ 0 h 124"/>
                  <a:gd name="T106" fmla="*/ 0 w 111"/>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 h="124">
                    <a:moveTo>
                      <a:pt x="111" y="109"/>
                    </a:moveTo>
                    <a:lnTo>
                      <a:pt x="111" y="109"/>
                    </a:lnTo>
                    <a:lnTo>
                      <a:pt x="105" y="114"/>
                    </a:lnTo>
                    <a:lnTo>
                      <a:pt x="100" y="120"/>
                    </a:lnTo>
                    <a:lnTo>
                      <a:pt x="92" y="122"/>
                    </a:lnTo>
                    <a:lnTo>
                      <a:pt x="85" y="124"/>
                    </a:lnTo>
                    <a:lnTo>
                      <a:pt x="81" y="124"/>
                    </a:lnTo>
                    <a:lnTo>
                      <a:pt x="78" y="122"/>
                    </a:lnTo>
                    <a:lnTo>
                      <a:pt x="75" y="120"/>
                    </a:lnTo>
                    <a:lnTo>
                      <a:pt x="72" y="118"/>
                    </a:lnTo>
                    <a:lnTo>
                      <a:pt x="70" y="112"/>
                    </a:lnTo>
                    <a:lnTo>
                      <a:pt x="68" y="104"/>
                    </a:lnTo>
                    <a:lnTo>
                      <a:pt x="59" y="112"/>
                    </a:lnTo>
                    <a:lnTo>
                      <a:pt x="50" y="118"/>
                    </a:lnTo>
                    <a:lnTo>
                      <a:pt x="40" y="122"/>
                    </a:lnTo>
                    <a:lnTo>
                      <a:pt x="28" y="124"/>
                    </a:lnTo>
                    <a:lnTo>
                      <a:pt x="23" y="124"/>
                    </a:lnTo>
                    <a:lnTo>
                      <a:pt x="17" y="122"/>
                    </a:lnTo>
                    <a:lnTo>
                      <a:pt x="13" y="120"/>
                    </a:lnTo>
                    <a:lnTo>
                      <a:pt x="8" y="116"/>
                    </a:lnTo>
                    <a:lnTo>
                      <a:pt x="5" y="113"/>
                    </a:lnTo>
                    <a:lnTo>
                      <a:pt x="2" y="108"/>
                    </a:lnTo>
                    <a:lnTo>
                      <a:pt x="1" y="104"/>
                    </a:lnTo>
                    <a:lnTo>
                      <a:pt x="0" y="99"/>
                    </a:lnTo>
                    <a:lnTo>
                      <a:pt x="1" y="91"/>
                    </a:lnTo>
                    <a:lnTo>
                      <a:pt x="4" y="86"/>
                    </a:lnTo>
                    <a:lnTo>
                      <a:pt x="8" y="81"/>
                    </a:lnTo>
                    <a:lnTo>
                      <a:pt x="14" y="76"/>
                    </a:lnTo>
                    <a:lnTo>
                      <a:pt x="22" y="72"/>
                    </a:lnTo>
                    <a:lnTo>
                      <a:pt x="35" y="67"/>
                    </a:lnTo>
                    <a:lnTo>
                      <a:pt x="68" y="55"/>
                    </a:lnTo>
                    <a:lnTo>
                      <a:pt x="68" y="37"/>
                    </a:lnTo>
                    <a:lnTo>
                      <a:pt x="68" y="32"/>
                    </a:lnTo>
                    <a:lnTo>
                      <a:pt x="67" y="28"/>
                    </a:lnTo>
                    <a:lnTo>
                      <a:pt x="65" y="24"/>
                    </a:lnTo>
                    <a:lnTo>
                      <a:pt x="62" y="20"/>
                    </a:lnTo>
                    <a:lnTo>
                      <a:pt x="58" y="19"/>
                    </a:lnTo>
                    <a:lnTo>
                      <a:pt x="54" y="16"/>
                    </a:lnTo>
                    <a:lnTo>
                      <a:pt x="49" y="15"/>
                    </a:lnTo>
                    <a:lnTo>
                      <a:pt x="43" y="15"/>
                    </a:lnTo>
                    <a:lnTo>
                      <a:pt x="35" y="16"/>
                    </a:lnTo>
                    <a:lnTo>
                      <a:pt x="30" y="20"/>
                    </a:lnTo>
                    <a:lnTo>
                      <a:pt x="24" y="25"/>
                    </a:lnTo>
                    <a:lnTo>
                      <a:pt x="23" y="33"/>
                    </a:lnTo>
                    <a:lnTo>
                      <a:pt x="22" y="38"/>
                    </a:lnTo>
                    <a:lnTo>
                      <a:pt x="18" y="41"/>
                    </a:lnTo>
                    <a:lnTo>
                      <a:pt x="14" y="43"/>
                    </a:lnTo>
                    <a:lnTo>
                      <a:pt x="9" y="45"/>
                    </a:lnTo>
                    <a:lnTo>
                      <a:pt x="6" y="43"/>
                    </a:lnTo>
                    <a:lnTo>
                      <a:pt x="5" y="42"/>
                    </a:lnTo>
                    <a:lnTo>
                      <a:pt x="4" y="39"/>
                    </a:lnTo>
                    <a:lnTo>
                      <a:pt x="5" y="34"/>
                    </a:lnTo>
                    <a:lnTo>
                      <a:pt x="6" y="29"/>
                    </a:lnTo>
                    <a:lnTo>
                      <a:pt x="9" y="26"/>
                    </a:lnTo>
                    <a:lnTo>
                      <a:pt x="13" y="22"/>
                    </a:lnTo>
                    <a:lnTo>
                      <a:pt x="22" y="16"/>
                    </a:lnTo>
                    <a:lnTo>
                      <a:pt x="33" y="10"/>
                    </a:lnTo>
                    <a:lnTo>
                      <a:pt x="45" y="3"/>
                    </a:lnTo>
                    <a:lnTo>
                      <a:pt x="50" y="2"/>
                    </a:lnTo>
                    <a:lnTo>
                      <a:pt x="58" y="0"/>
                    </a:lnTo>
                    <a:lnTo>
                      <a:pt x="67" y="2"/>
                    </a:lnTo>
                    <a:lnTo>
                      <a:pt x="78" y="6"/>
                    </a:lnTo>
                    <a:lnTo>
                      <a:pt x="83" y="10"/>
                    </a:lnTo>
                    <a:lnTo>
                      <a:pt x="87" y="13"/>
                    </a:lnTo>
                    <a:lnTo>
                      <a:pt x="88" y="17"/>
                    </a:lnTo>
                    <a:lnTo>
                      <a:pt x="89" y="22"/>
                    </a:lnTo>
                    <a:lnTo>
                      <a:pt x="89" y="95"/>
                    </a:lnTo>
                    <a:lnTo>
                      <a:pt x="91" y="102"/>
                    </a:lnTo>
                    <a:lnTo>
                      <a:pt x="92" y="107"/>
                    </a:lnTo>
                    <a:lnTo>
                      <a:pt x="94" y="109"/>
                    </a:lnTo>
                    <a:lnTo>
                      <a:pt x="98" y="109"/>
                    </a:lnTo>
                    <a:lnTo>
                      <a:pt x="103" y="108"/>
                    </a:lnTo>
                    <a:lnTo>
                      <a:pt x="109" y="105"/>
                    </a:lnTo>
                    <a:lnTo>
                      <a:pt x="111" y="109"/>
                    </a:lnTo>
                    <a:close/>
                    <a:moveTo>
                      <a:pt x="68" y="63"/>
                    </a:moveTo>
                    <a:lnTo>
                      <a:pt x="68" y="63"/>
                    </a:lnTo>
                    <a:lnTo>
                      <a:pt x="56" y="67"/>
                    </a:lnTo>
                    <a:lnTo>
                      <a:pt x="40" y="72"/>
                    </a:lnTo>
                    <a:lnTo>
                      <a:pt x="32" y="76"/>
                    </a:lnTo>
                    <a:lnTo>
                      <a:pt x="27" y="81"/>
                    </a:lnTo>
                    <a:lnTo>
                      <a:pt x="23" y="86"/>
                    </a:lnTo>
                    <a:lnTo>
                      <a:pt x="22" y="90"/>
                    </a:lnTo>
                    <a:lnTo>
                      <a:pt x="22" y="92"/>
                    </a:lnTo>
                    <a:lnTo>
                      <a:pt x="23" y="100"/>
                    </a:lnTo>
                    <a:lnTo>
                      <a:pt x="27" y="105"/>
                    </a:lnTo>
                    <a:lnTo>
                      <a:pt x="32" y="111"/>
                    </a:lnTo>
                    <a:lnTo>
                      <a:pt x="36" y="111"/>
                    </a:lnTo>
                    <a:lnTo>
                      <a:pt x="40" y="112"/>
                    </a:lnTo>
                    <a:lnTo>
                      <a:pt x="48" y="111"/>
                    </a:lnTo>
                    <a:lnTo>
                      <a:pt x="56" y="107"/>
                    </a:lnTo>
                    <a:lnTo>
                      <a:pt x="62" y="102"/>
                    </a:lnTo>
                    <a:lnTo>
                      <a:pt x="68" y="96"/>
                    </a:lnTo>
                    <a:lnTo>
                      <a:pt x="6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8" name="Freeform 456"/>
              <p:cNvSpPr>
                <a:spLocks/>
              </p:cNvSpPr>
              <p:nvPr userDrawn="1"/>
            </p:nvSpPr>
            <p:spPr bwMode="auto">
              <a:xfrm>
                <a:off x="624" y="284"/>
                <a:ext cx="25"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8" y="116"/>
                    </a:lnTo>
                    <a:lnTo>
                      <a:pt x="39" y="121"/>
                    </a:lnTo>
                    <a:lnTo>
                      <a:pt x="42" y="125"/>
                    </a:lnTo>
                    <a:lnTo>
                      <a:pt x="43" y="127"/>
                    </a:lnTo>
                    <a:lnTo>
                      <a:pt x="49" y="131"/>
                    </a:lnTo>
                    <a:lnTo>
                      <a:pt x="55" y="131"/>
                    </a:lnTo>
                    <a:lnTo>
                      <a:pt x="60" y="131"/>
                    </a:lnTo>
                    <a:lnTo>
                      <a:pt x="64" y="130"/>
                    </a:lnTo>
                    <a:lnTo>
                      <a:pt x="69" y="127"/>
                    </a:lnTo>
                    <a:lnTo>
                      <a:pt x="73" y="125"/>
                    </a:lnTo>
                    <a:lnTo>
                      <a:pt x="77" y="129"/>
                    </a:lnTo>
                    <a:lnTo>
                      <a:pt x="69" y="135"/>
                    </a:lnTo>
                    <a:lnTo>
                      <a:pt x="61" y="140"/>
                    </a:lnTo>
                    <a:lnTo>
                      <a:pt x="52" y="144"/>
                    </a:lnTo>
                    <a:lnTo>
                      <a:pt x="42" y="146"/>
                    </a:lnTo>
                    <a:lnTo>
                      <a:pt x="37" y="146"/>
                    </a:lnTo>
                    <a:lnTo>
                      <a:pt x="31" y="144"/>
                    </a:lnTo>
                    <a:lnTo>
                      <a:pt x="26" y="142"/>
                    </a:lnTo>
                    <a:lnTo>
                      <a:pt x="24" y="139"/>
                    </a:lnTo>
                    <a:lnTo>
                      <a:pt x="21" y="136"/>
                    </a:lnTo>
                    <a:lnTo>
                      <a:pt x="18" y="131"/>
                    </a:lnTo>
                    <a:lnTo>
                      <a:pt x="17" y="127"/>
                    </a:lnTo>
                    <a:lnTo>
                      <a:pt x="17" y="122"/>
                    </a:lnTo>
                    <a:lnTo>
                      <a:pt x="17" y="41"/>
                    </a:lnTo>
                    <a:lnTo>
                      <a:pt x="0" y="41"/>
                    </a:lnTo>
                    <a:lnTo>
                      <a:pt x="0" y="37"/>
                    </a:lnTo>
                    <a:lnTo>
                      <a:pt x="9" y="29"/>
                    </a:lnTo>
                    <a:lnTo>
                      <a:pt x="17"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9" name="Freeform 457"/>
              <p:cNvSpPr>
                <a:spLocks noEditPoints="1"/>
              </p:cNvSpPr>
              <p:nvPr userDrawn="1"/>
            </p:nvSpPr>
            <p:spPr bwMode="auto">
              <a:xfrm>
                <a:off x="656" y="270"/>
                <a:ext cx="19" cy="62"/>
              </a:xfrm>
              <a:custGeom>
                <a:avLst/>
                <a:gdLst>
                  <a:gd name="T0" fmla="*/ 0 w 57"/>
                  <a:gd name="T1" fmla="*/ 0 h 186"/>
                  <a:gd name="T2" fmla="*/ 0 w 57"/>
                  <a:gd name="T3" fmla="*/ 0 h 186"/>
                  <a:gd name="T4" fmla="*/ 0 w 57"/>
                  <a:gd name="T5" fmla="*/ 0 h 186"/>
                  <a:gd name="T6" fmla="*/ 0 w 57"/>
                  <a:gd name="T7" fmla="*/ 0 h 186"/>
                  <a:gd name="T8" fmla="*/ 0 w 57"/>
                  <a:gd name="T9" fmla="*/ 0 h 186"/>
                  <a:gd name="T10" fmla="*/ 0 w 57"/>
                  <a:gd name="T11" fmla="*/ 0 h 186"/>
                  <a:gd name="T12" fmla="*/ 0 w 57"/>
                  <a:gd name="T13" fmla="*/ 0 h 186"/>
                  <a:gd name="T14" fmla="*/ 0 w 57"/>
                  <a:gd name="T15" fmla="*/ 0 h 186"/>
                  <a:gd name="T16" fmla="*/ 0 w 57"/>
                  <a:gd name="T17" fmla="*/ 0 h 186"/>
                  <a:gd name="T18" fmla="*/ 0 w 57"/>
                  <a:gd name="T19" fmla="*/ 0 h 186"/>
                  <a:gd name="T20" fmla="*/ 0 w 57"/>
                  <a:gd name="T21" fmla="*/ 0 h 186"/>
                  <a:gd name="T22" fmla="*/ 0 w 57"/>
                  <a:gd name="T23" fmla="*/ 0 h 186"/>
                  <a:gd name="T24" fmla="*/ 0 w 57"/>
                  <a:gd name="T25" fmla="*/ 0 h 186"/>
                  <a:gd name="T26" fmla="*/ 0 w 57"/>
                  <a:gd name="T27" fmla="*/ 0 h 186"/>
                  <a:gd name="T28" fmla="*/ 0 w 57"/>
                  <a:gd name="T29" fmla="*/ 0 h 186"/>
                  <a:gd name="T30" fmla="*/ 0 w 57"/>
                  <a:gd name="T31" fmla="*/ 0 h 186"/>
                  <a:gd name="T32" fmla="*/ 0 w 57"/>
                  <a:gd name="T33" fmla="*/ 0 h 186"/>
                  <a:gd name="T34" fmla="*/ 0 w 57"/>
                  <a:gd name="T35" fmla="*/ 0 h 186"/>
                  <a:gd name="T36" fmla="*/ 0 w 57"/>
                  <a:gd name="T37" fmla="*/ 0 h 186"/>
                  <a:gd name="T38" fmla="*/ 0 w 57"/>
                  <a:gd name="T39" fmla="*/ 0 h 186"/>
                  <a:gd name="T40" fmla="*/ 0 w 57"/>
                  <a:gd name="T41" fmla="*/ 0 h 186"/>
                  <a:gd name="T42" fmla="*/ 0 w 57"/>
                  <a:gd name="T43" fmla="*/ 0 h 186"/>
                  <a:gd name="T44" fmla="*/ 0 w 57"/>
                  <a:gd name="T45" fmla="*/ 0 h 186"/>
                  <a:gd name="T46" fmla="*/ 0 w 57"/>
                  <a:gd name="T47" fmla="*/ 0 h 186"/>
                  <a:gd name="T48" fmla="*/ 0 w 57"/>
                  <a:gd name="T49" fmla="*/ 0 h 186"/>
                  <a:gd name="T50" fmla="*/ 0 w 57"/>
                  <a:gd name="T51" fmla="*/ 0 h 186"/>
                  <a:gd name="T52" fmla="*/ 0 w 57"/>
                  <a:gd name="T53" fmla="*/ 0 h 186"/>
                  <a:gd name="T54" fmla="*/ 0 w 57"/>
                  <a:gd name="T55" fmla="*/ 0 h 186"/>
                  <a:gd name="T56" fmla="*/ 0 w 57"/>
                  <a:gd name="T57" fmla="*/ 0 h 186"/>
                  <a:gd name="T58" fmla="*/ 0 w 57"/>
                  <a:gd name="T59" fmla="*/ 0 h 186"/>
                  <a:gd name="T60" fmla="*/ 0 w 57"/>
                  <a:gd name="T61" fmla="*/ 0 h 186"/>
                  <a:gd name="T62" fmla="*/ 0 w 57"/>
                  <a:gd name="T63" fmla="*/ 0 h 186"/>
                  <a:gd name="T64" fmla="*/ 0 w 57"/>
                  <a:gd name="T65" fmla="*/ 0 h 186"/>
                  <a:gd name="T66" fmla="*/ 0 w 57"/>
                  <a:gd name="T67" fmla="*/ 0 h 186"/>
                  <a:gd name="T68" fmla="*/ 0 w 57"/>
                  <a:gd name="T69" fmla="*/ 0 h 186"/>
                  <a:gd name="T70" fmla="*/ 0 w 57"/>
                  <a:gd name="T71" fmla="*/ 0 h 186"/>
                  <a:gd name="T72" fmla="*/ 0 w 57"/>
                  <a:gd name="T73" fmla="*/ 0 h 186"/>
                  <a:gd name="T74" fmla="*/ 0 w 57"/>
                  <a:gd name="T75" fmla="*/ 0 h 186"/>
                  <a:gd name="T76" fmla="*/ 0 w 57"/>
                  <a:gd name="T77" fmla="*/ 0 h 186"/>
                  <a:gd name="T78" fmla="*/ 0 w 57"/>
                  <a:gd name="T79" fmla="*/ 0 h 186"/>
                  <a:gd name="T80" fmla="*/ 0 w 57"/>
                  <a:gd name="T81" fmla="*/ 0 h 186"/>
                  <a:gd name="T82" fmla="*/ 0 w 57"/>
                  <a:gd name="T83" fmla="*/ 0 h 186"/>
                  <a:gd name="T84" fmla="*/ 0 w 57"/>
                  <a:gd name="T85" fmla="*/ 0 h 186"/>
                  <a:gd name="T86" fmla="*/ 0 w 57"/>
                  <a:gd name="T87" fmla="*/ 0 h 186"/>
                  <a:gd name="T88" fmla="*/ 0 w 57"/>
                  <a:gd name="T89" fmla="*/ 0 h 186"/>
                  <a:gd name="T90" fmla="*/ 0 w 57"/>
                  <a:gd name="T91" fmla="*/ 0 h 186"/>
                  <a:gd name="T92" fmla="*/ 0 w 57"/>
                  <a:gd name="T93" fmla="*/ 0 h 186"/>
                  <a:gd name="T94" fmla="*/ 0 w 57"/>
                  <a:gd name="T95" fmla="*/ 0 h 186"/>
                  <a:gd name="T96" fmla="*/ 0 w 57"/>
                  <a:gd name="T97" fmla="*/ 0 h 186"/>
                  <a:gd name="T98" fmla="*/ 0 w 57"/>
                  <a:gd name="T99" fmla="*/ 0 h 186"/>
                  <a:gd name="T100" fmla="*/ 0 w 57"/>
                  <a:gd name="T101" fmla="*/ 0 h 186"/>
                  <a:gd name="T102" fmla="*/ 0 w 57"/>
                  <a:gd name="T103" fmla="*/ 0 h 186"/>
                  <a:gd name="T104" fmla="*/ 0 w 57"/>
                  <a:gd name="T105" fmla="*/ 0 h 186"/>
                  <a:gd name="T106" fmla="*/ 0 w 57"/>
                  <a:gd name="T107" fmla="*/ 0 h 186"/>
                  <a:gd name="T108" fmla="*/ 0 w 57"/>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7" h="186">
                    <a:moveTo>
                      <a:pt x="0" y="179"/>
                    </a:moveTo>
                    <a:lnTo>
                      <a:pt x="6" y="179"/>
                    </a:lnTo>
                    <a:lnTo>
                      <a:pt x="11" y="179"/>
                    </a:lnTo>
                    <a:lnTo>
                      <a:pt x="15" y="178"/>
                    </a:lnTo>
                    <a:lnTo>
                      <a:pt x="17" y="175"/>
                    </a:lnTo>
                    <a:lnTo>
                      <a:pt x="19" y="170"/>
                    </a:lnTo>
                    <a:lnTo>
                      <a:pt x="19" y="100"/>
                    </a:lnTo>
                    <a:lnTo>
                      <a:pt x="17" y="92"/>
                    </a:lnTo>
                    <a:lnTo>
                      <a:pt x="16" y="88"/>
                    </a:lnTo>
                    <a:lnTo>
                      <a:pt x="11" y="85"/>
                    </a:lnTo>
                    <a:lnTo>
                      <a:pt x="4" y="82"/>
                    </a:lnTo>
                    <a:lnTo>
                      <a:pt x="4" y="77"/>
                    </a:lnTo>
                    <a:lnTo>
                      <a:pt x="33" y="68"/>
                    </a:lnTo>
                    <a:lnTo>
                      <a:pt x="38" y="66"/>
                    </a:lnTo>
                    <a:lnTo>
                      <a:pt x="39" y="68"/>
                    </a:lnTo>
                    <a:lnTo>
                      <a:pt x="39" y="70"/>
                    </a:lnTo>
                    <a:lnTo>
                      <a:pt x="39" y="170"/>
                    </a:lnTo>
                    <a:lnTo>
                      <a:pt x="41" y="175"/>
                    </a:lnTo>
                    <a:lnTo>
                      <a:pt x="43" y="178"/>
                    </a:lnTo>
                    <a:lnTo>
                      <a:pt x="47" y="179"/>
                    </a:lnTo>
                    <a:lnTo>
                      <a:pt x="52" y="179"/>
                    </a:lnTo>
                    <a:lnTo>
                      <a:pt x="57" y="179"/>
                    </a:lnTo>
                    <a:lnTo>
                      <a:pt x="57" y="186"/>
                    </a:lnTo>
                    <a:lnTo>
                      <a:pt x="29" y="186"/>
                    </a:lnTo>
                    <a:lnTo>
                      <a:pt x="0" y="186"/>
                    </a:lnTo>
                    <a:lnTo>
                      <a:pt x="0" y="179"/>
                    </a:lnTo>
                    <a:close/>
                    <a:moveTo>
                      <a:pt x="29" y="26"/>
                    </a:moveTo>
                    <a:lnTo>
                      <a:pt x="29" y="26"/>
                    </a:lnTo>
                    <a:lnTo>
                      <a:pt x="24" y="25"/>
                    </a:lnTo>
                    <a:lnTo>
                      <a:pt x="20" y="22"/>
                    </a:lnTo>
                    <a:lnTo>
                      <a:pt x="17" y="19"/>
                    </a:lnTo>
                    <a:lnTo>
                      <a:pt x="16" y="13"/>
                    </a:lnTo>
                    <a:lnTo>
                      <a:pt x="17" y="8"/>
                    </a:lnTo>
                    <a:lnTo>
                      <a:pt x="20" y="4"/>
                    </a:lnTo>
                    <a:lnTo>
                      <a:pt x="24" y="2"/>
                    </a:lnTo>
                    <a:lnTo>
                      <a:pt x="29" y="0"/>
                    </a:lnTo>
                    <a:lnTo>
                      <a:pt x="34" y="2"/>
                    </a:lnTo>
                    <a:lnTo>
                      <a:pt x="38" y="4"/>
                    </a:lnTo>
                    <a:lnTo>
                      <a:pt x="41" y="8"/>
                    </a:lnTo>
                    <a:lnTo>
                      <a:pt x="42" y="13"/>
                    </a:lnTo>
                    <a:lnTo>
                      <a:pt x="41" y="19"/>
                    </a:lnTo>
                    <a:lnTo>
                      <a:pt x="38" y="22"/>
                    </a:lnTo>
                    <a:lnTo>
                      <a:pt x="34" y="25"/>
                    </a:lnTo>
                    <a:lnTo>
                      <a:pt x="2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0" name="Freeform 458"/>
              <p:cNvSpPr>
                <a:spLocks/>
              </p:cNvSpPr>
              <p:nvPr userDrawn="1"/>
            </p:nvSpPr>
            <p:spPr bwMode="auto">
              <a:xfrm>
                <a:off x="656" y="292"/>
                <a:ext cx="19" cy="40"/>
              </a:xfrm>
              <a:custGeom>
                <a:avLst/>
                <a:gdLst>
                  <a:gd name="T0" fmla="*/ 0 w 57"/>
                  <a:gd name="T1" fmla="*/ 0 h 120"/>
                  <a:gd name="T2" fmla="*/ 0 w 57"/>
                  <a:gd name="T3" fmla="*/ 0 h 120"/>
                  <a:gd name="T4" fmla="*/ 0 w 57"/>
                  <a:gd name="T5" fmla="*/ 0 h 120"/>
                  <a:gd name="T6" fmla="*/ 0 w 57"/>
                  <a:gd name="T7" fmla="*/ 0 h 120"/>
                  <a:gd name="T8" fmla="*/ 0 w 57"/>
                  <a:gd name="T9" fmla="*/ 0 h 120"/>
                  <a:gd name="T10" fmla="*/ 0 w 57"/>
                  <a:gd name="T11" fmla="*/ 0 h 120"/>
                  <a:gd name="T12" fmla="*/ 0 w 57"/>
                  <a:gd name="T13" fmla="*/ 0 h 120"/>
                  <a:gd name="T14" fmla="*/ 0 w 57"/>
                  <a:gd name="T15" fmla="*/ 0 h 120"/>
                  <a:gd name="T16" fmla="*/ 0 w 57"/>
                  <a:gd name="T17" fmla="*/ 0 h 120"/>
                  <a:gd name="T18" fmla="*/ 0 w 57"/>
                  <a:gd name="T19" fmla="*/ 0 h 120"/>
                  <a:gd name="T20" fmla="*/ 0 w 57"/>
                  <a:gd name="T21" fmla="*/ 0 h 120"/>
                  <a:gd name="T22" fmla="*/ 0 w 57"/>
                  <a:gd name="T23" fmla="*/ 0 h 120"/>
                  <a:gd name="T24" fmla="*/ 0 w 57"/>
                  <a:gd name="T25" fmla="*/ 0 h 120"/>
                  <a:gd name="T26" fmla="*/ 0 w 57"/>
                  <a:gd name="T27" fmla="*/ 0 h 120"/>
                  <a:gd name="T28" fmla="*/ 0 w 57"/>
                  <a:gd name="T29" fmla="*/ 0 h 120"/>
                  <a:gd name="T30" fmla="*/ 0 w 57"/>
                  <a:gd name="T31" fmla="*/ 0 h 120"/>
                  <a:gd name="T32" fmla="*/ 0 w 57"/>
                  <a:gd name="T33" fmla="*/ 0 h 120"/>
                  <a:gd name="T34" fmla="*/ 0 w 57"/>
                  <a:gd name="T35" fmla="*/ 0 h 120"/>
                  <a:gd name="T36" fmla="*/ 0 w 57"/>
                  <a:gd name="T37" fmla="*/ 0 h 120"/>
                  <a:gd name="T38" fmla="*/ 0 w 57"/>
                  <a:gd name="T39" fmla="*/ 0 h 120"/>
                  <a:gd name="T40" fmla="*/ 0 w 57"/>
                  <a:gd name="T41" fmla="*/ 0 h 120"/>
                  <a:gd name="T42" fmla="*/ 0 w 57"/>
                  <a:gd name="T43" fmla="*/ 0 h 120"/>
                  <a:gd name="T44" fmla="*/ 0 w 57"/>
                  <a:gd name="T45" fmla="*/ 0 h 120"/>
                  <a:gd name="T46" fmla="*/ 0 w 57"/>
                  <a:gd name="T47" fmla="*/ 0 h 120"/>
                  <a:gd name="T48" fmla="*/ 0 w 57"/>
                  <a:gd name="T49" fmla="*/ 0 h 120"/>
                  <a:gd name="T50" fmla="*/ 0 w 57"/>
                  <a:gd name="T51" fmla="*/ 0 h 120"/>
                  <a:gd name="T52" fmla="*/ 0 w 57"/>
                  <a:gd name="T53" fmla="*/ 0 h 120"/>
                  <a:gd name="T54" fmla="*/ 0 w 57"/>
                  <a:gd name="T55" fmla="*/ 0 h 120"/>
                  <a:gd name="T56" fmla="*/ 0 w 57"/>
                  <a:gd name="T57" fmla="*/ 0 h 120"/>
                  <a:gd name="T58" fmla="*/ 0 w 57"/>
                  <a:gd name="T59" fmla="*/ 0 h 120"/>
                  <a:gd name="T60" fmla="*/ 0 w 57"/>
                  <a:gd name="T61" fmla="*/ 0 h 120"/>
                  <a:gd name="T62" fmla="*/ 0 w 57"/>
                  <a:gd name="T63" fmla="*/ 0 h 120"/>
                  <a:gd name="T64" fmla="*/ 0 w 57"/>
                  <a:gd name="T65" fmla="*/ 0 h 120"/>
                  <a:gd name="T66" fmla="*/ 0 w 5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120">
                    <a:moveTo>
                      <a:pt x="0" y="113"/>
                    </a:moveTo>
                    <a:lnTo>
                      <a:pt x="6" y="113"/>
                    </a:lnTo>
                    <a:lnTo>
                      <a:pt x="11" y="113"/>
                    </a:lnTo>
                    <a:lnTo>
                      <a:pt x="15" y="112"/>
                    </a:lnTo>
                    <a:lnTo>
                      <a:pt x="17" y="109"/>
                    </a:lnTo>
                    <a:lnTo>
                      <a:pt x="19" y="104"/>
                    </a:lnTo>
                    <a:lnTo>
                      <a:pt x="19" y="34"/>
                    </a:lnTo>
                    <a:lnTo>
                      <a:pt x="17" y="26"/>
                    </a:lnTo>
                    <a:lnTo>
                      <a:pt x="16" y="22"/>
                    </a:lnTo>
                    <a:lnTo>
                      <a:pt x="11" y="19"/>
                    </a:lnTo>
                    <a:lnTo>
                      <a:pt x="4" y="16"/>
                    </a:lnTo>
                    <a:lnTo>
                      <a:pt x="4" y="11"/>
                    </a:lnTo>
                    <a:lnTo>
                      <a:pt x="33" y="2"/>
                    </a:lnTo>
                    <a:lnTo>
                      <a:pt x="38" y="0"/>
                    </a:lnTo>
                    <a:lnTo>
                      <a:pt x="39" y="2"/>
                    </a:lnTo>
                    <a:lnTo>
                      <a:pt x="39" y="4"/>
                    </a:lnTo>
                    <a:lnTo>
                      <a:pt x="39" y="104"/>
                    </a:lnTo>
                    <a:lnTo>
                      <a:pt x="41" y="109"/>
                    </a:lnTo>
                    <a:lnTo>
                      <a:pt x="43" y="112"/>
                    </a:lnTo>
                    <a:lnTo>
                      <a:pt x="47" y="113"/>
                    </a:lnTo>
                    <a:lnTo>
                      <a:pt x="52" y="113"/>
                    </a:lnTo>
                    <a:lnTo>
                      <a:pt x="57" y="113"/>
                    </a:lnTo>
                    <a:lnTo>
                      <a:pt x="57" y="120"/>
                    </a:lnTo>
                    <a:lnTo>
                      <a:pt x="29"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1" name="Freeform 459"/>
              <p:cNvSpPr>
                <a:spLocks/>
              </p:cNvSpPr>
              <p:nvPr userDrawn="1"/>
            </p:nvSpPr>
            <p:spPr bwMode="auto">
              <a:xfrm>
                <a:off x="661" y="270"/>
                <a:ext cx="9" cy="8"/>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w 26"/>
                  <a:gd name="T13" fmla="*/ 0 h 26"/>
                  <a:gd name="T14" fmla="*/ 0 w 26"/>
                  <a:gd name="T15" fmla="*/ 0 h 26"/>
                  <a:gd name="T16" fmla="*/ 0 w 26"/>
                  <a:gd name="T17" fmla="*/ 0 h 26"/>
                  <a:gd name="T18" fmla="*/ 0 w 26"/>
                  <a:gd name="T19" fmla="*/ 0 h 26"/>
                  <a:gd name="T20" fmla="*/ 0 w 26"/>
                  <a:gd name="T21" fmla="*/ 0 h 26"/>
                  <a:gd name="T22" fmla="*/ 0 w 26"/>
                  <a:gd name="T23" fmla="*/ 0 h 26"/>
                  <a:gd name="T24" fmla="*/ 0 w 26"/>
                  <a:gd name="T25" fmla="*/ 0 h 26"/>
                  <a:gd name="T26" fmla="*/ 0 w 26"/>
                  <a:gd name="T27" fmla="*/ 0 h 26"/>
                  <a:gd name="T28" fmla="*/ 0 w 26"/>
                  <a:gd name="T29" fmla="*/ 0 h 26"/>
                  <a:gd name="T30" fmla="*/ 0 w 26"/>
                  <a:gd name="T31" fmla="*/ 0 h 26"/>
                  <a:gd name="T32" fmla="*/ 0 w 26"/>
                  <a:gd name="T33" fmla="*/ 0 h 26"/>
                  <a:gd name="T34" fmla="*/ 0 w 26"/>
                  <a:gd name="T35" fmla="*/ 0 h 26"/>
                  <a:gd name="T36" fmla="*/ 0 w 26"/>
                  <a:gd name="T37" fmla="*/ 0 h 26"/>
                  <a:gd name="T38" fmla="*/ 0 w 26"/>
                  <a:gd name="T39" fmla="*/ 0 h 26"/>
                  <a:gd name="T40" fmla="*/ 0 w 2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26">
                    <a:moveTo>
                      <a:pt x="13" y="26"/>
                    </a:moveTo>
                    <a:lnTo>
                      <a:pt x="13" y="26"/>
                    </a:lnTo>
                    <a:lnTo>
                      <a:pt x="8" y="25"/>
                    </a:lnTo>
                    <a:lnTo>
                      <a:pt x="4" y="22"/>
                    </a:lnTo>
                    <a:lnTo>
                      <a:pt x="1" y="19"/>
                    </a:lnTo>
                    <a:lnTo>
                      <a:pt x="0" y="13"/>
                    </a:lnTo>
                    <a:lnTo>
                      <a:pt x="1" y="8"/>
                    </a:lnTo>
                    <a:lnTo>
                      <a:pt x="4" y="4"/>
                    </a:lnTo>
                    <a:lnTo>
                      <a:pt x="8" y="2"/>
                    </a:lnTo>
                    <a:lnTo>
                      <a:pt x="13" y="0"/>
                    </a:lnTo>
                    <a:lnTo>
                      <a:pt x="18" y="2"/>
                    </a:lnTo>
                    <a:lnTo>
                      <a:pt x="22" y="4"/>
                    </a:lnTo>
                    <a:lnTo>
                      <a:pt x="25" y="8"/>
                    </a:lnTo>
                    <a:lnTo>
                      <a:pt x="26" y="13"/>
                    </a:lnTo>
                    <a:lnTo>
                      <a:pt x="25" y="19"/>
                    </a:lnTo>
                    <a:lnTo>
                      <a:pt x="22" y="22"/>
                    </a:lnTo>
                    <a:lnTo>
                      <a:pt x="18" y="25"/>
                    </a:lnTo>
                    <a:lnTo>
                      <a:pt x="13"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2" name="Freeform 460"/>
              <p:cNvSpPr>
                <a:spLocks noEditPoints="1"/>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close/>
                    <a:moveTo>
                      <a:pt x="62" y="117"/>
                    </a:moveTo>
                    <a:lnTo>
                      <a:pt x="62" y="117"/>
                    </a:lnTo>
                    <a:lnTo>
                      <a:pt x="71" y="116"/>
                    </a:lnTo>
                    <a:lnTo>
                      <a:pt x="79" y="112"/>
                    </a:lnTo>
                    <a:lnTo>
                      <a:pt x="85" y="107"/>
                    </a:lnTo>
                    <a:lnTo>
                      <a:pt x="91" y="99"/>
                    </a:lnTo>
                    <a:lnTo>
                      <a:pt x="95" y="91"/>
                    </a:lnTo>
                    <a:lnTo>
                      <a:pt x="97" y="82"/>
                    </a:lnTo>
                    <a:lnTo>
                      <a:pt x="98" y="73"/>
                    </a:lnTo>
                    <a:lnTo>
                      <a:pt x="98" y="64"/>
                    </a:lnTo>
                    <a:lnTo>
                      <a:pt x="98" y="56"/>
                    </a:lnTo>
                    <a:lnTo>
                      <a:pt x="97" y="46"/>
                    </a:lnTo>
                    <a:lnTo>
                      <a:pt x="93" y="37"/>
                    </a:lnTo>
                    <a:lnTo>
                      <a:pt x="89" y="28"/>
                    </a:lnTo>
                    <a:lnTo>
                      <a:pt x="84" y="20"/>
                    </a:lnTo>
                    <a:lnTo>
                      <a:pt x="78" y="13"/>
                    </a:lnTo>
                    <a:lnTo>
                      <a:pt x="70" y="10"/>
                    </a:lnTo>
                    <a:lnTo>
                      <a:pt x="65" y="8"/>
                    </a:lnTo>
                    <a:lnTo>
                      <a:pt x="60" y="7"/>
                    </a:lnTo>
                    <a:lnTo>
                      <a:pt x="50" y="8"/>
                    </a:lnTo>
                    <a:lnTo>
                      <a:pt x="43" y="12"/>
                    </a:lnTo>
                    <a:lnTo>
                      <a:pt x="37" y="19"/>
                    </a:lnTo>
                    <a:lnTo>
                      <a:pt x="32" y="25"/>
                    </a:lnTo>
                    <a:lnTo>
                      <a:pt x="28" y="34"/>
                    </a:lnTo>
                    <a:lnTo>
                      <a:pt x="26" y="42"/>
                    </a:lnTo>
                    <a:lnTo>
                      <a:pt x="25" y="51"/>
                    </a:lnTo>
                    <a:lnTo>
                      <a:pt x="23" y="60"/>
                    </a:lnTo>
                    <a:lnTo>
                      <a:pt x="25" y="69"/>
                    </a:lnTo>
                    <a:lnTo>
                      <a:pt x="26" y="78"/>
                    </a:lnTo>
                    <a:lnTo>
                      <a:pt x="28" y="87"/>
                    </a:lnTo>
                    <a:lnTo>
                      <a:pt x="32" y="96"/>
                    </a:lnTo>
                    <a:lnTo>
                      <a:pt x="39"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3" name="Freeform 461"/>
              <p:cNvSpPr>
                <a:spLocks/>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4" name="Freeform 462"/>
              <p:cNvSpPr>
                <a:spLocks/>
              </p:cNvSpPr>
              <p:nvPr userDrawn="1"/>
            </p:nvSpPr>
            <p:spPr bwMode="auto">
              <a:xfrm>
                <a:off x="686"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8" y="92"/>
                    </a:lnTo>
                    <a:lnTo>
                      <a:pt x="72" y="84"/>
                    </a:lnTo>
                    <a:lnTo>
                      <a:pt x="74" y="75"/>
                    </a:lnTo>
                    <a:lnTo>
                      <a:pt x="75" y="66"/>
                    </a:lnTo>
                    <a:lnTo>
                      <a:pt x="75" y="57"/>
                    </a:lnTo>
                    <a:lnTo>
                      <a:pt x="75" y="49"/>
                    </a:lnTo>
                    <a:lnTo>
                      <a:pt x="74" y="39"/>
                    </a:lnTo>
                    <a:lnTo>
                      <a:pt x="70" y="30"/>
                    </a:lnTo>
                    <a:lnTo>
                      <a:pt x="66" y="21"/>
                    </a:lnTo>
                    <a:lnTo>
                      <a:pt x="61" y="13"/>
                    </a:lnTo>
                    <a:lnTo>
                      <a:pt x="55" y="6"/>
                    </a:lnTo>
                    <a:lnTo>
                      <a:pt x="47" y="3"/>
                    </a:lnTo>
                    <a:lnTo>
                      <a:pt x="42" y="1"/>
                    </a:lnTo>
                    <a:lnTo>
                      <a:pt x="37" y="0"/>
                    </a:lnTo>
                    <a:lnTo>
                      <a:pt x="27" y="1"/>
                    </a:lnTo>
                    <a:lnTo>
                      <a:pt x="20" y="5"/>
                    </a:lnTo>
                    <a:lnTo>
                      <a:pt x="14" y="12"/>
                    </a:lnTo>
                    <a:lnTo>
                      <a:pt x="9" y="18"/>
                    </a:lnTo>
                    <a:lnTo>
                      <a:pt x="5" y="27"/>
                    </a:lnTo>
                    <a:lnTo>
                      <a:pt x="3" y="35"/>
                    </a:lnTo>
                    <a:lnTo>
                      <a:pt x="2" y="44"/>
                    </a:lnTo>
                    <a:lnTo>
                      <a:pt x="0" y="53"/>
                    </a:lnTo>
                    <a:lnTo>
                      <a:pt x="2" y="62"/>
                    </a:lnTo>
                    <a:lnTo>
                      <a:pt x="3" y="71"/>
                    </a:lnTo>
                    <a:lnTo>
                      <a:pt x="5" y="80"/>
                    </a:lnTo>
                    <a:lnTo>
                      <a:pt x="9" y="89"/>
                    </a:lnTo>
                    <a:lnTo>
                      <a:pt x="16"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5" name="Freeform 463"/>
              <p:cNvSpPr>
                <a:spLocks/>
              </p:cNvSpPr>
              <p:nvPr userDrawn="1"/>
            </p:nvSpPr>
            <p:spPr bwMode="auto">
              <a:xfrm>
                <a:off x="727"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7" y="29"/>
                    </a:lnTo>
                    <a:lnTo>
                      <a:pt x="15" y="25"/>
                    </a:lnTo>
                    <a:lnTo>
                      <a:pt x="9" y="21"/>
                    </a:lnTo>
                    <a:lnTo>
                      <a:pt x="2" y="19"/>
                    </a:lnTo>
                    <a:lnTo>
                      <a:pt x="2" y="13"/>
                    </a:lnTo>
                    <a:lnTo>
                      <a:pt x="19"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11"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81" y="113"/>
                    </a:lnTo>
                    <a:lnTo>
                      <a:pt x="85" y="113"/>
                    </a:lnTo>
                    <a:lnTo>
                      <a:pt x="89" y="112"/>
                    </a:lnTo>
                    <a:lnTo>
                      <a:pt x="91" y="109"/>
                    </a:lnTo>
                    <a:lnTo>
                      <a:pt x="92" y="104"/>
                    </a:lnTo>
                    <a:lnTo>
                      <a:pt x="92" y="37"/>
                    </a:lnTo>
                    <a:lnTo>
                      <a:pt x="92" y="32"/>
                    </a:lnTo>
                    <a:lnTo>
                      <a:pt x="91" y="28"/>
                    </a:lnTo>
                    <a:lnTo>
                      <a:pt x="89" y="24"/>
                    </a:lnTo>
                    <a:lnTo>
                      <a:pt x="86" y="20"/>
                    </a:lnTo>
                    <a:lnTo>
                      <a:pt x="83" y="17"/>
                    </a:lnTo>
                    <a:lnTo>
                      <a:pt x="78" y="16"/>
                    </a:lnTo>
                    <a:lnTo>
                      <a:pt x="69" y="15"/>
                    </a:lnTo>
                    <a:lnTo>
                      <a:pt x="61" y="16"/>
                    </a:lnTo>
                    <a:lnTo>
                      <a:pt x="54" y="19"/>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6"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6" name="Freeform 464"/>
              <p:cNvSpPr>
                <a:spLocks noEditPoints="1"/>
              </p:cNvSpPr>
              <p:nvPr userDrawn="1"/>
            </p:nvSpPr>
            <p:spPr bwMode="auto">
              <a:xfrm>
                <a:off x="777" y="292"/>
                <a:ext cx="37" cy="41"/>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w 112"/>
                  <a:gd name="T39" fmla="*/ 0 h 124"/>
                  <a:gd name="T40" fmla="*/ 0 w 112"/>
                  <a:gd name="T41" fmla="*/ 0 h 124"/>
                  <a:gd name="T42" fmla="*/ 0 w 112"/>
                  <a:gd name="T43" fmla="*/ 0 h 124"/>
                  <a:gd name="T44" fmla="*/ 0 w 112"/>
                  <a:gd name="T45" fmla="*/ 0 h 124"/>
                  <a:gd name="T46" fmla="*/ 0 w 112"/>
                  <a:gd name="T47" fmla="*/ 0 h 124"/>
                  <a:gd name="T48" fmla="*/ 0 w 112"/>
                  <a:gd name="T49" fmla="*/ 0 h 124"/>
                  <a:gd name="T50" fmla="*/ 0 w 112"/>
                  <a:gd name="T51" fmla="*/ 0 h 124"/>
                  <a:gd name="T52" fmla="*/ 0 w 112"/>
                  <a:gd name="T53" fmla="*/ 0 h 124"/>
                  <a:gd name="T54" fmla="*/ 0 w 112"/>
                  <a:gd name="T55" fmla="*/ 0 h 124"/>
                  <a:gd name="T56" fmla="*/ 0 w 112"/>
                  <a:gd name="T57" fmla="*/ 0 h 124"/>
                  <a:gd name="T58" fmla="*/ 0 w 112"/>
                  <a:gd name="T59" fmla="*/ 0 h 124"/>
                  <a:gd name="T60" fmla="*/ 0 w 112"/>
                  <a:gd name="T61" fmla="*/ 0 h 124"/>
                  <a:gd name="T62" fmla="*/ 0 w 112"/>
                  <a:gd name="T63" fmla="*/ 0 h 124"/>
                  <a:gd name="T64" fmla="*/ 0 w 112"/>
                  <a:gd name="T65" fmla="*/ 0 h 124"/>
                  <a:gd name="T66" fmla="*/ 0 w 112"/>
                  <a:gd name="T67" fmla="*/ 0 h 124"/>
                  <a:gd name="T68" fmla="*/ 0 w 112"/>
                  <a:gd name="T69" fmla="*/ 0 h 124"/>
                  <a:gd name="T70" fmla="*/ 0 w 112"/>
                  <a:gd name="T71" fmla="*/ 0 h 124"/>
                  <a:gd name="T72" fmla="*/ 0 w 112"/>
                  <a:gd name="T73" fmla="*/ 0 h 124"/>
                  <a:gd name="T74" fmla="*/ 0 w 112"/>
                  <a:gd name="T75" fmla="*/ 0 h 124"/>
                  <a:gd name="T76" fmla="*/ 0 w 112"/>
                  <a:gd name="T77" fmla="*/ 0 h 124"/>
                  <a:gd name="T78" fmla="*/ 0 w 112"/>
                  <a:gd name="T79" fmla="*/ 0 h 124"/>
                  <a:gd name="T80" fmla="*/ 0 w 112"/>
                  <a:gd name="T81" fmla="*/ 0 h 124"/>
                  <a:gd name="T82" fmla="*/ 0 w 112"/>
                  <a:gd name="T83" fmla="*/ 0 h 124"/>
                  <a:gd name="T84" fmla="*/ 0 w 112"/>
                  <a:gd name="T85" fmla="*/ 0 h 124"/>
                  <a:gd name="T86" fmla="*/ 0 w 112"/>
                  <a:gd name="T87" fmla="*/ 0 h 124"/>
                  <a:gd name="T88" fmla="*/ 0 w 112"/>
                  <a:gd name="T89" fmla="*/ 0 h 124"/>
                  <a:gd name="T90" fmla="*/ 0 w 112"/>
                  <a:gd name="T91" fmla="*/ 0 h 124"/>
                  <a:gd name="T92" fmla="*/ 0 w 112"/>
                  <a:gd name="T93" fmla="*/ 0 h 124"/>
                  <a:gd name="T94" fmla="*/ 0 w 112"/>
                  <a:gd name="T95" fmla="*/ 0 h 124"/>
                  <a:gd name="T96" fmla="*/ 0 w 112"/>
                  <a:gd name="T97" fmla="*/ 0 h 124"/>
                  <a:gd name="T98" fmla="*/ 0 w 112"/>
                  <a:gd name="T99" fmla="*/ 0 h 124"/>
                  <a:gd name="T100" fmla="*/ 0 w 112"/>
                  <a:gd name="T101" fmla="*/ 0 h 124"/>
                  <a:gd name="T102" fmla="*/ 0 w 112"/>
                  <a:gd name="T103" fmla="*/ 0 h 124"/>
                  <a:gd name="T104" fmla="*/ 0 w 112"/>
                  <a:gd name="T105" fmla="*/ 0 h 124"/>
                  <a:gd name="T106" fmla="*/ 0 w 112"/>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2" h="124">
                    <a:moveTo>
                      <a:pt x="112" y="109"/>
                    </a:moveTo>
                    <a:lnTo>
                      <a:pt x="112" y="109"/>
                    </a:lnTo>
                    <a:lnTo>
                      <a:pt x="105" y="114"/>
                    </a:lnTo>
                    <a:lnTo>
                      <a:pt x="100" y="120"/>
                    </a:lnTo>
                    <a:lnTo>
                      <a:pt x="92" y="122"/>
                    </a:lnTo>
                    <a:lnTo>
                      <a:pt x="86" y="124"/>
                    </a:lnTo>
                    <a:lnTo>
                      <a:pt x="82" y="124"/>
                    </a:lnTo>
                    <a:lnTo>
                      <a:pt x="78" y="122"/>
                    </a:lnTo>
                    <a:lnTo>
                      <a:pt x="75" y="120"/>
                    </a:lnTo>
                    <a:lnTo>
                      <a:pt x="73" y="118"/>
                    </a:lnTo>
                    <a:lnTo>
                      <a:pt x="70" y="112"/>
                    </a:lnTo>
                    <a:lnTo>
                      <a:pt x="69" y="104"/>
                    </a:lnTo>
                    <a:lnTo>
                      <a:pt x="60" y="112"/>
                    </a:lnTo>
                    <a:lnTo>
                      <a:pt x="51" y="118"/>
                    </a:lnTo>
                    <a:lnTo>
                      <a:pt x="40" y="122"/>
                    </a:lnTo>
                    <a:lnTo>
                      <a:pt x="29" y="124"/>
                    </a:lnTo>
                    <a:lnTo>
                      <a:pt x="22" y="124"/>
                    </a:lnTo>
                    <a:lnTo>
                      <a:pt x="17" y="122"/>
                    </a:lnTo>
                    <a:lnTo>
                      <a:pt x="13" y="120"/>
                    </a:lnTo>
                    <a:lnTo>
                      <a:pt x="8" y="116"/>
                    </a:lnTo>
                    <a:lnTo>
                      <a:pt x="5" y="113"/>
                    </a:lnTo>
                    <a:lnTo>
                      <a:pt x="3" y="108"/>
                    </a:lnTo>
                    <a:lnTo>
                      <a:pt x="1" y="104"/>
                    </a:lnTo>
                    <a:lnTo>
                      <a:pt x="0" y="99"/>
                    </a:lnTo>
                    <a:lnTo>
                      <a:pt x="1" y="91"/>
                    </a:lnTo>
                    <a:lnTo>
                      <a:pt x="4" y="86"/>
                    </a:lnTo>
                    <a:lnTo>
                      <a:pt x="8" y="81"/>
                    </a:lnTo>
                    <a:lnTo>
                      <a:pt x="14" y="76"/>
                    </a:lnTo>
                    <a:lnTo>
                      <a:pt x="22" y="72"/>
                    </a:lnTo>
                    <a:lnTo>
                      <a:pt x="34" y="67"/>
                    </a:lnTo>
                    <a:lnTo>
                      <a:pt x="69" y="55"/>
                    </a:lnTo>
                    <a:lnTo>
                      <a:pt x="69" y="37"/>
                    </a:lnTo>
                    <a:lnTo>
                      <a:pt x="69" y="32"/>
                    </a:lnTo>
                    <a:lnTo>
                      <a:pt x="68" y="28"/>
                    </a:lnTo>
                    <a:lnTo>
                      <a:pt x="65" y="24"/>
                    </a:lnTo>
                    <a:lnTo>
                      <a:pt x="62" y="20"/>
                    </a:lnTo>
                    <a:lnTo>
                      <a:pt x="58" y="19"/>
                    </a:lnTo>
                    <a:lnTo>
                      <a:pt x="55" y="16"/>
                    </a:lnTo>
                    <a:lnTo>
                      <a:pt x="49" y="15"/>
                    </a:lnTo>
                    <a:lnTo>
                      <a:pt x="43" y="15"/>
                    </a:lnTo>
                    <a:lnTo>
                      <a:pt x="35" y="16"/>
                    </a:lnTo>
                    <a:lnTo>
                      <a:pt x="30" y="20"/>
                    </a:lnTo>
                    <a:lnTo>
                      <a:pt x="25" y="25"/>
                    </a:lnTo>
                    <a:lnTo>
                      <a:pt x="23" y="33"/>
                    </a:lnTo>
                    <a:lnTo>
                      <a:pt x="22" y="38"/>
                    </a:lnTo>
                    <a:lnTo>
                      <a:pt x="18" y="41"/>
                    </a:lnTo>
                    <a:lnTo>
                      <a:pt x="14" y="43"/>
                    </a:lnTo>
                    <a:lnTo>
                      <a:pt x="9" y="45"/>
                    </a:lnTo>
                    <a:lnTo>
                      <a:pt x="7" y="43"/>
                    </a:lnTo>
                    <a:lnTo>
                      <a:pt x="5" y="42"/>
                    </a:lnTo>
                    <a:lnTo>
                      <a:pt x="4" y="39"/>
                    </a:lnTo>
                    <a:lnTo>
                      <a:pt x="5" y="34"/>
                    </a:lnTo>
                    <a:lnTo>
                      <a:pt x="7" y="29"/>
                    </a:lnTo>
                    <a:lnTo>
                      <a:pt x="9" y="26"/>
                    </a:lnTo>
                    <a:lnTo>
                      <a:pt x="12" y="22"/>
                    </a:lnTo>
                    <a:lnTo>
                      <a:pt x="22" y="16"/>
                    </a:lnTo>
                    <a:lnTo>
                      <a:pt x="34" y="10"/>
                    </a:lnTo>
                    <a:lnTo>
                      <a:pt x="46" y="3"/>
                    </a:lnTo>
                    <a:lnTo>
                      <a:pt x="51" y="2"/>
                    </a:lnTo>
                    <a:lnTo>
                      <a:pt x="57" y="0"/>
                    </a:lnTo>
                    <a:lnTo>
                      <a:pt x="68" y="2"/>
                    </a:lnTo>
                    <a:lnTo>
                      <a:pt x="78" y="6"/>
                    </a:lnTo>
                    <a:lnTo>
                      <a:pt x="83" y="10"/>
                    </a:lnTo>
                    <a:lnTo>
                      <a:pt x="86" y="13"/>
                    </a:lnTo>
                    <a:lnTo>
                      <a:pt x="88" y="17"/>
                    </a:lnTo>
                    <a:lnTo>
                      <a:pt x="90" y="22"/>
                    </a:lnTo>
                    <a:lnTo>
                      <a:pt x="90" y="95"/>
                    </a:lnTo>
                    <a:lnTo>
                      <a:pt x="91" y="102"/>
                    </a:lnTo>
                    <a:lnTo>
                      <a:pt x="92" y="107"/>
                    </a:lnTo>
                    <a:lnTo>
                      <a:pt x="95" y="109"/>
                    </a:lnTo>
                    <a:lnTo>
                      <a:pt x="99" y="109"/>
                    </a:lnTo>
                    <a:lnTo>
                      <a:pt x="104" y="108"/>
                    </a:lnTo>
                    <a:lnTo>
                      <a:pt x="109" y="105"/>
                    </a:lnTo>
                    <a:lnTo>
                      <a:pt x="112" y="109"/>
                    </a:lnTo>
                    <a:close/>
                    <a:moveTo>
                      <a:pt x="69" y="63"/>
                    </a:moveTo>
                    <a:lnTo>
                      <a:pt x="69" y="63"/>
                    </a:lnTo>
                    <a:lnTo>
                      <a:pt x="56" y="67"/>
                    </a:lnTo>
                    <a:lnTo>
                      <a:pt x="40" y="72"/>
                    </a:lnTo>
                    <a:lnTo>
                      <a:pt x="33" y="76"/>
                    </a:lnTo>
                    <a:lnTo>
                      <a:pt x="27" y="81"/>
                    </a:lnTo>
                    <a:lnTo>
                      <a:pt x="23" y="86"/>
                    </a:lnTo>
                    <a:lnTo>
                      <a:pt x="22" y="90"/>
                    </a:lnTo>
                    <a:lnTo>
                      <a:pt x="21" y="92"/>
                    </a:lnTo>
                    <a:lnTo>
                      <a:pt x="23" y="100"/>
                    </a:lnTo>
                    <a:lnTo>
                      <a:pt x="27" y="105"/>
                    </a:lnTo>
                    <a:lnTo>
                      <a:pt x="33" y="111"/>
                    </a:lnTo>
                    <a:lnTo>
                      <a:pt x="36" y="111"/>
                    </a:lnTo>
                    <a:lnTo>
                      <a:pt x="40" y="112"/>
                    </a:lnTo>
                    <a:lnTo>
                      <a:pt x="48" y="111"/>
                    </a:lnTo>
                    <a:lnTo>
                      <a:pt x="56" y="107"/>
                    </a:lnTo>
                    <a:lnTo>
                      <a:pt x="62" y="102"/>
                    </a:lnTo>
                    <a:lnTo>
                      <a:pt x="69" y="96"/>
                    </a:lnTo>
                    <a:lnTo>
                      <a:pt x="6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7" name="Freeform 465"/>
              <p:cNvSpPr>
                <a:spLocks/>
              </p:cNvSpPr>
              <p:nvPr userDrawn="1"/>
            </p:nvSpPr>
            <p:spPr bwMode="auto">
              <a:xfrm>
                <a:off x="819" y="265"/>
                <a:ext cx="19" cy="67"/>
              </a:xfrm>
              <a:custGeom>
                <a:avLst/>
                <a:gdLst>
                  <a:gd name="T0" fmla="*/ 0 w 56"/>
                  <a:gd name="T1" fmla="*/ 0 h 200"/>
                  <a:gd name="T2" fmla="*/ 0 w 56"/>
                  <a:gd name="T3" fmla="*/ 0 h 200"/>
                  <a:gd name="T4" fmla="*/ 0 w 56"/>
                  <a:gd name="T5" fmla="*/ 0 h 200"/>
                  <a:gd name="T6" fmla="*/ 0 w 56"/>
                  <a:gd name="T7" fmla="*/ 0 h 200"/>
                  <a:gd name="T8" fmla="*/ 0 w 56"/>
                  <a:gd name="T9" fmla="*/ 0 h 200"/>
                  <a:gd name="T10" fmla="*/ 0 w 56"/>
                  <a:gd name="T11" fmla="*/ 0 h 200"/>
                  <a:gd name="T12" fmla="*/ 0 w 56"/>
                  <a:gd name="T13" fmla="*/ 0 h 200"/>
                  <a:gd name="T14" fmla="*/ 0 w 56"/>
                  <a:gd name="T15" fmla="*/ 0 h 200"/>
                  <a:gd name="T16" fmla="*/ 0 w 56"/>
                  <a:gd name="T17" fmla="*/ 0 h 200"/>
                  <a:gd name="T18" fmla="*/ 0 w 56"/>
                  <a:gd name="T19" fmla="*/ 0 h 200"/>
                  <a:gd name="T20" fmla="*/ 0 w 56"/>
                  <a:gd name="T21" fmla="*/ 0 h 200"/>
                  <a:gd name="T22" fmla="*/ 0 w 56"/>
                  <a:gd name="T23" fmla="*/ 0 h 200"/>
                  <a:gd name="T24" fmla="*/ 0 w 56"/>
                  <a:gd name="T25" fmla="*/ 0 h 200"/>
                  <a:gd name="T26" fmla="*/ 0 w 56"/>
                  <a:gd name="T27" fmla="*/ 0 h 200"/>
                  <a:gd name="T28" fmla="*/ 0 w 56"/>
                  <a:gd name="T29" fmla="*/ 0 h 200"/>
                  <a:gd name="T30" fmla="*/ 0 w 56"/>
                  <a:gd name="T31" fmla="*/ 0 h 200"/>
                  <a:gd name="T32" fmla="*/ 0 w 56"/>
                  <a:gd name="T33" fmla="*/ 0 h 200"/>
                  <a:gd name="T34" fmla="*/ 0 w 56"/>
                  <a:gd name="T35" fmla="*/ 0 h 200"/>
                  <a:gd name="T36" fmla="*/ 0 w 56"/>
                  <a:gd name="T37" fmla="*/ 0 h 200"/>
                  <a:gd name="T38" fmla="*/ 0 w 56"/>
                  <a:gd name="T39" fmla="*/ 0 h 200"/>
                  <a:gd name="T40" fmla="*/ 0 w 56"/>
                  <a:gd name="T41" fmla="*/ 0 h 200"/>
                  <a:gd name="T42" fmla="*/ 0 w 56"/>
                  <a:gd name="T43" fmla="*/ 0 h 200"/>
                  <a:gd name="T44" fmla="*/ 0 w 56"/>
                  <a:gd name="T45" fmla="*/ 0 h 200"/>
                  <a:gd name="T46" fmla="*/ 0 w 56"/>
                  <a:gd name="T47" fmla="*/ 0 h 200"/>
                  <a:gd name="T48" fmla="*/ 0 w 56"/>
                  <a:gd name="T49" fmla="*/ 0 h 200"/>
                  <a:gd name="T50" fmla="*/ 0 w 56"/>
                  <a:gd name="T51" fmla="*/ 0 h 200"/>
                  <a:gd name="T52" fmla="*/ 0 w 56"/>
                  <a:gd name="T53" fmla="*/ 0 h 200"/>
                  <a:gd name="T54" fmla="*/ 0 w 56"/>
                  <a:gd name="T55" fmla="*/ 0 h 200"/>
                  <a:gd name="T56" fmla="*/ 0 w 56"/>
                  <a:gd name="T57" fmla="*/ 0 h 200"/>
                  <a:gd name="T58" fmla="*/ 0 w 56"/>
                  <a:gd name="T59" fmla="*/ 0 h 200"/>
                  <a:gd name="T60" fmla="*/ 0 w 56"/>
                  <a:gd name="T61" fmla="*/ 0 h 200"/>
                  <a:gd name="T62" fmla="*/ 0 w 56"/>
                  <a:gd name="T63" fmla="*/ 0 h 200"/>
                  <a:gd name="T64" fmla="*/ 0 w 56"/>
                  <a:gd name="T65" fmla="*/ 0 h 200"/>
                  <a:gd name="T66" fmla="*/ 0 w 56"/>
                  <a:gd name="T67" fmla="*/ 0 h 200"/>
                  <a:gd name="T68" fmla="*/ 0 w 56"/>
                  <a:gd name="T69" fmla="*/ 0 h 200"/>
                  <a:gd name="T70" fmla="*/ 0 w 56"/>
                  <a:gd name="T71" fmla="*/ 0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 h="200">
                    <a:moveTo>
                      <a:pt x="0" y="193"/>
                    </a:moveTo>
                    <a:lnTo>
                      <a:pt x="4" y="193"/>
                    </a:lnTo>
                    <a:lnTo>
                      <a:pt x="10" y="193"/>
                    </a:lnTo>
                    <a:lnTo>
                      <a:pt x="13" y="192"/>
                    </a:lnTo>
                    <a:lnTo>
                      <a:pt x="16" y="189"/>
                    </a:lnTo>
                    <a:lnTo>
                      <a:pt x="17" y="184"/>
                    </a:lnTo>
                    <a:lnTo>
                      <a:pt x="17" y="39"/>
                    </a:lnTo>
                    <a:lnTo>
                      <a:pt x="17" y="29"/>
                    </a:lnTo>
                    <a:lnTo>
                      <a:pt x="16" y="26"/>
                    </a:lnTo>
                    <a:lnTo>
                      <a:pt x="15" y="23"/>
                    </a:lnTo>
                    <a:lnTo>
                      <a:pt x="10" y="21"/>
                    </a:lnTo>
                    <a:lnTo>
                      <a:pt x="4" y="18"/>
                    </a:lnTo>
                    <a:lnTo>
                      <a:pt x="4" y="14"/>
                    </a:lnTo>
                    <a:lnTo>
                      <a:pt x="19" y="9"/>
                    </a:lnTo>
                    <a:lnTo>
                      <a:pt x="30" y="4"/>
                    </a:lnTo>
                    <a:lnTo>
                      <a:pt x="37" y="0"/>
                    </a:lnTo>
                    <a:lnTo>
                      <a:pt x="38" y="1"/>
                    </a:lnTo>
                    <a:lnTo>
                      <a:pt x="38" y="4"/>
                    </a:lnTo>
                    <a:lnTo>
                      <a:pt x="38" y="184"/>
                    </a:lnTo>
                    <a:lnTo>
                      <a:pt x="39" y="189"/>
                    </a:lnTo>
                    <a:lnTo>
                      <a:pt x="42" y="192"/>
                    </a:lnTo>
                    <a:lnTo>
                      <a:pt x="46" y="193"/>
                    </a:lnTo>
                    <a:lnTo>
                      <a:pt x="51" y="193"/>
                    </a:lnTo>
                    <a:lnTo>
                      <a:pt x="56" y="193"/>
                    </a:lnTo>
                    <a:lnTo>
                      <a:pt x="56" y="200"/>
                    </a:lnTo>
                    <a:lnTo>
                      <a:pt x="29" y="200"/>
                    </a:lnTo>
                    <a:lnTo>
                      <a:pt x="0" y="200"/>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8" name="Freeform 466"/>
              <p:cNvSpPr>
                <a:spLocks/>
              </p:cNvSpPr>
              <p:nvPr userDrawn="1"/>
            </p:nvSpPr>
            <p:spPr bwMode="auto">
              <a:xfrm>
                <a:off x="870" y="271"/>
                <a:ext cx="49" cy="61"/>
              </a:xfrm>
              <a:custGeom>
                <a:avLst/>
                <a:gdLst>
                  <a:gd name="T0" fmla="*/ 0 w 148"/>
                  <a:gd name="T1" fmla="*/ 0 h 182"/>
                  <a:gd name="T2" fmla="*/ 0 w 148"/>
                  <a:gd name="T3" fmla="*/ 0 h 182"/>
                  <a:gd name="T4" fmla="*/ 0 w 148"/>
                  <a:gd name="T5" fmla="*/ 0 h 182"/>
                  <a:gd name="T6" fmla="*/ 0 w 148"/>
                  <a:gd name="T7" fmla="*/ 0 h 182"/>
                  <a:gd name="T8" fmla="*/ 0 w 148"/>
                  <a:gd name="T9" fmla="*/ 0 h 182"/>
                  <a:gd name="T10" fmla="*/ 0 w 148"/>
                  <a:gd name="T11" fmla="*/ 0 h 182"/>
                  <a:gd name="T12" fmla="*/ 0 w 148"/>
                  <a:gd name="T13" fmla="*/ 0 h 182"/>
                  <a:gd name="T14" fmla="*/ 0 w 148"/>
                  <a:gd name="T15" fmla="*/ 0 h 182"/>
                  <a:gd name="T16" fmla="*/ 0 w 148"/>
                  <a:gd name="T17" fmla="*/ 0 h 182"/>
                  <a:gd name="T18" fmla="*/ 0 w 148"/>
                  <a:gd name="T19" fmla="*/ 0 h 182"/>
                  <a:gd name="T20" fmla="*/ 0 w 148"/>
                  <a:gd name="T21" fmla="*/ 0 h 182"/>
                  <a:gd name="T22" fmla="*/ 0 w 148"/>
                  <a:gd name="T23" fmla="*/ 0 h 182"/>
                  <a:gd name="T24" fmla="*/ 0 w 148"/>
                  <a:gd name="T25" fmla="*/ 0 h 182"/>
                  <a:gd name="T26" fmla="*/ 0 w 148"/>
                  <a:gd name="T27" fmla="*/ 0 h 182"/>
                  <a:gd name="T28" fmla="*/ 0 w 148"/>
                  <a:gd name="T29" fmla="*/ 0 h 182"/>
                  <a:gd name="T30" fmla="*/ 0 w 148"/>
                  <a:gd name="T31" fmla="*/ 0 h 182"/>
                  <a:gd name="T32" fmla="*/ 0 w 148"/>
                  <a:gd name="T33" fmla="*/ 0 h 182"/>
                  <a:gd name="T34" fmla="*/ 0 w 148"/>
                  <a:gd name="T35" fmla="*/ 0 h 182"/>
                  <a:gd name="T36" fmla="*/ 0 w 148"/>
                  <a:gd name="T37" fmla="*/ 0 h 182"/>
                  <a:gd name="T38" fmla="*/ 0 w 148"/>
                  <a:gd name="T39" fmla="*/ 0 h 182"/>
                  <a:gd name="T40" fmla="*/ 0 w 148"/>
                  <a:gd name="T41" fmla="*/ 0 h 182"/>
                  <a:gd name="T42" fmla="*/ 0 w 148"/>
                  <a:gd name="T43" fmla="*/ 0 h 182"/>
                  <a:gd name="T44" fmla="*/ 0 w 148"/>
                  <a:gd name="T45" fmla="*/ 0 h 182"/>
                  <a:gd name="T46" fmla="*/ 0 w 148"/>
                  <a:gd name="T47" fmla="*/ 0 h 182"/>
                  <a:gd name="T48" fmla="*/ 0 w 148"/>
                  <a:gd name="T49" fmla="*/ 0 h 182"/>
                  <a:gd name="T50" fmla="*/ 0 w 148"/>
                  <a:gd name="T51" fmla="*/ 0 h 182"/>
                  <a:gd name="T52" fmla="*/ 0 w 148"/>
                  <a:gd name="T53" fmla="*/ 0 h 182"/>
                  <a:gd name="T54" fmla="*/ 0 w 148"/>
                  <a:gd name="T55" fmla="*/ 0 h 182"/>
                  <a:gd name="T56" fmla="*/ 0 w 148"/>
                  <a:gd name="T57" fmla="*/ 0 h 182"/>
                  <a:gd name="T58" fmla="*/ 0 w 148"/>
                  <a:gd name="T59" fmla="*/ 0 h 182"/>
                  <a:gd name="T60" fmla="*/ 0 w 148"/>
                  <a:gd name="T61" fmla="*/ 0 h 182"/>
                  <a:gd name="T62" fmla="*/ 0 w 148"/>
                  <a:gd name="T63" fmla="*/ 0 h 182"/>
                  <a:gd name="T64" fmla="*/ 0 w 148"/>
                  <a:gd name="T65" fmla="*/ 0 h 182"/>
                  <a:gd name="T66" fmla="*/ 0 w 148"/>
                  <a:gd name="T67" fmla="*/ 0 h 182"/>
                  <a:gd name="T68" fmla="*/ 0 w 148"/>
                  <a:gd name="T69" fmla="*/ 0 h 182"/>
                  <a:gd name="T70" fmla="*/ 0 w 148"/>
                  <a:gd name="T71" fmla="*/ 0 h 182"/>
                  <a:gd name="T72" fmla="*/ 0 w 148"/>
                  <a:gd name="T73" fmla="*/ 0 h 182"/>
                  <a:gd name="T74" fmla="*/ 0 w 148"/>
                  <a:gd name="T75" fmla="*/ 0 h 182"/>
                  <a:gd name="T76" fmla="*/ 0 w 148"/>
                  <a:gd name="T77" fmla="*/ 0 h 182"/>
                  <a:gd name="T78" fmla="*/ 0 w 148"/>
                  <a:gd name="T79" fmla="*/ 0 h 182"/>
                  <a:gd name="T80" fmla="*/ 0 w 148"/>
                  <a:gd name="T81" fmla="*/ 0 h 182"/>
                  <a:gd name="T82" fmla="*/ 0 w 148"/>
                  <a:gd name="T83" fmla="*/ 0 h 182"/>
                  <a:gd name="T84" fmla="*/ 0 w 148"/>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82">
                    <a:moveTo>
                      <a:pt x="50" y="82"/>
                    </a:moveTo>
                    <a:lnTo>
                      <a:pt x="85" y="82"/>
                    </a:lnTo>
                    <a:lnTo>
                      <a:pt x="92" y="82"/>
                    </a:lnTo>
                    <a:lnTo>
                      <a:pt x="97" y="79"/>
                    </a:lnTo>
                    <a:lnTo>
                      <a:pt x="101" y="77"/>
                    </a:lnTo>
                    <a:lnTo>
                      <a:pt x="104" y="73"/>
                    </a:lnTo>
                    <a:lnTo>
                      <a:pt x="106" y="66"/>
                    </a:lnTo>
                    <a:lnTo>
                      <a:pt x="107" y="60"/>
                    </a:lnTo>
                    <a:lnTo>
                      <a:pt x="113" y="60"/>
                    </a:lnTo>
                    <a:lnTo>
                      <a:pt x="111" y="88"/>
                    </a:lnTo>
                    <a:lnTo>
                      <a:pt x="111" y="104"/>
                    </a:lnTo>
                    <a:lnTo>
                      <a:pt x="113" y="118"/>
                    </a:lnTo>
                    <a:lnTo>
                      <a:pt x="107" y="118"/>
                    </a:lnTo>
                    <a:lnTo>
                      <a:pt x="106" y="109"/>
                    </a:lnTo>
                    <a:lnTo>
                      <a:pt x="105" y="104"/>
                    </a:lnTo>
                    <a:lnTo>
                      <a:pt x="104" y="99"/>
                    </a:lnTo>
                    <a:lnTo>
                      <a:pt x="101" y="96"/>
                    </a:lnTo>
                    <a:lnTo>
                      <a:pt x="97" y="95"/>
                    </a:lnTo>
                    <a:lnTo>
                      <a:pt x="92" y="94"/>
                    </a:lnTo>
                    <a:lnTo>
                      <a:pt x="79" y="94"/>
                    </a:lnTo>
                    <a:lnTo>
                      <a:pt x="50" y="94"/>
                    </a:lnTo>
                    <a:lnTo>
                      <a:pt x="50" y="138"/>
                    </a:lnTo>
                    <a:lnTo>
                      <a:pt x="52" y="156"/>
                    </a:lnTo>
                    <a:lnTo>
                      <a:pt x="53" y="161"/>
                    </a:lnTo>
                    <a:lnTo>
                      <a:pt x="54" y="166"/>
                    </a:lnTo>
                    <a:lnTo>
                      <a:pt x="58" y="170"/>
                    </a:lnTo>
                    <a:lnTo>
                      <a:pt x="62" y="173"/>
                    </a:lnTo>
                    <a:lnTo>
                      <a:pt x="69" y="174"/>
                    </a:lnTo>
                    <a:lnTo>
                      <a:pt x="78" y="174"/>
                    </a:lnTo>
                    <a:lnTo>
                      <a:pt x="93" y="174"/>
                    </a:lnTo>
                    <a:lnTo>
                      <a:pt x="110" y="171"/>
                    </a:lnTo>
                    <a:lnTo>
                      <a:pt x="118" y="170"/>
                    </a:lnTo>
                    <a:lnTo>
                      <a:pt x="123" y="167"/>
                    </a:lnTo>
                    <a:lnTo>
                      <a:pt x="128" y="164"/>
                    </a:lnTo>
                    <a:lnTo>
                      <a:pt x="133" y="157"/>
                    </a:lnTo>
                    <a:lnTo>
                      <a:pt x="137" y="151"/>
                    </a:lnTo>
                    <a:lnTo>
                      <a:pt x="141" y="141"/>
                    </a:lnTo>
                    <a:lnTo>
                      <a:pt x="148" y="141"/>
                    </a:lnTo>
                    <a:lnTo>
                      <a:pt x="141" y="162"/>
                    </a:lnTo>
                    <a:lnTo>
                      <a:pt x="137" y="182"/>
                    </a:lnTo>
                    <a:lnTo>
                      <a:pt x="58" y="182"/>
                    </a:lnTo>
                    <a:lnTo>
                      <a:pt x="0" y="182"/>
                    </a:lnTo>
                    <a:lnTo>
                      <a:pt x="0" y="175"/>
                    </a:lnTo>
                    <a:lnTo>
                      <a:pt x="8" y="175"/>
                    </a:lnTo>
                    <a:lnTo>
                      <a:pt x="14" y="174"/>
                    </a:lnTo>
                    <a:lnTo>
                      <a:pt x="18" y="173"/>
                    </a:lnTo>
                    <a:lnTo>
                      <a:pt x="21" y="170"/>
                    </a:lnTo>
                    <a:lnTo>
                      <a:pt x="23" y="166"/>
                    </a:lnTo>
                    <a:lnTo>
                      <a:pt x="25" y="161"/>
                    </a:lnTo>
                    <a:lnTo>
                      <a:pt x="25" y="145"/>
                    </a:lnTo>
                    <a:lnTo>
                      <a:pt x="25" y="30"/>
                    </a:lnTo>
                    <a:lnTo>
                      <a:pt x="25" y="17"/>
                    </a:lnTo>
                    <a:lnTo>
                      <a:pt x="23" y="13"/>
                    </a:lnTo>
                    <a:lnTo>
                      <a:pt x="21" y="11"/>
                    </a:lnTo>
                    <a:lnTo>
                      <a:pt x="17" y="8"/>
                    </a:lnTo>
                    <a:lnTo>
                      <a:pt x="13" y="8"/>
                    </a:lnTo>
                    <a:lnTo>
                      <a:pt x="0" y="7"/>
                    </a:lnTo>
                    <a:lnTo>
                      <a:pt x="0" y="0"/>
                    </a:lnTo>
                    <a:lnTo>
                      <a:pt x="53" y="0"/>
                    </a:lnTo>
                    <a:lnTo>
                      <a:pt x="128" y="0"/>
                    </a:lnTo>
                    <a:lnTo>
                      <a:pt x="128" y="39"/>
                    </a:lnTo>
                    <a:lnTo>
                      <a:pt x="123" y="40"/>
                    </a:lnTo>
                    <a:lnTo>
                      <a:pt x="122" y="31"/>
                    </a:lnTo>
                    <a:lnTo>
                      <a:pt x="119" y="25"/>
                    </a:lnTo>
                    <a:lnTo>
                      <a:pt x="115" y="20"/>
                    </a:lnTo>
                    <a:lnTo>
                      <a:pt x="110" y="15"/>
                    </a:lnTo>
                    <a:lnTo>
                      <a:pt x="105" y="12"/>
                    </a:lnTo>
                    <a:lnTo>
                      <a:pt x="98" y="9"/>
                    </a:lnTo>
                    <a:lnTo>
                      <a:pt x="91" y="8"/>
                    </a:lnTo>
                    <a:lnTo>
                      <a:pt x="82" y="8"/>
                    </a:lnTo>
                    <a:lnTo>
                      <a:pt x="50" y="8"/>
                    </a:lnTo>
                    <a:lnTo>
                      <a:pt x="5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9" name="Freeform 467"/>
              <p:cNvSpPr>
                <a:spLocks/>
              </p:cNvSpPr>
              <p:nvPr userDrawn="1"/>
            </p:nvSpPr>
            <p:spPr bwMode="auto">
              <a:xfrm>
                <a:off x="921" y="293"/>
                <a:ext cx="45" cy="39"/>
              </a:xfrm>
              <a:custGeom>
                <a:avLst/>
                <a:gdLst>
                  <a:gd name="T0" fmla="*/ 0 w 135"/>
                  <a:gd name="T1" fmla="*/ 0 h 116"/>
                  <a:gd name="T2" fmla="*/ 0 w 135"/>
                  <a:gd name="T3" fmla="*/ 0 h 116"/>
                  <a:gd name="T4" fmla="*/ 0 w 135"/>
                  <a:gd name="T5" fmla="*/ 0 h 116"/>
                  <a:gd name="T6" fmla="*/ 0 w 135"/>
                  <a:gd name="T7" fmla="*/ 0 h 116"/>
                  <a:gd name="T8" fmla="*/ 0 w 135"/>
                  <a:gd name="T9" fmla="*/ 0 h 116"/>
                  <a:gd name="T10" fmla="*/ 0 w 135"/>
                  <a:gd name="T11" fmla="*/ 0 h 116"/>
                  <a:gd name="T12" fmla="*/ 0 w 135"/>
                  <a:gd name="T13" fmla="*/ 0 h 116"/>
                  <a:gd name="T14" fmla="*/ 0 w 135"/>
                  <a:gd name="T15" fmla="*/ 0 h 116"/>
                  <a:gd name="T16" fmla="*/ 0 w 135"/>
                  <a:gd name="T17" fmla="*/ 0 h 116"/>
                  <a:gd name="T18" fmla="*/ 0 w 135"/>
                  <a:gd name="T19" fmla="*/ 0 h 116"/>
                  <a:gd name="T20" fmla="*/ 0 w 135"/>
                  <a:gd name="T21" fmla="*/ 0 h 116"/>
                  <a:gd name="T22" fmla="*/ 0 w 135"/>
                  <a:gd name="T23" fmla="*/ 0 h 116"/>
                  <a:gd name="T24" fmla="*/ 0 w 135"/>
                  <a:gd name="T25" fmla="*/ 0 h 116"/>
                  <a:gd name="T26" fmla="*/ 0 w 135"/>
                  <a:gd name="T27" fmla="*/ 0 h 116"/>
                  <a:gd name="T28" fmla="*/ 0 w 135"/>
                  <a:gd name="T29" fmla="*/ 0 h 116"/>
                  <a:gd name="T30" fmla="*/ 0 w 135"/>
                  <a:gd name="T31" fmla="*/ 0 h 116"/>
                  <a:gd name="T32" fmla="*/ 0 w 135"/>
                  <a:gd name="T33" fmla="*/ 0 h 116"/>
                  <a:gd name="T34" fmla="*/ 0 w 135"/>
                  <a:gd name="T35" fmla="*/ 0 h 116"/>
                  <a:gd name="T36" fmla="*/ 0 w 135"/>
                  <a:gd name="T37" fmla="*/ 0 h 116"/>
                  <a:gd name="T38" fmla="*/ 0 w 135"/>
                  <a:gd name="T39" fmla="*/ 0 h 116"/>
                  <a:gd name="T40" fmla="*/ 0 w 135"/>
                  <a:gd name="T41" fmla="*/ 0 h 116"/>
                  <a:gd name="T42" fmla="*/ 0 w 135"/>
                  <a:gd name="T43" fmla="*/ 0 h 116"/>
                  <a:gd name="T44" fmla="*/ 0 w 135"/>
                  <a:gd name="T45" fmla="*/ 0 h 116"/>
                  <a:gd name="T46" fmla="*/ 0 w 135"/>
                  <a:gd name="T47" fmla="*/ 0 h 116"/>
                  <a:gd name="T48" fmla="*/ 0 w 135"/>
                  <a:gd name="T49" fmla="*/ 0 h 116"/>
                  <a:gd name="T50" fmla="*/ 0 w 135"/>
                  <a:gd name="T51" fmla="*/ 0 h 116"/>
                  <a:gd name="T52" fmla="*/ 0 w 135"/>
                  <a:gd name="T53" fmla="*/ 0 h 116"/>
                  <a:gd name="T54" fmla="*/ 0 w 135"/>
                  <a:gd name="T55" fmla="*/ 0 h 116"/>
                  <a:gd name="T56" fmla="*/ 0 w 135"/>
                  <a:gd name="T57" fmla="*/ 0 h 116"/>
                  <a:gd name="T58" fmla="*/ 0 w 135"/>
                  <a:gd name="T59" fmla="*/ 0 h 116"/>
                  <a:gd name="T60" fmla="*/ 0 w 135"/>
                  <a:gd name="T61" fmla="*/ 0 h 116"/>
                  <a:gd name="T62" fmla="*/ 0 w 135"/>
                  <a:gd name="T63" fmla="*/ 0 h 116"/>
                  <a:gd name="T64" fmla="*/ 0 w 135"/>
                  <a:gd name="T65" fmla="*/ 0 h 116"/>
                  <a:gd name="T66" fmla="*/ 0 w 135"/>
                  <a:gd name="T67" fmla="*/ 0 h 116"/>
                  <a:gd name="T68" fmla="*/ 0 w 135"/>
                  <a:gd name="T69" fmla="*/ 0 h 116"/>
                  <a:gd name="T70" fmla="*/ 0 w 135"/>
                  <a:gd name="T71" fmla="*/ 0 h 116"/>
                  <a:gd name="T72" fmla="*/ 0 w 135"/>
                  <a:gd name="T73" fmla="*/ 0 h 116"/>
                  <a:gd name="T74" fmla="*/ 0 w 135"/>
                  <a:gd name="T75" fmla="*/ 0 h 116"/>
                  <a:gd name="T76" fmla="*/ 0 w 135"/>
                  <a:gd name="T77" fmla="*/ 0 h 116"/>
                  <a:gd name="T78" fmla="*/ 0 w 135"/>
                  <a:gd name="T79" fmla="*/ 0 h 116"/>
                  <a:gd name="T80" fmla="*/ 0 w 135"/>
                  <a:gd name="T81" fmla="*/ 0 h 116"/>
                  <a:gd name="T82" fmla="*/ 0 w 135"/>
                  <a:gd name="T83" fmla="*/ 0 h 116"/>
                  <a:gd name="T84" fmla="*/ 0 w 135"/>
                  <a:gd name="T85" fmla="*/ 0 h 116"/>
                  <a:gd name="T86" fmla="*/ 0 w 135"/>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5" h="116">
                    <a:moveTo>
                      <a:pt x="0" y="109"/>
                    </a:moveTo>
                    <a:lnTo>
                      <a:pt x="0" y="109"/>
                    </a:lnTo>
                    <a:lnTo>
                      <a:pt x="10" y="109"/>
                    </a:lnTo>
                    <a:lnTo>
                      <a:pt x="17" y="107"/>
                    </a:lnTo>
                    <a:lnTo>
                      <a:pt x="24" y="103"/>
                    </a:lnTo>
                    <a:lnTo>
                      <a:pt x="30" y="95"/>
                    </a:lnTo>
                    <a:lnTo>
                      <a:pt x="59" y="63"/>
                    </a:lnTo>
                    <a:lnTo>
                      <a:pt x="41" y="38"/>
                    </a:lnTo>
                    <a:lnTo>
                      <a:pt x="29" y="24"/>
                    </a:lnTo>
                    <a:lnTo>
                      <a:pt x="19" y="12"/>
                    </a:lnTo>
                    <a:lnTo>
                      <a:pt x="15" y="9"/>
                    </a:lnTo>
                    <a:lnTo>
                      <a:pt x="12" y="8"/>
                    </a:lnTo>
                    <a:lnTo>
                      <a:pt x="6" y="7"/>
                    </a:lnTo>
                    <a:lnTo>
                      <a:pt x="6" y="0"/>
                    </a:lnTo>
                    <a:lnTo>
                      <a:pt x="32" y="2"/>
                    </a:lnTo>
                    <a:lnTo>
                      <a:pt x="61" y="0"/>
                    </a:lnTo>
                    <a:lnTo>
                      <a:pt x="61" y="7"/>
                    </a:lnTo>
                    <a:lnTo>
                      <a:pt x="51" y="8"/>
                    </a:lnTo>
                    <a:lnTo>
                      <a:pt x="48" y="9"/>
                    </a:lnTo>
                    <a:lnTo>
                      <a:pt x="47" y="12"/>
                    </a:lnTo>
                    <a:lnTo>
                      <a:pt x="51" y="17"/>
                    </a:lnTo>
                    <a:lnTo>
                      <a:pt x="59" y="29"/>
                    </a:lnTo>
                    <a:lnTo>
                      <a:pt x="73" y="46"/>
                    </a:lnTo>
                    <a:lnTo>
                      <a:pt x="89" y="29"/>
                    </a:lnTo>
                    <a:lnTo>
                      <a:pt x="95" y="18"/>
                    </a:lnTo>
                    <a:lnTo>
                      <a:pt x="98" y="15"/>
                    </a:lnTo>
                    <a:lnTo>
                      <a:pt x="99" y="12"/>
                    </a:lnTo>
                    <a:lnTo>
                      <a:pt x="99" y="11"/>
                    </a:lnTo>
                    <a:lnTo>
                      <a:pt x="98" y="9"/>
                    </a:lnTo>
                    <a:lnTo>
                      <a:pt x="94" y="8"/>
                    </a:lnTo>
                    <a:lnTo>
                      <a:pt x="87" y="7"/>
                    </a:lnTo>
                    <a:lnTo>
                      <a:pt x="87" y="0"/>
                    </a:lnTo>
                    <a:lnTo>
                      <a:pt x="115" y="2"/>
                    </a:lnTo>
                    <a:lnTo>
                      <a:pt x="135" y="0"/>
                    </a:lnTo>
                    <a:lnTo>
                      <a:pt x="135" y="7"/>
                    </a:lnTo>
                    <a:lnTo>
                      <a:pt x="126" y="8"/>
                    </a:lnTo>
                    <a:lnTo>
                      <a:pt x="120" y="11"/>
                    </a:lnTo>
                    <a:lnTo>
                      <a:pt x="113" y="15"/>
                    </a:lnTo>
                    <a:lnTo>
                      <a:pt x="107" y="21"/>
                    </a:lnTo>
                    <a:lnTo>
                      <a:pt x="78" y="53"/>
                    </a:lnTo>
                    <a:lnTo>
                      <a:pt x="100" y="82"/>
                    </a:lnTo>
                    <a:lnTo>
                      <a:pt x="113" y="99"/>
                    </a:lnTo>
                    <a:lnTo>
                      <a:pt x="121" y="107"/>
                    </a:lnTo>
                    <a:lnTo>
                      <a:pt x="125" y="108"/>
                    </a:lnTo>
                    <a:lnTo>
                      <a:pt x="130" y="109"/>
                    </a:lnTo>
                    <a:lnTo>
                      <a:pt x="135" y="109"/>
                    </a:lnTo>
                    <a:lnTo>
                      <a:pt x="135" y="116"/>
                    </a:lnTo>
                    <a:lnTo>
                      <a:pt x="107" y="116"/>
                    </a:lnTo>
                    <a:lnTo>
                      <a:pt x="78" y="116"/>
                    </a:lnTo>
                    <a:lnTo>
                      <a:pt x="78" y="109"/>
                    </a:lnTo>
                    <a:lnTo>
                      <a:pt x="89" y="109"/>
                    </a:lnTo>
                    <a:lnTo>
                      <a:pt x="91" y="108"/>
                    </a:lnTo>
                    <a:lnTo>
                      <a:pt x="91" y="105"/>
                    </a:lnTo>
                    <a:lnTo>
                      <a:pt x="87" y="100"/>
                    </a:lnTo>
                    <a:lnTo>
                      <a:pt x="80" y="88"/>
                    </a:lnTo>
                    <a:lnTo>
                      <a:pt x="64" y="69"/>
                    </a:lnTo>
                    <a:lnTo>
                      <a:pt x="48" y="87"/>
                    </a:lnTo>
                    <a:lnTo>
                      <a:pt x="39" y="99"/>
                    </a:lnTo>
                    <a:lnTo>
                      <a:pt x="34" y="105"/>
                    </a:lnTo>
                    <a:lnTo>
                      <a:pt x="35" y="108"/>
                    </a:lnTo>
                    <a:lnTo>
                      <a:pt x="39" y="109"/>
                    </a:lnTo>
                    <a:lnTo>
                      <a:pt x="50" y="109"/>
                    </a:lnTo>
                    <a:lnTo>
                      <a:pt x="50" y="116"/>
                    </a:lnTo>
                    <a:lnTo>
                      <a:pt x="25" y="116"/>
                    </a:lnTo>
                    <a:lnTo>
                      <a:pt x="0" y="116"/>
                    </a:lnTo>
                    <a:lnTo>
                      <a:pt x="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0" name="Freeform 468"/>
              <p:cNvSpPr>
                <a:spLocks noEditPoints="1"/>
              </p:cNvSpPr>
              <p:nvPr userDrawn="1"/>
            </p:nvSpPr>
            <p:spPr bwMode="auto">
              <a:xfrm>
                <a:off x="97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5" y="114"/>
                    </a:lnTo>
                    <a:lnTo>
                      <a:pt x="98" y="120"/>
                    </a:lnTo>
                    <a:lnTo>
                      <a:pt x="92" y="122"/>
                    </a:lnTo>
                    <a:lnTo>
                      <a:pt x="84" y="124"/>
                    </a:lnTo>
                    <a:lnTo>
                      <a:pt x="80" y="124"/>
                    </a:lnTo>
                    <a:lnTo>
                      <a:pt x="77" y="122"/>
                    </a:lnTo>
                    <a:lnTo>
                      <a:pt x="75" y="120"/>
                    </a:lnTo>
                    <a:lnTo>
                      <a:pt x="72" y="118"/>
                    </a:lnTo>
                    <a:lnTo>
                      <a:pt x="70" y="112"/>
                    </a:lnTo>
                    <a:lnTo>
                      <a:pt x="68" y="104"/>
                    </a:lnTo>
                    <a:lnTo>
                      <a:pt x="59" y="112"/>
                    </a:lnTo>
                    <a:lnTo>
                      <a:pt x="49" y="118"/>
                    </a:lnTo>
                    <a:lnTo>
                      <a:pt x="38" y="122"/>
                    </a:lnTo>
                    <a:lnTo>
                      <a:pt x="28" y="124"/>
                    </a:lnTo>
                    <a:lnTo>
                      <a:pt x="22" y="124"/>
                    </a:lnTo>
                    <a:lnTo>
                      <a:pt x="16" y="122"/>
                    </a:lnTo>
                    <a:lnTo>
                      <a:pt x="11" y="120"/>
                    </a:lnTo>
                    <a:lnTo>
                      <a:pt x="7" y="116"/>
                    </a:lnTo>
                    <a:lnTo>
                      <a:pt x="3" y="113"/>
                    </a:lnTo>
                    <a:lnTo>
                      <a:pt x="1" y="108"/>
                    </a:lnTo>
                    <a:lnTo>
                      <a:pt x="0" y="104"/>
                    </a:lnTo>
                    <a:lnTo>
                      <a:pt x="0" y="99"/>
                    </a:lnTo>
                    <a:lnTo>
                      <a:pt x="1" y="91"/>
                    </a:lnTo>
                    <a:lnTo>
                      <a:pt x="2" y="86"/>
                    </a:lnTo>
                    <a:lnTo>
                      <a:pt x="6" y="81"/>
                    </a:lnTo>
                    <a:lnTo>
                      <a:pt x="12" y="76"/>
                    </a:lnTo>
                    <a:lnTo>
                      <a:pt x="22" y="72"/>
                    </a:lnTo>
                    <a:lnTo>
                      <a:pt x="33" y="67"/>
                    </a:lnTo>
                    <a:lnTo>
                      <a:pt x="67" y="55"/>
                    </a:lnTo>
                    <a:lnTo>
                      <a:pt x="67" y="37"/>
                    </a:lnTo>
                    <a:lnTo>
                      <a:pt x="67" y="32"/>
                    </a:lnTo>
                    <a:lnTo>
                      <a:pt x="66" y="28"/>
                    </a:lnTo>
                    <a:lnTo>
                      <a:pt x="64" y="24"/>
                    </a:lnTo>
                    <a:lnTo>
                      <a:pt x="62" y="20"/>
                    </a:lnTo>
                    <a:lnTo>
                      <a:pt x="58" y="19"/>
                    </a:lnTo>
                    <a:lnTo>
                      <a:pt x="53" y="16"/>
                    </a:lnTo>
                    <a:lnTo>
                      <a:pt x="47" y="15"/>
                    </a:lnTo>
                    <a:lnTo>
                      <a:pt x="42" y="15"/>
                    </a:lnTo>
                    <a:lnTo>
                      <a:pt x="35" y="16"/>
                    </a:lnTo>
                    <a:lnTo>
                      <a:pt x="28" y="20"/>
                    </a:lnTo>
                    <a:lnTo>
                      <a:pt x="24" y="25"/>
                    </a:lnTo>
                    <a:lnTo>
                      <a:pt x="23" y="33"/>
                    </a:lnTo>
                    <a:lnTo>
                      <a:pt x="22" y="38"/>
                    </a:lnTo>
                    <a:lnTo>
                      <a:pt x="18" y="41"/>
                    </a:lnTo>
                    <a:lnTo>
                      <a:pt x="12" y="43"/>
                    </a:lnTo>
                    <a:lnTo>
                      <a:pt x="7" y="45"/>
                    </a:lnTo>
                    <a:lnTo>
                      <a:pt x="5" y="43"/>
                    </a:lnTo>
                    <a:lnTo>
                      <a:pt x="3" y="42"/>
                    </a:lnTo>
                    <a:lnTo>
                      <a:pt x="3" y="39"/>
                    </a:lnTo>
                    <a:lnTo>
                      <a:pt x="3" y="34"/>
                    </a:lnTo>
                    <a:lnTo>
                      <a:pt x="5" y="29"/>
                    </a:lnTo>
                    <a:lnTo>
                      <a:pt x="7" y="26"/>
                    </a:lnTo>
                    <a:lnTo>
                      <a:pt x="11" y="22"/>
                    </a:lnTo>
                    <a:lnTo>
                      <a:pt x="20" y="16"/>
                    </a:lnTo>
                    <a:lnTo>
                      <a:pt x="33" y="10"/>
                    </a:lnTo>
                    <a:lnTo>
                      <a:pt x="45" y="3"/>
                    </a:lnTo>
                    <a:lnTo>
                      <a:pt x="50" y="2"/>
                    </a:lnTo>
                    <a:lnTo>
                      <a:pt x="57" y="0"/>
                    </a:lnTo>
                    <a:lnTo>
                      <a:pt x="67" y="2"/>
                    </a:lnTo>
                    <a:lnTo>
                      <a:pt x="77" y="6"/>
                    </a:lnTo>
                    <a:lnTo>
                      <a:pt x="81" y="10"/>
                    </a:lnTo>
                    <a:lnTo>
                      <a:pt x="85" y="13"/>
                    </a:lnTo>
                    <a:lnTo>
                      <a:pt x="88" y="17"/>
                    </a:lnTo>
                    <a:lnTo>
                      <a:pt x="89" y="22"/>
                    </a:lnTo>
                    <a:lnTo>
                      <a:pt x="89" y="95"/>
                    </a:lnTo>
                    <a:lnTo>
                      <a:pt x="89" y="102"/>
                    </a:lnTo>
                    <a:lnTo>
                      <a:pt x="92" y="107"/>
                    </a:lnTo>
                    <a:lnTo>
                      <a:pt x="94" y="109"/>
                    </a:lnTo>
                    <a:lnTo>
                      <a:pt x="98" y="109"/>
                    </a:lnTo>
                    <a:lnTo>
                      <a:pt x="103" y="108"/>
                    </a:lnTo>
                    <a:lnTo>
                      <a:pt x="107" y="105"/>
                    </a:lnTo>
                    <a:lnTo>
                      <a:pt x="110" y="109"/>
                    </a:lnTo>
                    <a:close/>
                    <a:moveTo>
                      <a:pt x="67" y="63"/>
                    </a:moveTo>
                    <a:lnTo>
                      <a:pt x="67" y="63"/>
                    </a:lnTo>
                    <a:lnTo>
                      <a:pt x="54" y="67"/>
                    </a:lnTo>
                    <a:lnTo>
                      <a:pt x="38" y="72"/>
                    </a:lnTo>
                    <a:lnTo>
                      <a:pt x="32" y="76"/>
                    </a:lnTo>
                    <a:lnTo>
                      <a:pt x="25" y="81"/>
                    </a:lnTo>
                    <a:lnTo>
                      <a:pt x="22" y="86"/>
                    </a:lnTo>
                    <a:lnTo>
                      <a:pt x="20" y="90"/>
                    </a:lnTo>
                    <a:lnTo>
                      <a:pt x="20" y="92"/>
                    </a:lnTo>
                    <a:lnTo>
                      <a:pt x="22" y="100"/>
                    </a:lnTo>
                    <a:lnTo>
                      <a:pt x="25" y="105"/>
                    </a:lnTo>
                    <a:lnTo>
                      <a:pt x="32" y="111"/>
                    </a:lnTo>
                    <a:lnTo>
                      <a:pt x="35" y="111"/>
                    </a:lnTo>
                    <a:lnTo>
                      <a:pt x="38" y="112"/>
                    </a:lnTo>
                    <a:lnTo>
                      <a:pt x="47" y="111"/>
                    </a:lnTo>
                    <a:lnTo>
                      <a:pt x="54" y="107"/>
                    </a:lnTo>
                    <a:lnTo>
                      <a:pt x="62"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1" name="Freeform 469"/>
              <p:cNvSpPr>
                <a:spLocks/>
              </p:cNvSpPr>
              <p:nvPr userDrawn="1"/>
            </p:nvSpPr>
            <p:spPr bwMode="auto">
              <a:xfrm>
                <a:off x="1013" y="292"/>
                <a:ext cx="68" cy="40"/>
              </a:xfrm>
              <a:custGeom>
                <a:avLst/>
                <a:gdLst>
                  <a:gd name="T0" fmla="*/ 0 w 205"/>
                  <a:gd name="T1" fmla="*/ 0 h 120"/>
                  <a:gd name="T2" fmla="*/ 0 w 205"/>
                  <a:gd name="T3" fmla="*/ 0 h 120"/>
                  <a:gd name="T4" fmla="*/ 0 w 205"/>
                  <a:gd name="T5" fmla="*/ 0 h 120"/>
                  <a:gd name="T6" fmla="*/ 0 w 205"/>
                  <a:gd name="T7" fmla="*/ 0 h 120"/>
                  <a:gd name="T8" fmla="*/ 0 w 205"/>
                  <a:gd name="T9" fmla="*/ 0 h 120"/>
                  <a:gd name="T10" fmla="*/ 0 w 205"/>
                  <a:gd name="T11" fmla="*/ 0 h 120"/>
                  <a:gd name="T12" fmla="*/ 0 w 205"/>
                  <a:gd name="T13" fmla="*/ 0 h 120"/>
                  <a:gd name="T14" fmla="*/ 0 w 205"/>
                  <a:gd name="T15" fmla="*/ 0 h 120"/>
                  <a:gd name="T16" fmla="*/ 0 w 205"/>
                  <a:gd name="T17" fmla="*/ 0 h 120"/>
                  <a:gd name="T18" fmla="*/ 0 w 205"/>
                  <a:gd name="T19" fmla="*/ 0 h 120"/>
                  <a:gd name="T20" fmla="*/ 0 w 205"/>
                  <a:gd name="T21" fmla="*/ 0 h 120"/>
                  <a:gd name="T22" fmla="*/ 0 w 205"/>
                  <a:gd name="T23" fmla="*/ 0 h 120"/>
                  <a:gd name="T24" fmla="*/ 0 w 205"/>
                  <a:gd name="T25" fmla="*/ 0 h 120"/>
                  <a:gd name="T26" fmla="*/ 0 w 205"/>
                  <a:gd name="T27" fmla="*/ 0 h 120"/>
                  <a:gd name="T28" fmla="*/ 0 w 205"/>
                  <a:gd name="T29" fmla="*/ 0 h 120"/>
                  <a:gd name="T30" fmla="*/ 0 w 205"/>
                  <a:gd name="T31" fmla="*/ 0 h 120"/>
                  <a:gd name="T32" fmla="*/ 0 w 205"/>
                  <a:gd name="T33" fmla="*/ 0 h 120"/>
                  <a:gd name="T34" fmla="*/ 0 w 205"/>
                  <a:gd name="T35" fmla="*/ 0 h 120"/>
                  <a:gd name="T36" fmla="*/ 0 w 205"/>
                  <a:gd name="T37" fmla="*/ 0 h 120"/>
                  <a:gd name="T38" fmla="*/ 0 w 205"/>
                  <a:gd name="T39" fmla="*/ 0 h 120"/>
                  <a:gd name="T40" fmla="*/ 0 w 205"/>
                  <a:gd name="T41" fmla="*/ 0 h 120"/>
                  <a:gd name="T42" fmla="*/ 0 w 205"/>
                  <a:gd name="T43" fmla="*/ 0 h 120"/>
                  <a:gd name="T44" fmla="*/ 0 w 205"/>
                  <a:gd name="T45" fmla="*/ 0 h 120"/>
                  <a:gd name="T46" fmla="*/ 0 w 205"/>
                  <a:gd name="T47" fmla="*/ 0 h 120"/>
                  <a:gd name="T48" fmla="*/ 0 w 205"/>
                  <a:gd name="T49" fmla="*/ 0 h 120"/>
                  <a:gd name="T50" fmla="*/ 0 w 205"/>
                  <a:gd name="T51" fmla="*/ 0 h 120"/>
                  <a:gd name="T52" fmla="*/ 0 w 205"/>
                  <a:gd name="T53" fmla="*/ 0 h 120"/>
                  <a:gd name="T54" fmla="*/ 0 w 205"/>
                  <a:gd name="T55" fmla="*/ 0 h 120"/>
                  <a:gd name="T56" fmla="*/ 0 w 205"/>
                  <a:gd name="T57" fmla="*/ 0 h 120"/>
                  <a:gd name="T58" fmla="*/ 0 w 205"/>
                  <a:gd name="T59" fmla="*/ 0 h 120"/>
                  <a:gd name="T60" fmla="*/ 0 w 205"/>
                  <a:gd name="T61" fmla="*/ 0 h 120"/>
                  <a:gd name="T62" fmla="*/ 0 w 205"/>
                  <a:gd name="T63" fmla="*/ 0 h 120"/>
                  <a:gd name="T64" fmla="*/ 0 w 205"/>
                  <a:gd name="T65" fmla="*/ 0 h 120"/>
                  <a:gd name="T66" fmla="*/ 0 w 205"/>
                  <a:gd name="T67" fmla="*/ 0 h 120"/>
                  <a:gd name="T68" fmla="*/ 0 w 205"/>
                  <a:gd name="T69" fmla="*/ 0 h 120"/>
                  <a:gd name="T70" fmla="*/ 0 w 205"/>
                  <a:gd name="T71" fmla="*/ 0 h 120"/>
                  <a:gd name="T72" fmla="*/ 0 w 205"/>
                  <a:gd name="T73" fmla="*/ 0 h 120"/>
                  <a:gd name="T74" fmla="*/ 0 w 205"/>
                  <a:gd name="T75" fmla="*/ 0 h 120"/>
                  <a:gd name="T76" fmla="*/ 0 w 205"/>
                  <a:gd name="T77" fmla="*/ 0 h 120"/>
                  <a:gd name="T78" fmla="*/ 0 w 205"/>
                  <a:gd name="T79" fmla="*/ 0 h 120"/>
                  <a:gd name="T80" fmla="*/ 0 w 205"/>
                  <a:gd name="T81" fmla="*/ 0 h 120"/>
                  <a:gd name="T82" fmla="*/ 0 w 205"/>
                  <a:gd name="T83" fmla="*/ 0 h 120"/>
                  <a:gd name="T84" fmla="*/ 0 w 205"/>
                  <a:gd name="T85" fmla="*/ 0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5" h="120">
                    <a:moveTo>
                      <a:pt x="18" y="34"/>
                    </a:moveTo>
                    <a:lnTo>
                      <a:pt x="18" y="34"/>
                    </a:lnTo>
                    <a:lnTo>
                      <a:pt x="18" y="26"/>
                    </a:lnTo>
                    <a:lnTo>
                      <a:pt x="16" y="22"/>
                    </a:lnTo>
                    <a:lnTo>
                      <a:pt x="12" y="19"/>
                    </a:lnTo>
                    <a:lnTo>
                      <a:pt x="5" y="16"/>
                    </a:lnTo>
                    <a:lnTo>
                      <a:pt x="5" y="11"/>
                    </a:lnTo>
                    <a:lnTo>
                      <a:pt x="32" y="2"/>
                    </a:lnTo>
                    <a:lnTo>
                      <a:pt x="38" y="0"/>
                    </a:lnTo>
                    <a:lnTo>
                      <a:pt x="39" y="2"/>
                    </a:lnTo>
                    <a:lnTo>
                      <a:pt x="39" y="4"/>
                    </a:lnTo>
                    <a:lnTo>
                      <a:pt x="39" y="20"/>
                    </a:lnTo>
                    <a:lnTo>
                      <a:pt x="49" y="13"/>
                    </a:lnTo>
                    <a:lnTo>
                      <a:pt x="61" y="7"/>
                    </a:lnTo>
                    <a:lnTo>
                      <a:pt x="71" y="2"/>
                    </a:lnTo>
                    <a:lnTo>
                      <a:pt x="78" y="0"/>
                    </a:lnTo>
                    <a:lnTo>
                      <a:pt x="84" y="0"/>
                    </a:lnTo>
                    <a:lnTo>
                      <a:pt x="95" y="2"/>
                    </a:lnTo>
                    <a:lnTo>
                      <a:pt x="102" y="6"/>
                    </a:lnTo>
                    <a:lnTo>
                      <a:pt x="105" y="8"/>
                    </a:lnTo>
                    <a:lnTo>
                      <a:pt x="109" y="12"/>
                    </a:lnTo>
                    <a:lnTo>
                      <a:pt x="110" y="16"/>
                    </a:lnTo>
                    <a:lnTo>
                      <a:pt x="113" y="21"/>
                    </a:lnTo>
                    <a:lnTo>
                      <a:pt x="123" y="13"/>
                    </a:lnTo>
                    <a:lnTo>
                      <a:pt x="134" y="7"/>
                    </a:lnTo>
                    <a:lnTo>
                      <a:pt x="144" y="3"/>
                    </a:lnTo>
                    <a:lnTo>
                      <a:pt x="150" y="2"/>
                    </a:lnTo>
                    <a:lnTo>
                      <a:pt x="157" y="0"/>
                    </a:lnTo>
                    <a:lnTo>
                      <a:pt x="165" y="2"/>
                    </a:lnTo>
                    <a:lnTo>
                      <a:pt x="171" y="4"/>
                    </a:lnTo>
                    <a:lnTo>
                      <a:pt x="178" y="7"/>
                    </a:lnTo>
                    <a:lnTo>
                      <a:pt x="181" y="12"/>
                    </a:lnTo>
                    <a:lnTo>
                      <a:pt x="184" y="17"/>
                    </a:lnTo>
                    <a:lnTo>
                      <a:pt x="187" y="24"/>
                    </a:lnTo>
                    <a:lnTo>
                      <a:pt x="188" y="30"/>
                    </a:lnTo>
                    <a:lnTo>
                      <a:pt x="188" y="38"/>
                    </a:lnTo>
                    <a:lnTo>
                      <a:pt x="188" y="104"/>
                    </a:lnTo>
                    <a:lnTo>
                      <a:pt x="189" y="109"/>
                    </a:lnTo>
                    <a:lnTo>
                      <a:pt x="192" y="112"/>
                    </a:lnTo>
                    <a:lnTo>
                      <a:pt x="196" y="113"/>
                    </a:lnTo>
                    <a:lnTo>
                      <a:pt x="201" y="113"/>
                    </a:lnTo>
                    <a:lnTo>
                      <a:pt x="205" y="113"/>
                    </a:lnTo>
                    <a:lnTo>
                      <a:pt x="205" y="120"/>
                    </a:lnTo>
                    <a:lnTo>
                      <a:pt x="179" y="120"/>
                    </a:lnTo>
                    <a:lnTo>
                      <a:pt x="150" y="120"/>
                    </a:lnTo>
                    <a:lnTo>
                      <a:pt x="150" y="113"/>
                    </a:lnTo>
                    <a:lnTo>
                      <a:pt x="156" y="113"/>
                    </a:lnTo>
                    <a:lnTo>
                      <a:pt x="159" y="113"/>
                    </a:lnTo>
                    <a:lnTo>
                      <a:pt x="163" y="112"/>
                    </a:lnTo>
                    <a:lnTo>
                      <a:pt x="166" y="109"/>
                    </a:lnTo>
                    <a:lnTo>
                      <a:pt x="167" y="104"/>
                    </a:lnTo>
                    <a:lnTo>
                      <a:pt x="167" y="47"/>
                    </a:lnTo>
                    <a:lnTo>
                      <a:pt x="167" y="35"/>
                    </a:lnTo>
                    <a:lnTo>
                      <a:pt x="166" y="29"/>
                    </a:lnTo>
                    <a:lnTo>
                      <a:pt x="163" y="25"/>
                    </a:lnTo>
                    <a:lnTo>
                      <a:pt x="161" y="21"/>
                    </a:lnTo>
                    <a:lnTo>
                      <a:pt x="157" y="17"/>
                    </a:lnTo>
                    <a:lnTo>
                      <a:pt x="152" y="16"/>
                    </a:lnTo>
                    <a:lnTo>
                      <a:pt x="145" y="15"/>
                    </a:lnTo>
                    <a:lnTo>
                      <a:pt x="136" y="16"/>
                    </a:lnTo>
                    <a:lnTo>
                      <a:pt x="128" y="20"/>
                    </a:lnTo>
                    <a:lnTo>
                      <a:pt x="119" y="24"/>
                    </a:lnTo>
                    <a:lnTo>
                      <a:pt x="114" y="28"/>
                    </a:lnTo>
                    <a:lnTo>
                      <a:pt x="114" y="104"/>
                    </a:lnTo>
                    <a:lnTo>
                      <a:pt x="115" y="109"/>
                    </a:lnTo>
                    <a:lnTo>
                      <a:pt x="118" y="112"/>
                    </a:lnTo>
                    <a:lnTo>
                      <a:pt x="122" y="113"/>
                    </a:lnTo>
                    <a:lnTo>
                      <a:pt x="127" y="113"/>
                    </a:lnTo>
                    <a:lnTo>
                      <a:pt x="132" y="113"/>
                    </a:lnTo>
                    <a:lnTo>
                      <a:pt x="132" y="120"/>
                    </a:lnTo>
                    <a:lnTo>
                      <a:pt x="104" y="120"/>
                    </a:lnTo>
                    <a:lnTo>
                      <a:pt x="75" y="120"/>
                    </a:lnTo>
                    <a:lnTo>
                      <a:pt x="75" y="113"/>
                    </a:lnTo>
                    <a:lnTo>
                      <a:pt x="80" y="113"/>
                    </a:lnTo>
                    <a:lnTo>
                      <a:pt x="86" y="113"/>
                    </a:lnTo>
                    <a:lnTo>
                      <a:pt x="89" y="112"/>
                    </a:lnTo>
                    <a:lnTo>
                      <a:pt x="92" y="109"/>
                    </a:lnTo>
                    <a:lnTo>
                      <a:pt x="93" y="104"/>
                    </a:lnTo>
                    <a:lnTo>
                      <a:pt x="93" y="47"/>
                    </a:lnTo>
                    <a:lnTo>
                      <a:pt x="92" y="35"/>
                    </a:lnTo>
                    <a:lnTo>
                      <a:pt x="91" y="29"/>
                    </a:lnTo>
                    <a:lnTo>
                      <a:pt x="89" y="25"/>
                    </a:lnTo>
                    <a:lnTo>
                      <a:pt x="86" y="21"/>
                    </a:lnTo>
                    <a:lnTo>
                      <a:pt x="82" y="17"/>
                    </a:lnTo>
                    <a:lnTo>
                      <a:pt x="76" y="16"/>
                    </a:lnTo>
                    <a:lnTo>
                      <a:pt x="70" y="15"/>
                    </a:lnTo>
                    <a:lnTo>
                      <a:pt x="62" y="16"/>
                    </a:lnTo>
                    <a:lnTo>
                      <a:pt x="53" y="20"/>
                    </a:lnTo>
                    <a:lnTo>
                      <a:pt x="45" y="24"/>
                    </a:lnTo>
                    <a:lnTo>
                      <a:pt x="39" y="28"/>
                    </a:lnTo>
                    <a:lnTo>
                      <a:pt x="39" y="104"/>
                    </a:lnTo>
                    <a:lnTo>
                      <a:pt x="40" y="109"/>
                    </a:lnTo>
                    <a:lnTo>
                      <a:pt x="43" y="112"/>
                    </a:lnTo>
                    <a:lnTo>
                      <a:pt x="48" y="113"/>
                    </a:lnTo>
                    <a:lnTo>
                      <a:pt x="52" y="113"/>
                    </a:lnTo>
                    <a:lnTo>
                      <a:pt x="57" y="113"/>
                    </a:lnTo>
                    <a:lnTo>
                      <a:pt x="57" y="120"/>
                    </a:lnTo>
                    <a:lnTo>
                      <a:pt x="30" y="120"/>
                    </a:lnTo>
                    <a:lnTo>
                      <a:pt x="0" y="120"/>
                    </a:lnTo>
                    <a:lnTo>
                      <a:pt x="0" y="113"/>
                    </a:lnTo>
                    <a:lnTo>
                      <a:pt x="6" y="113"/>
                    </a:lnTo>
                    <a:lnTo>
                      <a:pt x="12" y="113"/>
                    </a:lnTo>
                    <a:lnTo>
                      <a:pt x="16" y="112"/>
                    </a:lnTo>
                    <a:lnTo>
                      <a:pt x="18" y="109"/>
                    </a:lnTo>
                    <a:lnTo>
                      <a:pt x="18" y="104"/>
                    </a:lnTo>
                    <a:lnTo>
                      <a:pt x="1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2" name="Freeform 470"/>
              <p:cNvSpPr>
                <a:spLocks noEditPoints="1"/>
              </p:cNvSpPr>
              <p:nvPr userDrawn="1"/>
            </p:nvSpPr>
            <p:spPr bwMode="auto">
              <a:xfrm>
                <a:off x="1087" y="270"/>
                <a:ext cx="19" cy="62"/>
              </a:xfrm>
              <a:custGeom>
                <a:avLst/>
                <a:gdLst>
                  <a:gd name="T0" fmla="*/ 0 w 56"/>
                  <a:gd name="T1" fmla="*/ 0 h 186"/>
                  <a:gd name="T2" fmla="*/ 0 w 56"/>
                  <a:gd name="T3" fmla="*/ 0 h 186"/>
                  <a:gd name="T4" fmla="*/ 0 w 56"/>
                  <a:gd name="T5" fmla="*/ 0 h 186"/>
                  <a:gd name="T6" fmla="*/ 0 w 56"/>
                  <a:gd name="T7" fmla="*/ 0 h 186"/>
                  <a:gd name="T8" fmla="*/ 0 w 56"/>
                  <a:gd name="T9" fmla="*/ 0 h 186"/>
                  <a:gd name="T10" fmla="*/ 0 w 56"/>
                  <a:gd name="T11" fmla="*/ 0 h 186"/>
                  <a:gd name="T12" fmla="*/ 0 w 56"/>
                  <a:gd name="T13" fmla="*/ 0 h 186"/>
                  <a:gd name="T14" fmla="*/ 0 w 56"/>
                  <a:gd name="T15" fmla="*/ 0 h 186"/>
                  <a:gd name="T16" fmla="*/ 0 w 56"/>
                  <a:gd name="T17" fmla="*/ 0 h 186"/>
                  <a:gd name="T18" fmla="*/ 0 w 56"/>
                  <a:gd name="T19" fmla="*/ 0 h 186"/>
                  <a:gd name="T20" fmla="*/ 0 w 56"/>
                  <a:gd name="T21" fmla="*/ 0 h 186"/>
                  <a:gd name="T22" fmla="*/ 0 w 56"/>
                  <a:gd name="T23" fmla="*/ 0 h 186"/>
                  <a:gd name="T24" fmla="*/ 0 w 56"/>
                  <a:gd name="T25" fmla="*/ 0 h 186"/>
                  <a:gd name="T26" fmla="*/ 0 w 56"/>
                  <a:gd name="T27" fmla="*/ 0 h 186"/>
                  <a:gd name="T28" fmla="*/ 0 w 56"/>
                  <a:gd name="T29" fmla="*/ 0 h 186"/>
                  <a:gd name="T30" fmla="*/ 0 w 56"/>
                  <a:gd name="T31" fmla="*/ 0 h 186"/>
                  <a:gd name="T32" fmla="*/ 0 w 56"/>
                  <a:gd name="T33" fmla="*/ 0 h 186"/>
                  <a:gd name="T34" fmla="*/ 0 w 56"/>
                  <a:gd name="T35" fmla="*/ 0 h 186"/>
                  <a:gd name="T36" fmla="*/ 0 w 56"/>
                  <a:gd name="T37" fmla="*/ 0 h 186"/>
                  <a:gd name="T38" fmla="*/ 0 w 56"/>
                  <a:gd name="T39" fmla="*/ 0 h 186"/>
                  <a:gd name="T40" fmla="*/ 0 w 56"/>
                  <a:gd name="T41" fmla="*/ 0 h 186"/>
                  <a:gd name="T42" fmla="*/ 0 w 56"/>
                  <a:gd name="T43" fmla="*/ 0 h 186"/>
                  <a:gd name="T44" fmla="*/ 0 w 56"/>
                  <a:gd name="T45" fmla="*/ 0 h 186"/>
                  <a:gd name="T46" fmla="*/ 0 w 56"/>
                  <a:gd name="T47" fmla="*/ 0 h 186"/>
                  <a:gd name="T48" fmla="*/ 0 w 56"/>
                  <a:gd name="T49" fmla="*/ 0 h 186"/>
                  <a:gd name="T50" fmla="*/ 0 w 56"/>
                  <a:gd name="T51" fmla="*/ 0 h 186"/>
                  <a:gd name="T52" fmla="*/ 0 w 56"/>
                  <a:gd name="T53" fmla="*/ 0 h 186"/>
                  <a:gd name="T54" fmla="*/ 0 w 56"/>
                  <a:gd name="T55" fmla="*/ 0 h 186"/>
                  <a:gd name="T56" fmla="*/ 0 w 56"/>
                  <a:gd name="T57" fmla="*/ 0 h 186"/>
                  <a:gd name="T58" fmla="*/ 0 w 56"/>
                  <a:gd name="T59" fmla="*/ 0 h 186"/>
                  <a:gd name="T60" fmla="*/ 0 w 56"/>
                  <a:gd name="T61" fmla="*/ 0 h 186"/>
                  <a:gd name="T62" fmla="*/ 0 w 56"/>
                  <a:gd name="T63" fmla="*/ 0 h 186"/>
                  <a:gd name="T64" fmla="*/ 0 w 56"/>
                  <a:gd name="T65" fmla="*/ 0 h 186"/>
                  <a:gd name="T66" fmla="*/ 0 w 56"/>
                  <a:gd name="T67" fmla="*/ 0 h 186"/>
                  <a:gd name="T68" fmla="*/ 0 w 56"/>
                  <a:gd name="T69" fmla="*/ 0 h 186"/>
                  <a:gd name="T70" fmla="*/ 0 w 56"/>
                  <a:gd name="T71" fmla="*/ 0 h 186"/>
                  <a:gd name="T72" fmla="*/ 0 w 56"/>
                  <a:gd name="T73" fmla="*/ 0 h 186"/>
                  <a:gd name="T74" fmla="*/ 0 w 56"/>
                  <a:gd name="T75" fmla="*/ 0 h 186"/>
                  <a:gd name="T76" fmla="*/ 0 w 56"/>
                  <a:gd name="T77" fmla="*/ 0 h 186"/>
                  <a:gd name="T78" fmla="*/ 0 w 56"/>
                  <a:gd name="T79" fmla="*/ 0 h 186"/>
                  <a:gd name="T80" fmla="*/ 0 w 56"/>
                  <a:gd name="T81" fmla="*/ 0 h 186"/>
                  <a:gd name="T82" fmla="*/ 0 w 56"/>
                  <a:gd name="T83" fmla="*/ 0 h 186"/>
                  <a:gd name="T84" fmla="*/ 0 w 56"/>
                  <a:gd name="T85" fmla="*/ 0 h 186"/>
                  <a:gd name="T86" fmla="*/ 0 w 56"/>
                  <a:gd name="T87" fmla="*/ 0 h 186"/>
                  <a:gd name="T88" fmla="*/ 0 w 56"/>
                  <a:gd name="T89" fmla="*/ 0 h 186"/>
                  <a:gd name="T90" fmla="*/ 0 w 56"/>
                  <a:gd name="T91" fmla="*/ 0 h 186"/>
                  <a:gd name="T92" fmla="*/ 0 w 56"/>
                  <a:gd name="T93" fmla="*/ 0 h 186"/>
                  <a:gd name="T94" fmla="*/ 0 w 56"/>
                  <a:gd name="T95" fmla="*/ 0 h 186"/>
                  <a:gd name="T96" fmla="*/ 0 w 56"/>
                  <a:gd name="T97" fmla="*/ 0 h 186"/>
                  <a:gd name="T98" fmla="*/ 0 w 56"/>
                  <a:gd name="T99" fmla="*/ 0 h 186"/>
                  <a:gd name="T100" fmla="*/ 0 w 56"/>
                  <a:gd name="T101" fmla="*/ 0 h 186"/>
                  <a:gd name="T102" fmla="*/ 0 w 56"/>
                  <a:gd name="T103" fmla="*/ 0 h 186"/>
                  <a:gd name="T104" fmla="*/ 0 w 56"/>
                  <a:gd name="T105" fmla="*/ 0 h 186"/>
                  <a:gd name="T106" fmla="*/ 0 w 56"/>
                  <a:gd name="T107" fmla="*/ 0 h 186"/>
                  <a:gd name="T108" fmla="*/ 0 w 56"/>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86">
                    <a:moveTo>
                      <a:pt x="0" y="179"/>
                    </a:moveTo>
                    <a:lnTo>
                      <a:pt x="5" y="179"/>
                    </a:lnTo>
                    <a:lnTo>
                      <a:pt x="10" y="179"/>
                    </a:lnTo>
                    <a:lnTo>
                      <a:pt x="14" y="178"/>
                    </a:lnTo>
                    <a:lnTo>
                      <a:pt x="17" y="175"/>
                    </a:lnTo>
                    <a:lnTo>
                      <a:pt x="17" y="170"/>
                    </a:lnTo>
                    <a:lnTo>
                      <a:pt x="17" y="100"/>
                    </a:lnTo>
                    <a:lnTo>
                      <a:pt x="17" y="92"/>
                    </a:lnTo>
                    <a:lnTo>
                      <a:pt x="14" y="88"/>
                    </a:lnTo>
                    <a:lnTo>
                      <a:pt x="10" y="85"/>
                    </a:lnTo>
                    <a:lnTo>
                      <a:pt x="4" y="82"/>
                    </a:lnTo>
                    <a:lnTo>
                      <a:pt x="4" y="77"/>
                    </a:lnTo>
                    <a:lnTo>
                      <a:pt x="31" y="68"/>
                    </a:lnTo>
                    <a:lnTo>
                      <a:pt x="36" y="66"/>
                    </a:lnTo>
                    <a:lnTo>
                      <a:pt x="38" y="68"/>
                    </a:lnTo>
                    <a:lnTo>
                      <a:pt x="38" y="70"/>
                    </a:lnTo>
                    <a:lnTo>
                      <a:pt x="38" y="170"/>
                    </a:lnTo>
                    <a:lnTo>
                      <a:pt x="39" y="175"/>
                    </a:lnTo>
                    <a:lnTo>
                      <a:pt x="41" y="178"/>
                    </a:lnTo>
                    <a:lnTo>
                      <a:pt x="47" y="179"/>
                    </a:lnTo>
                    <a:lnTo>
                      <a:pt x="52" y="179"/>
                    </a:lnTo>
                    <a:lnTo>
                      <a:pt x="56" y="179"/>
                    </a:lnTo>
                    <a:lnTo>
                      <a:pt x="56" y="186"/>
                    </a:lnTo>
                    <a:lnTo>
                      <a:pt x="28" y="186"/>
                    </a:lnTo>
                    <a:lnTo>
                      <a:pt x="0" y="186"/>
                    </a:lnTo>
                    <a:lnTo>
                      <a:pt x="0" y="179"/>
                    </a:lnTo>
                    <a:close/>
                    <a:moveTo>
                      <a:pt x="27" y="26"/>
                    </a:moveTo>
                    <a:lnTo>
                      <a:pt x="27" y="26"/>
                    </a:lnTo>
                    <a:lnTo>
                      <a:pt x="23" y="25"/>
                    </a:lnTo>
                    <a:lnTo>
                      <a:pt x="19" y="22"/>
                    </a:lnTo>
                    <a:lnTo>
                      <a:pt x="16" y="19"/>
                    </a:lnTo>
                    <a:lnTo>
                      <a:pt x="16" y="13"/>
                    </a:lnTo>
                    <a:lnTo>
                      <a:pt x="16" y="8"/>
                    </a:lnTo>
                    <a:lnTo>
                      <a:pt x="19" y="4"/>
                    </a:lnTo>
                    <a:lnTo>
                      <a:pt x="23" y="2"/>
                    </a:lnTo>
                    <a:lnTo>
                      <a:pt x="27" y="0"/>
                    </a:lnTo>
                    <a:lnTo>
                      <a:pt x="32" y="2"/>
                    </a:lnTo>
                    <a:lnTo>
                      <a:pt x="36" y="4"/>
                    </a:lnTo>
                    <a:lnTo>
                      <a:pt x="40" y="8"/>
                    </a:lnTo>
                    <a:lnTo>
                      <a:pt x="40" y="13"/>
                    </a:lnTo>
                    <a:lnTo>
                      <a:pt x="40"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3" name="Freeform 471"/>
              <p:cNvSpPr>
                <a:spLocks/>
              </p:cNvSpPr>
              <p:nvPr userDrawn="1"/>
            </p:nvSpPr>
            <p:spPr bwMode="auto">
              <a:xfrm>
                <a:off x="1087" y="292"/>
                <a:ext cx="19" cy="40"/>
              </a:xfrm>
              <a:custGeom>
                <a:avLst/>
                <a:gdLst>
                  <a:gd name="T0" fmla="*/ 0 w 56"/>
                  <a:gd name="T1" fmla="*/ 0 h 120"/>
                  <a:gd name="T2" fmla="*/ 0 w 56"/>
                  <a:gd name="T3" fmla="*/ 0 h 120"/>
                  <a:gd name="T4" fmla="*/ 0 w 56"/>
                  <a:gd name="T5" fmla="*/ 0 h 120"/>
                  <a:gd name="T6" fmla="*/ 0 w 56"/>
                  <a:gd name="T7" fmla="*/ 0 h 120"/>
                  <a:gd name="T8" fmla="*/ 0 w 56"/>
                  <a:gd name="T9" fmla="*/ 0 h 120"/>
                  <a:gd name="T10" fmla="*/ 0 w 56"/>
                  <a:gd name="T11" fmla="*/ 0 h 120"/>
                  <a:gd name="T12" fmla="*/ 0 w 56"/>
                  <a:gd name="T13" fmla="*/ 0 h 120"/>
                  <a:gd name="T14" fmla="*/ 0 w 56"/>
                  <a:gd name="T15" fmla="*/ 0 h 120"/>
                  <a:gd name="T16" fmla="*/ 0 w 56"/>
                  <a:gd name="T17" fmla="*/ 0 h 120"/>
                  <a:gd name="T18" fmla="*/ 0 w 56"/>
                  <a:gd name="T19" fmla="*/ 0 h 120"/>
                  <a:gd name="T20" fmla="*/ 0 w 56"/>
                  <a:gd name="T21" fmla="*/ 0 h 120"/>
                  <a:gd name="T22" fmla="*/ 0 w 56"/>
                  <a:gd name="T23" fmla="*/ 0 h 120"/>
                  <a:gd name="T24" fmla="*/ 0 w 56"/>
                  <a:gd name="T25" fmla="*/ 0 h 120"/>
                  <a:gd name="T26" fmla="*/ 0 w 56"/>
                  <a:gd name="T27" fmla="*/ 0 h 120"/>
                  <a:gd name="T28" fmla="*/ 0 w 56"/>
                  <a:gd name="T29" fmla="*/ 0 h 120"/>
                  <a:gd name="T30" fmla="*/ 0 w 56"/>
                  <a:gd name="T31" fmla="*/ 0 h 120"/>
                  <a:gd name="T32" fmla="*/ 0 w 56"/>
                  <a:gd name="T33" fmla="*/ 0 h 120"/>
                  <a:gd name="T34" fmla="*/ 0 w 56"/>
                  <a:gd name="T35" fmla="*/ 0 h 120"/>
                  <a:gd name="T36" fmla="*/ 0 w 56"/>
                  <a:gd name="T37" fmla="*/ 0 h 120"/>
                  <a:gd name="T38" fmla="*/ 0 w 56"/>
                  <a:gd name="T39" fmla="*/ 0 h 120"/>
                  <a:gd name="T40" fmla="*/ 0 w 56"/>
                  <a:gd name="T41" fmla="*/ 0 h 120"/>
                  <a:gd name="T42" fmla="*/ 0 w 56"/>
                  <a:gd name="T43" fmla="*/ 0 h 120"/>
                  <a:gd name="T44" fmla="*/ 0 w 56"/>
                  <a:gd name="T45" fmla="*/ 0 h 120"/>
                  <a:gd name="T46" fmla="*/ 0 w 56"/>
                  <a:gd name="T47" fmla="*/ 0 h 120"/>
                  <a:gd name="T48" fmla="*/ 0 w 56"/>
                  <a:gd name="T49" fmla="*/ 0 h 120"/>
                  <a:gd name="T50" fmla="*/ 0 w 56"/>
                  <a:gd name="T51" fmla="*/ 0 h 120"/>
                  <a:gd name="T52" fmla="*/ 0 w 56"/>
                  <a:gd name="T53" fmla="*/ 0 h 120"/>
                  <a:gd name="T54" fmla="*/ 0 w 56"/>
                  <a:gd name="T55" fmla="*/ 0 h 120"/>
                  <a:gd name="T56" fmla="*/ 0 w 56"/>
                  <a:gd name="T57" fmla="*/ 0 h 120"/>
                  <a:gd name="T58" fmla="*/ 0 w 56"/>
                  <a:gd name="T59" fmla="*/ 0 h 120"/>
                  <a:gd name="T60" fmla="*/ 0 w 56"/>
                  <a:gd name="T61" fmla="*/ 0 h 120"/>
                  <a:gd name="T62" fmla="*/ 0 w 56"/>
                  <a:gd name="T63" fmla="*/ 0 h 120"/>
                  <a:gd name="T64" fmla="*/ 0 w 56"/>
                  <a:gd name="T65" fmla="*/ 0 h 120"/>
                  <a:gd name="T66" fmla="*/ 0 w 56"/>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120">
                    <a:moveTo>
                      <a:pt x="0" y="113"/>
                    </a:moveTo>
                    <a:lnTo>
                      <a:pt x="5" y="113"/>
                    </a:lnTo>
                    <a:lnTo>
                      <a:pt x="10" y="113"/>
                    </a:lnTo>
                    <a:lnTo>
                      <a:pt x="14" y="112"/>
                    </a:lnTo>
                    <a:lnTo>
                      <a:pt x="17" y="109"/>
                    </a:lnTo>
                    <a:lnTo>
                      <a:pt x="17" y="104"/>
                    </a:lnTo>
                    <a:lnTo>
                      <a:pt x="17" y="34"/>
                    </a:lnTo>
                    <a:lnTo>
                      <a:pt x="17" y="26"/>
                    </a:lnTo>
                    <a:lnTo>
                      <a:pt x="14" y="22"/>
                    </a:lnTo>
                    <a:lnTo>
                      <a:pt x="10" y="19"/>
                    </a:lnTo>
                    <a:lnTo>
                      <a:pt x="4" y="16"/>
                    </a:lnTo>
                    <a:lnTo>
                      <a:pt x="4" y="11"/>
                    </a:lnTo>
                    <a:lnTo>
                      <a:pt x="31" y="2"/>
                    </a:lnTo>
                    <a:lnTo>
                      <a:pt x="36" y="0"/>
                    </a:lnTo>
                    <a:lnTo>
                      <a:pt x="38" y="2"/>
                    </a:lnTo>
                    <a:lnTo>
                      <a:pt x="38" y="4"/>
                    </a:lnTo>
                    <a:lnTo>
                      <a:pt x="38" y="104"/>
                    </a:lnTo>
                    <a:lnTo>
                      <a:pt x="39" y="109"/>
                    </a:lnTo>
                    <a:lnTo>
                      <a:pt x="41" y="112"/>
                    </a:lnTo>
                    <a:lnTo>
                      <a:pt x="47" y="113"/>
                    </a:lnTo>
                    <a:lnTo>
                      <a:pt x="52" y="113"/>
                    </a:lnTo>
                    <a:lnTo>
                      <a:pt x="56" y="113"/>
                    </a:lnTo>
                    <a:lnTo>
                      <a:pt x="56"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4" name="Freeform 472"/>
              <p:cNvSpPr>
                <a:spLocks/>
              </p:cNvSpPr>
              <p:nvPr userDrawn="1"/>
            </p:nvSpPr>
            <p:spPr bwMode="auto">
              <a:xfrm>
                <a:off x="1092" y="270"/>
                <a:ext cx="8"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w 24"/>
                  <a:gd name="T11" fmla="*/ 0 h 26"/>
                  <a:gd name="T12" fmla="*/ 0 w 24"/>
                  <a:gd name="T13" fmla="*/ 0 h 26"/>
                  <a:gd name="T14" fmla="*/ 0 w 24"/>
                  <a:gd name="T15" fmla="*/ 0 h 26"/>
                  <a:gd name="T16" fmla="*/ 0 w 24"/>
                  <a:gd name="T17" fmla="*/ 0 h 26"/>
                  <a:gd name="T18" fmla="*/ 0 w 24"/>
                  <a:gd name="T19" fmla="*/ 0 h 26"/>
                  <a:gd name="T20" fmla="*/ 0 w 24"/>
                  <a:gd name="T21" fmla="*/ 0 h 26"/>
                  <a:gd name="T22" fmla="*/ 0 w 24"/>
                  <a:gd name="T23" fmla="*/ 0 h 26"/>
                  <a:gd name="T24" fmla="*/ 0 w 24"/>
                  <a:gd name="T25" fmla="*/ 0 h 26"/>
                  <a:gd name="T26" fmla="*/ 0 w 24"/>
                  <a:gd name="T27" fmla="*/ 0 h 26"/>
                  <a:gd name="T28" fmla="*/ 0 w 24"/>
                  <a:gd name="T29" fmla="*/ 0 h 26"/>
                  <a:gd name="T30" fmla="*/ 0 w 24"/>
                  <a:gd name="T31" fmla="*/ 0 h 26"/>
                  <a:gd name="T32" fmla="*/ 0 w 24"/>
                  <a:gd name="T33" fmla="*/ 0 h 26"/>
                  <a:gd name="T34" fmla="*/ 0 w 24"/>
                  <a:gd name="T35" fmla="*/ 0 h 26"/>
                  <a:gd name="T36" fmla="*/ 0 w 24"/>
                  <a:gd name="T37" fmla="*/ 0 h 26"/>
                  <a:gd name="T38" fmla="*/ 0 w 24"/>
                  <a:gd name="T39" fmla="*/ 0 h 26"/>
                  <a:gd name="T40" fmla="*/ 0 w 24"/>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26">
                    <a:moveTo>
                      <a:pt x="11" y="26"/>
                    </a:moveTo>
                    <a:lnTo>
                      <a:pt x="11" y="26"/>
                    </a:lnTo>
                    <a:lnTo>
                      <a:pt x="7" y="25"/>
                    </a:lnTo>
                    <a:lnTo>
                      <a:pt x="3" y="22"/>
                    </a:lnTo>
                    <a:lnTo>
                      <a:pt x="0" y="19"/>
                    </a:lnTo>
                    <a:lnTo>
                      <a:pt x="0" y="13"/>
                    </a:lnTo>
                    <a:lnTo>
                      <a:pt x="0" y="8"/>
                    </a:lnTo>
                    <a:lnTo>
                      <a:pt x="3" y="4"/>
                    </a:lnTo>
                    <a:lnTo>
                      <a:pt x="7" y="2"/>
                    </a:lnTo>
                    <a:lnTo>
                      <a:pt x="11" y="0"/>
                    </a:lnTo>
                    <a:lnTo>
                      <a:pt x="16" y="2"/>
                    </a:lnTo>
                    <a:lnTo>
                      <a:pt x="20" y="4"/>
                    </a:lnTo>
                    <a:lnTo>
                      <a:pt x="24" y="8"/>
                    </a:lnTo>
                    <a:lnTo>
                      <a:pt x="24" y="13"/>
                    </a:lnTo>
                    <a:lnTo>
                      <a:pt x="24" y="19"/>
                    </a:lnTo>
                    <a:lnTo>
                      <a:pt x="20" y="22"/>
                    </a:lnTo>
                    <a:lnTo>
                      <a:pt x="16" y="25"/>
                    </a:lnTo>
                    <a:lnTo>
                      <a:pt x="11"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5" name="Freeform 473"/>
              <p:cNvSpPr>
                <a:spLocks/>
              </p:cNvSpPr>
              <p:nvPr userDrawn="1"/>
            </p:nvSpPr>
            <p:spPr bwMode="auto">
              <a:xfrm>
                <a:off x="1112"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8" y="35"/>
                    </a:moveTo>
                    <a:lnTo>
                      <a:pt x="18" y="35"/>
                    </a:lnTo>
                    <a:lnTo>
                      <a:pt x="17" y="29"/>
                    </a:lnTo>
                    <a:lnTo>
                      <a:pt x="14" y="25"/>
                    </a:lnTo>
                    <a:lnTo>
                      <a:pt x="10" y="21"/>
                    </a:lnTo>
                    <a:lnTo>
                      <a:pt x="2" y="19"/>
                    </a:lnTo>
                    <a:lnTo>
                      <a:pt x="2" y="13"/>
                    </a:lnTo>
                    <a:lnTo>
                      <a:pt x="19" y="8"/>
                    </a:lnTo>
                    <a:lnTo>
                      <a:pt x="36" y="0"/>
                    </a:lnTo>
                    <a:lnTo>
                      <a:pt x="37" y="2"/>
                    </a:lnTo>
                    <a:lnTo>
                      <a:pt x="39" y="3"/>
                    </a:lnTo>
                    <a:lnTo>
                      <a:pt x="39" y="20"/>
                    </a:lnTo>
                    <a:lnTo>
                      <a:pt x="49" y="12"/>
                    </a:lnTo>
                    <a:lnTo>
                      <a:pt x="59" y="7"/>
                    </a:lnTo>
                    <a:lnTo>
                      <a:pt x="71" y="2"/>
                    </a:lnTo>
                    <a:lnTo>
                      <a:pt x="78" y="0"/>
                    </a:lnTo>
                    <a:lnTo>
                      <a:pt x="84" y="0"/>
                    </a:lnTo>
                    <a:lnTo>
                      <a:pt x="91" y="2"/>
                    </a:lnTo>
                    <a:lnTo>
                      <a:pt x="97" y="3"/>
                    </a:lnTo>
                    <a:lnTo>
                      <a:pt x="102" y="7"/>
                    </a:lnTo>
                    <a:lnTo>
                      <a:pt x="107" y="11"/>
                    </a:lnTo>
                    <a:lnTo>
                      <a:pt x="110" y="17"/>
                    </a:lnTo>
                    <a:lnTo>
                      <a:pt x="113" y="22"/>
                    </a:lnTo>
                    <a:lnTo>
                      <a:pt x="113" y="30"/>
                    </a:lnTo>
                    <a:lnTo>
                      <a:pt x="114" y="37"/>
                    </a:lnTo>
                    <a:lnTo>
                      <a:pt x="114" y="104"/>
                    </a:lnTo>
                    <a:lnTo>
                      <a:pt x="115" y="109"/>
                    </a:lnTo>
                    <a:lnTo>
                      <a:pt x="118" y="112"/>
                    </a:lnTo>
                    <a:lnTo>
                      <a:pt x="122" y="113"/>
                    </a:lnTo>
                    <a:lnTo>
                      <a:pt x="127" y="113"/>
                    </a:lnTo>
                    <a:lnTo>
                      <a:pt x="131" y="113"/>
                    </a:lnTo>
                    <a:lnTo>
                      <a:pt x="131" y="120"/>
                    </a:lnTo>
                    <a:lnTo>
                      <a:pt x="104" y="120"/>
                    </a:lnTo>
                    <a:lnTo>
                      <a:pt x="75" y="120"/>
                    </a:lnTo>
                    <a:lnTo>
                      <a:pt x="75" y="113"/>
                    </a:lnTo>
                    <a:lnTo>
                      <a:pt x="80" y="113"/>
                    </a:lnTo>
                    <a:lnTo>
                      <a:pt x="85" y="113"/>
                    </a:lnTo>
                    <a:lnTo>
                      <a:pt x="89" y="112"/>
                    </a:lnTo>
                    <a:lnTo>
                      <a:pt x="92" y="109"/>
                    </a:lnTo>
                    <a:lnTo>
                      <a:pt x="93" y="104"/>
                    </a:lnTo>
                    <a:lnTo>
                      <a:pt x="93" y="37"/>
                    </a:lnTo>
                    <a:lnTo>
                      <a:pt x="92" y="32"/>
                    </a:lnTo>
                    <a:lnTo>
                      <a:pt x="91" y="28"/>
                    </a:lnTo>
                    <a:lnTo>
                      <a:pt x="89" y="24"/>
                    </a:lnTo>
                    <a:lnTo>
                      <a:pt x="87" y="20"/>
                    </a:lnTo>
                    <a:lnTo>
                      <a:pt x="83" y="17"/>
                    </a:lnTo>
                    <a:lnTo>
                      <a:pt x="79" y="16"/>
                    </a:lnTo>
                    <a:lnTo>
                      <a:pt x="69" y="15"/>
                    </a:lnTo>
                    <a:lnTo>
                      <a:pt x="62" y="16"/>
                    </a:lnTo>
                    <a:lnTo>
                      <a:pt x="53" y="19"/>
                    </a:lnTo>
                    <a:lnTo>
                      <a:pt x="39" y="28"/>
                    </a:lnTo>
                    <a:lnTo>
                      <a:pt x="39" y="104"/>
                    </a:lnTo>
                    <a:lnTo>
                      <a:pt x="39" y="109"/>
                    </a:lnTo>
                    <a:lnTo>
                      <a:pt x="43" y="112"/>
                    </a:lnTo>
                    <a:lnTo>
                      <a:pt x="47" y="113"/>
                    </a:lnTo>
                    <a:lnTo>
                      <a:pt x="52" y="113"/>
                    </a:lnTo>
                    <a:lnTo>
                      <a:pt x="56" y="113"/>
                    </a:lnTo>
                    <a:lnTo>
                      <a:pt x="56" y="120"/>
                    </a:lnTo>
                    <a:lnTo>
                      <a:pt x="28" y="120"/>
                    </a:lnTo>
                    <a:lnTo>
                      <a:pt x="0" y="120"/>
                    </a:lnTo>
                    <a:lnTo>
                      <a:pt x="0" y="113"/>
                    </a:lnTo>
                    <a:lnTo>
                      <a:pt x="5" y="113"/>
                    </a:lnTo>
                    <a:lnTo>
                      <a:pt x="10" y="113"/>
                    </a:lnTo>
                    <a:lnTo>
                      <a:pt x="14" y="112"/>
                    </a:lnTo>
                    <a:lnTo>
                      <a:pt x="17"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6" name="Freeform 474"/>
              <p:cNvSpPr>
                <a:spLocks noEditPoints="1"/>
              </p:cNvSpPr>
              <p:nvPr userDrawn="1"/>
            </p:nvSpPr>
            <p:spPr bwMode="auto">
              <a:xfrm>
                <a:off x="116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4" y="114"/>
                    </a:lnTo>
                    <a:lnTo>
                      <a:pt x="98" y="120"/>
                    </a:lnTo>
                    <a:lnTo>
                      <a:pt x="92" y="122"/>
                    </a:lnTo>
                    <a:lnTo>
                      <a:pt x="84" y="124"/>
                    </a:lnTo>
                    <a:lnTo>
                      <a:pt x="80" y="124"/>
                    </a:lnTo>
                    <a:lnTo>
                      <a:pt x="76" y="122"/>
                    </a:lnTo>
                    <a:lnTo>
                      <a:pt x="74" y="120"/>
                    </a:lnTo>
                    <a:lnTo>
                      <a:pt x="73" y="118"/>
                    </a:lnTo>
                    <a:lnTo>
                      <a:pt x="69" y="112"/>
                    </a:lnTo>
                    <a:lnTo>
                      <a:pt x="67" y="104"/>
                    </a:lnTo>
                    <a:lnTo>
                      <a:pt x="58" y="112"/>
                    </a:lnTo>
                    <a:lnTo>
                      <a:pt x="49" y="118"/>
                    </a:lnTo>
                    <a:lnTo>
                      <a:pt x="39" y="122"/>
                    </a:lnTo>
                    <a:lnTo>
                      <a:pt x="27" y="124"/>
                    </a:lnTo>
                    <a:lnTo>
                      <a:pt x="22" y="124"/>
                    </a:lnTo>
                    <a:lnTo>
                      <a:pt x="16" y="122"/>
                    </a:lnTo>
                    <a:lnTo>
                      <a:pt x="12" y="120"/>
                    </a:lnTo>
                    <a:lnTo>
                      <a:pt x="8" y="116"/>
                    </a:lnTo>
                    <a:lnTo>
                      <a:pt x="4" y="113"/>
                    </a:lnTo>
                    <a:lnTo>
                      <a:pt x="1" y="108"/>
                    </a:lnTo>
                    <a:lnTo>
                      <a:pt x="0" y="104"/>
                    </a:lnTo>
                    <a:lnTo>
                      <a:pt x="0" y="99"/>
                    </a:lnTo>
                    <a:lnTo>
                      <a:pt x="0" y="91"/>
                    </a:lnTo>
                    <a:lnTo>
                      <a:pt x="3" y="86"/>
                    </a:lnTo>
                    <a:lnTo>
                      <a:pt x="6" y="81"/>
                    </a:lnTo>
                    <a:lnTo>
                      <a:pt x="13" y="76"/>
                    </a:lnTo>
                    <a:lnTo>
                      <a:pt x="22" y="72"/>
                    </a:lnTo>
                    <a:lnTo>
                      <a:pt x="34" y="67"/>
                    </a:lnTo>
                    <a:lnTo>
                      <a:pt x="67" y="55"/>
                    </a:lnTo>
                    <a:lnTo>
                      <a:pt x="67" y="37"/>
                    </a:lnTo>
                    <a:lnTo>
                      <a:pt x="67" y="32"/>
                    </a:lnTo>
                    <a:lnTo>
                      <a:pt x="66" y="28"/>
                    </a:lnTo>
                    <a:lnTo>
                      <a:pt x="63" y="24"/>
                    </a:lnTo>
                    <a:lnTo>
                      <a:pt x="61" y="20"/>
                    </a:lnTo>
                    <a:lnTo>
                      <a:pt x="57" y="19"/>
                    </a:lnTo>
                    <a:lnTo>
                      <a:pt x="53" y="16"/>
                    </a:lnTo>
                    <a:lnTo>
                      <a:pt x="48" y="15"/>
                    </a:lnTo>
                    <a:lnTo>
                      <a:pt x="43" y="15"/>
                    </a:lnTo>
                    <a:lnTo>
                      <a:pt x="35" y="16"/>
                    </a:lnTo>
                    <a:lnTo>
                      <a:pt x="28" y="20"/>
                    </a:lnTo>
                    <a:lnTo>
                      <a:pt x="25" y="25"/>
                    </a:lnTo>
                    <a:lnTo>
                      <a:pt x="22" y="33"/>
                    </a:lnTo>
                    <a:lnTo>
                      <a:pt x="21" y="38"/>
                    </a:lnTo>
                    <a:lnTo>
                      <a:pt x="17" y="41"/>
                    </a:lnTo>
                    <a:lnTo>
                      <a:pt x="13" y="43"/>
                    </a:lnTo>
                    <a:lnTo>
                      <a:pt x="8" y="45"/>
                    </a:lnTo>
                    <a:lnTo>
                      <a:pt x="5" y="43"/>
                    </a:lnTo>
                    <a:lnTo>
                      <a:pt x="4" y="42"/>
                    </a:lnTo>
                    <a:lnTo>
                      <a:pt x="3" y="39"/>
                    </a:lnTo>
                    <a:lnTo>
                      <a:pt x="4" y="34"/>
                    </a:lnTo>
                    <a:lnTo>
                      <a:pt x="5" y="29"/>
                    </a:lnTo>
                    <a:lnTo>
                      <a:pt x="8" y="26"/>
                    </a:lnTo>
                    <a:lnTo>
                      <a:pt x="12" y="22"/>
                    </a:lnTo>
                    <a:lnTo>
                      <a:pt x="21" y="16"/>
                    </a:lnTo>
                    <a:lnTo>
                      <a:pt x="34" y="10"/>
                    </a:lnTo>
                    <a:lnTo>
                      <a:pt x="44" y="3"/>
                    </a:lnTo>
                    <a:lnTo>
                      <a:pt x="51" y="2"/>
                    </a:lnTo>
                    <a:lnTo>
                      <a:pt x="57" y="0"/>
                    </a:lnTo>
                    <a:lnTo>
                      <a:pt x="66" y="2"/>
                    </a:lnTo>
                    <a:lnTo>
                      <a:pt x="76" y="6"/>
                    </a:lnTo>
                    <a:lnTo>
                      <a:pt x="82" y="10"/>
                    </a:lnTo>
                    <a:lnTo>
                      <a:pt x="86" y="13"/>
                    </a:lnTo>
                    <a:lnTo>
                      <a:pt x="88" y="17"/>
                    </a:lnTo>
                    <a:lnTo>
                      <a:pt x="88" y="22"/>
                    </a:lnTo>
                    <a:lnTo>
                      <a:pt x="88" y="95"/>
                    </a:lnTo>
                    <a:lnTo>
                      <a:pt x="89" y="102"/>
                    </a:lnTo>
                    <a:lnTo>
                      <a:pt x="91" y="107"/>
                    </a:lnTo>
                    <a:lnTo>
                      <a:pt x="93" y="109"/>
                    </a:lnTo>
                    <a:lnTo>
                      <a:pt x="98" y="109"/>
                    </a:lnTo>
                    <a:lnTo>
                      <a:pt x="104" y="108"/>
                    </a:lnTo>
                    <a:lnTo>
                      <a:pt x="108" y="105"/>
                    </a:lnTo>
                    <a:lnTo>
                      <a:pt x="110" y="109"/>
                    </a:lnTo>
                    <a:close/>
                    <a:moveTo>
                      <a:pt x="67" y="63"/>
                    </a:moveTo>
                    <a:lnTo>
                      <a:pt x="67" y="63"/>
                    </a:lnTo>
                    <a:lnTo>
                      <a:pt x="54" y="67"/>
                    </a:lnTo>
                    <a:lnTo>
                      <a:pt x="39" y="72"/>
                    </a:lnTo>
                    <a:lnTo>
                      <a:pt x="32" y="76"/>
                    </a:lnTo>
                    <a:lnTo>
                      <a:pt x="26" y="81"/>
                    </a:lnTo>
                    <a:lnTo>
                      <a:pt x="22" y="86"/>
                    </a:lnTo>
                    <a:lnTo>
                      <a:pt x="21" y="90"/>
                    </a:lnTo>
                    <a:lnTo>
                      <a:pt x="21" y="92"/>
                    </a:lnTo>
                    <a:lnTo>
                      <a:pt x="22" y="100"/>
                    </a:lnTo>
                    <a:lnTo>
                      <a:pt x="26" y="105"/>
                    </a:lnTo>
                    <a:lnTo>
                      <a:pt x="31" y="111"/>
                    </a:lnTo>
                    <a:lnTo>
                      <a:pt x="35" y="111"/>
                    </a:lnTo>
                    <a:lnTo>
                      <a:pt x="39" y="112"/>
                    </a:lnTo>
                    <a:lnTo>
                      <a:pt x="48" y="111"/>
                    </a:lnTo>
                    <a:lnTo>
                      <a:pt x="54" y="107"/>
                    </a:lnTo>
                    <a:lnTo>
                      <a:pt x="61"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7" name="Freeform 475"/>
              <p:cNvSpPr>
                <a:spLocks/>
              </p:cNvSpPr>
              <p:nvPr userDrawn="1"/>
            </p:nvSpPr>
            <p:spPr bwMode="auto">
              <a:xfrm>
                <a:off x="1202" y="284"/>
                <a:ext cx="26"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1" y="140"/>
                    </a:lnTo>
                    <a:lnTo>
                      <a:pt x="52" y="144"/>
                    </a:lnTo>
                    <a:lnTo>
                      <a:pt x="42" y="146"/>
                    </a:lnTo>
                    <a:lnTo>
                      <a:pt x="36" y="146"/>
                    </a:lnTo>
                    <a:lnTo>
                      <a:pt x="31" y="144"/>
                    </a:lnTo>
                    <a:lnTo>
                      <a:pt x="27" y="142"/>
                    </a:lnTo>
                    <a:lnTo>
                      <a:pt x="23" y="139"/>
                    </a:lnTo>
                    <a:lnTo>
                      <a:pt x="21" y="136"/>
                    </a:lnTo>
                    <a:lnTo>
                      <a:pt x="20" y="131"/>
                    </a:lnTo>
                    <a:lnTo>
                      <a:pt x="18" y="127"/>
                    </a:lnTo>
                    <a:lnTo>
                      <a:pt x="17" y="122"/>
                    </a:lnTo>
                    <a:lnTo>
                      <a:pt x="17" y="41"/>
                    </a:lnTo>
                    <a:lnTo>
                      <a:pt x="0" y="41"/>
                    </a:lnTo>
                    <a:lnTo>
                      <a:pt x="0" y="37"/>
                    </a:lnTo>
                    <a:lnTo>
                      <a:pt x="9" y="29"/>
                    </a:lnTo>
                    <a:lnTo>
                      <a:pt x="18"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8" name="Freeform 476"/>
              <p:cNvSpPr>
                <a:spLocks noEditPoints="1"/>
              </p:cNvSpPr>
              <p:nvPr userDrawn="1"/>
            </p:nvSpPr>
            <p:spPr bwMode="auto">
              <a:xfrm>
                <a:off x="1235" y="270"/>
                <a:ext cx="19" cy="62"/>
              </a:xfrm>
              <a:custGeom>
                <a:avLst/>
                <a:gdLst>
                  <a:gd name="T0" fmla="*/ 0 w 55"/>
                  <a:gd name="T1" fmla="*/ 0 h 186"/>
                  <a:gd name="T2" fmla="*/ 0 w 55"/>
                  <a:gd name="T3" fmla="*/ 0 h 186"/>
                  <a:gd name="T4" fmla="*/ 0 w 55"/>
                  <a:gd name="T5" fmla="*/ 0 h 186"/>
                  <a:gd name="T6" fmla="*/ 0 w 55"/>
                  <a:gd name="T7" fmla="*/ 0 h 186"/>
                  <a:gd name="T8" fmla="*/ 0 w 55"/>
                  <a:gd name="T9" fmla="*/ 0 h 186"/>
                  <a:gd name="T10" fmla="*/ 0 w 55"/>
                  <a:gd name="T11" fmla="*/ 0 h 186"/>
                  <a:gd name="T12" fmla="*/ 0 w 55"/>
                  <a:gd name="T13" fmla="*/ 0 h 186"/>
                  <a:gd name="T14" fmla="*/ 0 w 55"/>
                  <a:gd name="T15" fmla="*/ 0 h 186"/>
                  <a:gd name="T16" fmla="*/ 0 w 55"/>
                  <a:gd name="T17" fmla="*/ 0 h 186"/>
                  <a:gd name="T18" fmla="*/ 0 w 55"/>
                  <a:gd name="T19" fmla="*/ 0 h 186"/>
                  <a:gd name="T20" fmla="*/ 0 w 55"/>
                  <a:gd name="T21" fmla="*/ 0 h 186"/>
                  <a:gd name="T22" fmla="*/ 0 w 55"/>
                  <a:gd name="T23" fmla="*/ 0 h 186"/>
                  <a:gd name="T24" fmla="*/ 0 w 55"/>
                  <a:gd name="T25" fmla="*/ 0 h 186"/>
                  <a:gd name="T26" fmla="*/ 0 w 55"/>
                  <a:gd name="T27" fmla="*/ 0 h 186"/>
                  <a:gd name="T28" fmla="*/ 0 w 55"/>
                  <a:gd name="T29" fmla="*/ 0 h 186"/>
                  <a:gd name="T30" fmla="*/ 0 w 55"/>
                  <a:gd name="T31" fmla="*/ 0 h 186"/>
                  <a:gd name="T32" fmla="*/ 0 w 55"/>
                  <a:gd name="T33" fmla="*/ 0 h 186"/>
                  <a:gd name="T34" fmla="*/ 0 w 55"/>
                  <a:gd name="T35" fmla="*/ 0 h 186"/>
                  <a:gd name="T36" fmla="*/ 0 w 55"/>
                  <a:gd name="T37" fmla="*/ 0 h 186"/>
                  <a:gd name="T38" fmla="*/ 0 w 55"/>
                  <a:gd name="T39" fmla="*/ 0 h 186"/>
                  <a:gd name="T40" fmla="*/ 0 w 55"/>
                  <a:gd name="T41" fmla="*/ 0 h 186"/>
                  <a:gd name="T42" fmla="*/ 0 w 55"/>
                  <a:gd name="T43" fmla="*/ 0 h 186"/>
                  <a:gd name="T44" fmla="*/ 0 w 55"/>
                  <a:gd name="T45" fmla="*/ 0 h 186"/>
                  <a:gd name="T46" fmla="*/ 0 w 55"/>
                  <a:gd name="T47" fmla="*/ 0 h 186"/>
                  <a:gd name="T48" fmla="*/ 0 w 55"/>
                  <a:gd name="T49" fmla="*/ 0 h 186"/>
                  <a:gd name="T50" fmla="*/ 0 w 55"/>
                  <a:gd name="T51" fmla="*/ 0 h 186"/>
                  <a:gd name="T52" fmla="*/ 0 w 55"/>
                  <a:gd name="T53" fmla="*/ 0 h 186"/>
                  <a:gd name="T54" fmla="*/ 0 w 55"/>
                  <a:gd name="T55" fmla="*/ 0 h 186"/>
                  <a:gd name="T56" fmla="*/ 0 w 55"/>
                  <a:gd name="T57" fmla="*/ 0 h 186"/>
                  <a:gd name="T58" fmla="*/ 0 w 55"/>
                  <a:gd name="T59" fmla="*/ 0 h 186"/>
                  <a:gd name="T60" fmla="*/ 0 w 55"/>
                  <a:gd name="T61" fmla="*/ 0 h 186"/>
                  <a:gd name="T62" fmla="*/ 0 w 55"/>
                  <a:gd name="T63" fmla="*/ 0 h 186"/>
                  <a:gd name="T64" fmla="*/ 0 w 55"/>
                  <a:gd name="T65" fmla="*/ 0 h 186"/>
                  <a:gd name="T66" fmla="*/ 0 w 55"/>
                  <a:gd name="T67" fmla="*/ 0 h 186"/>
                  <a:gd name="T68" fmla="*/ 0 w 55"/>
                  <a:gd name="T69" fmla="*/ 0 h 186"/>
                  <a:gd name="T70" fmla="*/ 0 w 55"/>
                  <a:gd name="T71" fmla="*/ 0 h 186"/>
                  <a:gd name="T72" fmla="*/ 0 w 55"/>
                  <a:gd name="T73" fmla="*/ 0 h 186"/>
                  <a:gd name="T74" fmla="*/ 0 w 55"/>
                  <a:gd name="T75" fmla="*/ 0 h 186"/>
                  <a:gd name="T76" fmla="*/ 0 w 55"/>
                  <a:gd name="T77" fmla="*/ 0 h 186"/>
                  <a:gd name="T78" fmla="*/ 0 w 55"/>
                  <a:gd name="T79" fmla="*/ 0 h 186"/>
                  <a:gd name="T80" fmla="*/ 0 w 55"/>
                  <a:gd name="T81" fmla="*/ 0 h 186"/>
                  <a:gd name="T82" fmla="*/ 0 w 55"/>
                  <a:gd name="T83" fmla="*/ 0 h 186"/>
                  <a:gd name="T84" fmla="*/ 0 w 55"/>
                  <a:gd name="T85" fmla="*/ 0 h 186"/>
                  <a:gd name="T86" fmla="*/ 0 w 55"/>
                  <a:gd name="T87" fmla="*/ 0 h 186"/>
                  <a:gd name="T88" fmla="*/ 0 w 55"/>
                  <a:gd name="T89" fmla="*/ 0 h 186"/>
                  <a:gd name="T90" fmla="*/ 0 w 55"/>
                  <a:gd name="T91" fmla="*/ 0 h 186"/>
                  <a:gd name="T92" fmla="*/ 0 w 55"/>
                  <a:gd name="T93" fmla="*/ 0 h 186"/>
                  <a:gd name="T94" fmla="*/ 0 w 55"/>
                  <a:gd name="T95" fmla="*/ 0 h 186"/>
                  <a:gd name="T96" fmla="*/ 0 w 55"/>
                  <a:gd name="T97" fmla="*/ 0 h 186"/>
                  <a:gd name="T98" fmla="*/ 0 w 55"/>
                  <a:gd name="T99" fmla="*/ 0 h 186"/>
                  <a:gd name="T100" fmla="*/ 0 w 55"/>
                  <a:gd name="T101" fmla="*/ 0 h 186"/>
                  <a:gd name="T102" fmla="*/ 0 w 55"/>
                  <a:gd name="T103" fmla="*/ 0 h 186"/>
                  <a:gd name="T104" fmla="*/ 0 w 55"/>
                  <a:gd name="T105" fmla="*/ 0 h 186"/>
                  <a:gd name="T106" fmla="*/ 0 w 55"/>
                  <a:gd name="T107" fmla="*/ 0 h 186"/>
                  <a:gd name="T108" fmla="*/ 0 w 55"/>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 h="186">
                    <a:moveTo>
                      <a:pt x="0" y="179"/>
                    </a:moveTo>
                    <a:lnTo>
                      <a:pt x="5" y="179"/>
                    </a:lnTo>
                    <a:lnTo>
                      <a:pt x="10" y="179"/>
                    </a:lnTo>
                    <a:lnTo>
                      <a:pt x="14" y="178"/>
                    </a:lnTo>
                    <a:lnTo>
                      <a:pt x="16" y="175"/>
                    </a:lnTo>
                    <a:lnTo>
                      <a:pt x="16" y="170"/>
                    </a:lnTo>
                    <a:lnTo>
                      <a:pt x="16" y="100"/>
                    </a:lnTo>
                    <a:lnTo>
                      <a:pt x="16" y="92"/>
                    </a:lnTo>
                    <a:lnTo>
                      <a:pt x="14" y="88"/>
                    </a:lnTo>
                    <a:lnTo>
                      <a:pt x="10" y="85"/>
                    </a:lnTo>
                    <a:lnTo>
                      <a:pt x="4" y="82"/>
                    </a:lnTo>
                    <a:lnTo>
                      <a:pt x="4" y="77"/>
                    </a:lnTo>
                    <a:lnTo>
                      <a:pt x="31" y="68"/>
                    </a:lnTo>
                    <a:lnTo>
                      <a:pt x="36" y="66"/>
                    </a:lnTo>
                    <a:lnTo>
                      <a:pt x="37" y="68"/>
                    </a:lnTo>
                    <a:lnTo>
                      <a:pt x="37" y="70"/>
                    </a:lnTo>
                    <a:lnTo>
                      <a:pt x="37" y="170"/>
                    </a:lnTo>
                    <a:lnTo>
                      <a:pt x="39" y="175"/>
                    </a:lnTo>
                    <a:lnTo>
                      <a:pt x="41" y="178"/>
                    </a:lnTo>
                    <a:lnTo>
                      <a:pt x="46" y="179"/>
                    </a:lnTo>
                    <a:lnTo>
                      <a:pt x="51" y="179"/>
                    </a:lnTo>
                    <a:lnTo>
                      <a:pt x="55" y="179"/>
                    </a:lnTo>
                    <a:lnTo>
                      <a:pt x="55" y="186"/>
                    </a:lnTo>
                    <a:lnTo>
                      <a:pt x="28" y="186"/>
                    </a:lnTo>
                    <a:lnTo>
                      <a:pt x="0" y="186"/>
                    </a:lnTo>
                    <a:lnTo>
                      <a:pt x="0" y="179"/>
                    </a:lnTo>
                    <a:close/>
                    <a:moveTo>
                      <a:pt x="27" y="26"/>
                    </a:moveTo>
                    <a:lnTo>
                      <a:pt x="27" y="26"/>
                    </a:lnTo>
                    <a:lnTo>
                      <a:pt x="23" y="25"/>
                    </a:lnTo>
                    <a:lnTo>
                      <a:pt x="18" y="22"/>
                    </a:lnTo>
                    <a:lnTo>
                      <a:pt x="15" y="19"/>
                    </a:lnTo>
                    <a:lnTo>
                      <a:pt x="15" y="13"/>
                    </a:lnTo>
                    <a:lnTo>
                      <a:pt x="15" y="8"/>
                    </a:lnTo>
                    <a:lnTo>
                      <a:pt x="19" y="4"/>
                    </a:lnTo>
                    <a:lnTo>
                      <a:pt x="23" y="2"/>
                    </a:lnTo>
                    <a:lnTo>
                      <a:pt x="27" y="0"/>
                    </a:lnTo>
                    <a:lnTo>
                      <a:pt x="32" y="2"/>
                    </a:lnTo>
                    <a:lnTo>
                      <a:pt x="36" y="4"/>
                    </a:lnTo>
                    <a:lnTo>
                      <a:pt x="39" y="8"/>
                    </a:lnTo>
                    <a:lnTo>
                      <a:pt x="40" y="13"/>
                    </a:lnTo>
                    <a:lnTo>
                      <a:pt x="39"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9" name="Freeform 477"/>
              <p:cNvSpPr>
                <a:spLocks/>
              </p:cNvSpPr>
              <p:nvPr userDrawn="1"/>
            </p:nvSpPr>
            <p:spPr bwMode="auto">
              <a:xfrm>
                <a:off x="1235" y="292"/>
                <a:ext cx="19" cy="40"/>
              </a:xfrm>
              <a:custGeom>
                <a:avLst/>
                <a:gdLst>
                  <a:gd name="T0" fmla="*/ 0 w 55"/>
                  <a:gd name="T1" fmla="*/ 0 h 120"/>
                  <a:gd name="T2" fmla="*/ 0 w 55"/>
                  <a:gd name="T3" fmla="*/ 0 h 120"/>
                  <a:gd name="T4" fmla="*/ 0 w 55"/>
                  <a:gd name="T5" fmla="*/ 0 h 120"/>
                  <a:gd name="T6" fmla="*/ 0 w 55"/>
                  <a:gd name="T7" fmla="*/ 0 h 120"/>
                  <a:gd name="T8" fmla="*/ 0 w 55"/>
                  <a:gd name="T9" fmla="*/ 0 h 120"/>
                  <a:gd name="T10" fmla="*/ 0 w 55"/>
                  <a:gd name="T11" fmla="*/ 0 h 120"/>
                  <a:gd name="T12" fmla="*/ 0 w 55"/>
                  <a:gd name="T13" fmla="*/ 0 h 120"/>
                  <a:gd name="T14" fmla="*/ 0 w 55"/>
                  <a:gd name="T15" fmla="*/ 0 h 120"/>
                  <a:gd name="T16" fmla="*/ 0 w 55"/>
                  <a:gd name="T17" fmla="*/ 0 h 120"/>
                  <a:gd name="T18" fmla="*/ 0 w 55"/>
                  <a:gd name="T19" fmla="*/ 0 h 120"/>
                  <a:gd name="T20" fmla="*/ 0 w 55"/>
                  <a:gd name="T21" fmla="*/ 0 h 120"/>
                  <a:gd name="T22" fmla="*/ 0 w 55"/>
                  <a:gd name="T23" fmla="*/ 0 h 120"/>
                  <a:gd name="T24" fmla="*/ 0 w 55"/>
                  <a:gd name="T25" fmla="*/ 0 h 120"/>
                  <a:gd name="T26" fmla="*/ 0 w 55"/>
                  <a:gd name="T27" fmla="*/ 0 h 120"/>
                  <a:gd name="T28" fmla="*/ 0 w 55"/>
                  <a:gd name="T29" fmla="*/ 0 h 120"/>
                  <a:gd name="T30" fmla="*/ 0 w 55"/>
                  <a:gd name="T31" fmla="*/ 0 h 120"/>
                  <a:gd name="T32" fmla="*/ 0 w 55"/>
                  <a:gd name="T33" fmla="*/ 0 h 120"/>
                  <a:gd name="T34" fmla="*/ 0 w 55"/>
                  <a:gd name="T35" fmla="*/ 0 h 120"/>
                  <a:gd name="T36" fmla="*/ 0 w 55"/>
                  <a:gd name="T37" fmla="*/ 0 h 120"/>
                  <a:gd name="T38" fmla="*/ 0 w 55"/>
                  <a:gd name="T39" fmla="*/ 0 h 120"/>
                  <a:gd name="T40" fmla="*/ 0 w 55"/>
                  <a:gd name="T41" fmla="*/ 0 h 120"/>
                  <a:gd name="T42" fmla="*/ 0 w 55"/>
                  <a:gd name="T43" fmla="*/ 0 h 120"/>
                  <a:gd name="T44" fmla="*/ 0 w 55"/>
                  <a:gd name="T45" fmla="*/ 0 h 120"/>
                  <a:gd name="T46" fmla="*/ 0 w 55"/>
                  <a:gd name="T47" fmla="*/ 0 h 120"/>
                  <a:gd name="T48" fmla="*/ 0 w 55"/>
                  <a:gd name="T49" fmla="*/ 0 h 120"/>
                  <a:gd name="T50" fmla="*/ 0 w 55"/>
                  <a:gd name="T51" fmla="*/ 0 h 120"/>
                  <a:gd name="T52" fmla="*/ 0 w 55"/>
                  <a:gd name="T53" fmla="*/ 0 h 120"/>
                  <a:gd name="T54" fmla="*/ 0 w 55"/>
                  <a:gd name="T55" fmla="*/ 0 h 120"/>
                  <a:gd name="T56" fmla="*/ 0 w 55"/>
                  <a:gd name="T57" fmla="*/ 0 h 120"/>
                  <a:gd name="T58" fmla="*/ 0 w 55"/>
                  <a:gd name="T59" fmla="*/ 0 h 120"/>
                  <a:gd name="T60" fmla="*/ 0 w 55"/>
                  <a:gd name="T61" fmla="*/ 0 h 120"/>
                  <a:gd name="T62" fmla="*/ 0 w 55"/>
                  <a:gd name="T63" fmla="*/ 0 h 120"/>
                  <a:gd name="T64" fmla="*/ 0 w 55"/>
                  <a:gd name="T65" fmla="*/ 0 h 120"/>
                  <a:gd name="T66" fmla="*/ 0 w 55"/>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 h="120">
                    <a:moveTo>
                      <a:pt x="0" y="113"/>
                    </a:moveTo>
                    <a:lnTo>
                      <a:pt x="5" y="113"/>
                    </a:lnTo>
                    <a:lnTo>
                      <a:pt x="10" y="113"/>
                    </a:lnTo>
                    <a:lnTo>
                      <a:pt x="14" y="112"/>
                    </a:lnTo>
                    <a:lnTo>
                      <a:pt x="16" y="109"/>
                    </a:lnTo>
                    <a:lnTo>
                      <a:pt x="16" y="104"/>
                    </a:lnTo>
                    <a:lnTo>
                      <a:pt x="16" y="34"/>
                    </a:lnTo>
                    <a:lnTo>
                      <a:pt x="16" y="26"/>
                    </a:lnTo>
                    <a:lnTo>
                      <a:pt x="14" y="22"/>
                    </a:lnTo>
                    <a:lnTo>
                      <a:pt x="10" y="19"/>
                    </a:lnTo>
                    <a:lnTo>
                      <a:pt x="4" y="16"/>
                    </a:lnTo>
                    <a:lnTo>
                      <a:pt x="4" y="11"/>
                    </a:lnTo>
                    <a:lnTo>
                      <a:pt x="31" y="2"/>
                    </a:lnTo>
                    <a:lnTo>
                      <a:pt x="36" y="0"/>
                    </a:lnTo>
                    <a:lnTo>
                      <a:pt x="37" y="2"/>
                    </a:lnTo>
                    <a:lnTo>
                      <a:pt x="37" y="4"/>
                    </a:lnTo>
                    <a:lnTo>
                      <a:pt x="37" y="104"/>
                    </a:lnTo>
                    <a:lnTo>
                      <a:pt x="39" y="109"/>
                    </a:lnTo>
                    <a:lnTo>
                      <a:pt x="41" y="112"/>
                    </a:lnTo>
                    <a:lnTo>
                      <a:pt x="46" y="113"/>
                    </a:lnTo>
                    <a:lnTo>
                      <a:pt x="51" y="113"/>
                    </a:lnTo>
                    <a:lnTo>
                      <a:pt x="55" y="113"/>
                    </a:lnTo>
                    <a:lnTo>
                      <a:pt x="55"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50" name="Freeform 478"/>
              <p:cNvSpPr>
                <a:spLocks/>
              </p:cNvSpPr>
              <p:nvPr userDrawn="1"/>
            </p:nvSpPr>
            <p:spPr bwMode="auto">
              <a:xfrm>
                <a:off x="1240" y="270"/>
                <a:ext cx="9" cy="8"/>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w 25"/>
                  <a:gd name="T11" fmla="*/ 0 h 26"/>
                  <a:gd name="T12" fmla="*/ 0 w 25"/>
                  <a:gd name="T13" fmla="*/ 0 h 26"/>
                  <a:gd name="T14" fmla="*/ 0 w 25"/>
                  <a:gd name="T15" fmla="*/ 0 h 26"/>
                  <a:gd name="T16" fmla="*/ 0 w 25"/>
                  <a:gd name="T17" fmla="*/ 0 h 26"/>
                  <a:gd name="T18" fmla="*/ 0 w 25"/>
                  <a:gd name="T19" fmla="*/ 0 h 26"/>
                  <a:gd name="T20" fmla="*/ 0 w 25"/>
                  <a:gd name="T21" fmla="*/ 0 h 26"/>
                  <a:gd name="T22" fmla="*/ 0 w 25"/>
                  <a:gd name="T23" fmla="*/ 0 h 26"/>
                  <a:gd name="T24" fmla="*/ 0 w 25"/>
                  <a:gd name="T25" fmla="*/ 0 h 26"/>
                  <a:gd name="T26" fmla="*/ 0 w 25"/>
                  <a:gd name="T27" fmla="*/ 0 h 26"/>
                  <a:gd name="T28" fmla="*/ 0 w 25"/>
                  <a:gd name="T29" fmla="*/ 0 h 26"/>
                  <a:gd name="T30" fmla="*/ 0 w 25"/>
                  <a:gd name="T31" fmla="*/ 0 h 26"/>
                  <a:gd name="T32" fmla="*/ 0 w 25"/>
                  <a:gd name="T33" fmla="*/ 0 h 26"/>
                  <a:gd name="T34" fmla="*/ 0 w 25"/>
                  <a:gd name="T35" fmla="*/ 0 h 26"/>
                  <a:gd name="T36" fmla="*/ 0 w 25"/>
                  <a:gd name="T37" fmla="*/ 0 h 26"/>
                  <a:gd name="T38" fmla="*/ 0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12" y="26"/>
                    </a:moveTo>
                    <a:lnTo>
                      <a:pt x="12" y="26"/>
                    </a:lnTo>
                    <a:lnTo>
                      <a:pt x="8" y="25"/>
                    </a:lnTo>
                    <a:lnTo>
                      <a:pt x="3" y="22"/>
                    </a:lnTo>
                    <a:lnTo>
                      <a:pt x="0" y="19"/>
                    </a:lnTo>
                    <a:lnTo>
                      <a:pt x="0" y="13"/>
                    </a:lnTo>
                    <a:lnTo>
                      <a:pt x="0" y="8"/>
                    </a:lnTo>
                    <a:lnTo>
                      <a:pt x="4" y="4"/>
                    </a:lnTo>
                    <a:lnTo>
                      <a:pt x="8" y="2"/>
                    </a:lnTo>
                    <a:lnTo>
                      <a:pt x="12" y="0"/>
                    </a:lnTo>
                    <a:lnTo>
                      <a:pt x="17" y="2"/>
                    </a:lnTo>
                    <a:lnTo>
                      <a:pt x="21" y="4"/>
                    </a:lnTo>
                    <a:lnTo>
                      <a:pt x="24" y="8"/>
                    </a:lnTo>
                    <a:lnTo>
                      <a:pt x="25" y="13"/>
                    </a:lnTo>
                    <a:lnTo>
                      <a:pt x="24" y="19"/>
                    </a:lnTo>
                    <a:lnTo>
                      <a:pt x="21" y="22"/>
                    </a:lnTo>
                    <a:lnTo>
                      <a:pt x="17" y="25"/>
                    </a:lnTo>
                    <a:lnTo>
                      <a:pt x="12"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51" name="Freeform 479"/>
              <p:cNvSpPr>
                <a:spLocks noEditPoints="1"/>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close/>
                    <a:moveTo>
                      <a:pt x="62" y="117"/>
                    </a:moveTo>
                    <a:lnTo>
                      <a:pt x="62" y="117"/>
                    </a:lnTo>
                    <a:lnTo>
                      <a:pt x="71" y="116"/>
                    </a:lnTo>
                    <a:lnTo>
                      <a:pt x="79" y="112"/>
                    </a:lnTo>
                    <a:lnTo>
                      <a:pt x="85" y="107"/>
                    </a:lnTo>
                    <a:lnTo>
                      <a:pt x="90" y="99"/>
                    </a:lnTo>
                    <a:lnTo>
                      <a:pt x="94" y="91"/>
                    </a:lnTo>
                    <a:lnTo>
                      <a:pt x="97" y="82"/>
                    </a:lnTo>
                    <a:lnTo>
                      <a:pt x="98" y="73"/>
                    </a:lnTo>
                    <a:lnTo>
                      <a:pt x="98" y="64"/>
                    </a:lnTo>
                    <a:lnTo>
                      <a:pt x="98" y="56"/>
                    </a:lnTo>
                    <a:lnTo>
                      <a:pt x="97" y="46"/>
                    </a:lnTo>
                    <a:lnTo>
                      <a:pt x="93" y="37"/>
                    </a:lnTo>
                    <a:lnTo>
                      <a:pt x="89" y="28"/>
                    </a:lnTo>
                    <a:lnTo>
                      <a:pt x="84" y="20"/>
                    </a:lnTo>
                    <a:lnTo>
                      <a:pt x="77" y="13"/>
                    </a:lnTo>
                    <a:lnTo>
                      <a:pt x="70" y="10"/>
                    </a:lnTo>
                    <a:lnTo>
                      <a:pt x="64" y="8"/>
                    </a:lnTo>
                    <a:lnTo>
                      <a:pt x="59" y="7"/>
                    </a:lnTo>
                    <a:lnTo>
                      <a:pt x="50" y="8"/>
                    </a:lnTo>
                    <a:lnTo>
                      <a:pt x="42" y="12"/>
                    </a:lnTo>
                    <a:lnTo>
                      <a:pt x="37" y="19"/>
                    </a:lnTo>
                    <a:lnTo>
                      <a:pt x="32" y="25"/>
                    </a:lnTo>
                    <a:lnTo>
                      <a:pt x="28" y="34"/>
                    </a:lnTo>
                    <a:lnTo>
                      <a:pt x="25" y="42"/>
                    </a:lnTo>
                    <a:lnTo>
                      <a:pt x="24" y="51"/>
                    </a:lnTo>
                    <a:lnTo>
                      <a:pt x="23" y="60"/>
                    </a:lnTo>
                    <a:lnTo>
                      <a:pt x="24" y="69"/>
                    </a:lnTo>
                    <a:lnTo>
                      <a:pt x="25" y="78"/>
                    </a:lnTo>
                    <a:lnTo>
                      <a:pt x="28" y="87"/>
                    </a:lnTo>
                    <a:lnTo>
                      <a:pt x="32" y="96"/>
                    </a:lnTo>
                    <a:lnTo>
                      <a:pt x="38"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52" name="Freeform 480"/>
              <p:cNvSpPr>
                <a:spLocks/>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53" name="Freeform 481"/>
              <p:cNvSpPr>
                <a:spLocks/>
              </p:cNvSpPr>
              <p:nvPr userDrawn="1"/>
            </p:nvSpPr>
            <p:spPr bwMode="auto">
              <a:xfrm>
                <a:off x="1268"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7" y="92"/>
                    </a:lnTo>
                    <a:lnTo>
                      <a:pt x="71" y="84"/>
                    </a:lnTo>
                    <a:lnTo>
                      <a:pt x="74" y="75"/>
                    </a:lnTo>
                    <a:lnTo>
                      <a:pt x="75" y="66"/>
                    </a:lnTo>
                    <a:lnTo>
                      <a:pt x="75" y="57"/>
                    </a:lnTo>
                    <a:lnTo>
                      <a:pt x="75" y="49"/>
                    </a:lnTo>
                    <a:lnTo>
                      <a:pt x="74" y="39"/>
                    </a:lnTo>
                    <a:lnTo>
                      <a:pt x="70" y="30"/>
                    </a:lnTo>
                    <a:lnTo>
                      <a:pt x="66" y="21"/>
                    </a:lnTo>
                    <a:lnTo>
                      <a:pt x="61" y="13"/>
                    </a:lnTo>
                    <a:lnTo>
                      <a:pt x="54" y="6"/>
                    </a:lnTo>
                    <a:lnTo>
                      <a:pt x="47" y="3"/>
                    </a:lnTo>
                    <a:lnTo>
                      <a:pt x="41" y="1"/>
                    </a:lnTo>
                    <a:lnTo>
                      <a:pt x="36" y="0"/>
                    </a:lnTo>
                    <a:lnTo>
                      <a:pt x="27" y="1"/>
                    </a:lnTo>
                    <a:lnTo>
                      <a:pt x="19" y="5"/>
                    </a:lnTo>
                    <a:lnTo>
                      <a:pt x="14" y="12"/>
                    </a:lnTo>
                    <a:lnTo>
                      <a:pt x="9" y="18"/>
                    </a:lnTo>
                    <a:lnTo>
                      <a:pt x="5" y="27"/>
                    </a:lnTo>
                    <a:lnTo>
                      <a:pt x="2" y="35"/>
                    </a:lnTo>
                    <a:lnTo>
                      <a:pt x="1" y="44"/>
                    </a:lnTo>
                    <a:lnTo>
                      <a:pt x="0" y="53"/>
                    </a:lnTo>
                    <a:lnTo>
                      <a:pt x="1" y="62"/>
                    </a:lnTo>
                    <a:lnTo>
                      <a:pt x="2" y="71"/>
                    </a:lnTo>
                    <a:lnTo>
                      <a:pt x="5" y="80"/>
                    </a:lnTo>
                    <a:lnTo>
                      <a:pt x="9" y="89"/>
                    </a:lnTo>
                    <a:lnTo>
                      <a:pt x="15"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sp>
          <p:nvSpPr>
            <p:cNvPr id="10" name="Freeform 483"/>
            <p:cNvSpPr>
              <a:spLocks/>
            </p:cNvSpPr>
            <p:nvPr userDrawn="1"/>
          </p:nvSpPr>
          <p:spPr bwMode="auto">
            <a:xfrm>
              <a:off x="1307" y="292"/>
              <a:ext cx="43" cy="40"/>
            </a:xfrm>
            <a:custGeom>
              <a:avLst/>
              <a:gdLst>
                <a:gd name="T0" fmla="*/ 0 w 130"/>
                <a:gd name="T1" fmla="*/ 0 h 120"/>
                <a:gd name="T2" fmla="*/ 0 w 130"/>
                <a:gd name="T3" fmla="*/ 0 h 120"/>
                <a:gd name="T4" fmla="*/ 0 w 130"/>
                <a:gd name="T5" fmla="*/ 0 h 120"/>
                <a:gd name="T6" fmla="*/ 0 w 130"/>
                <a:gd name="T7" fmla="*/ 0 h 120"/>
                <a:gd name="T8" fmla="*/ 0 w 130"/>
                <a:gd name="T9" fmla="*/ 0 h 120"/>
                <a:gd name="T10" fmla="*/ 0 w 130"/>
                <a:gd name="T11" fmla="*/ 0 h 120"/>
                <a:gd name="T12" fmla="*/ 0 w 130"/>
                <a:gd name="T13" fmla="*/ 0 h 120"/>
                <a:gd name="T14" fmla="*/ 0 w 130"/>
                <a:gd name="T15" fmla="*/ 0 h 120"/>
                <a:gd name="T16" fmla="*/ 0 w 130"/>
                <a:gd name="T17" fmla="*/ 0 h 120"/>
                <a:gd name="T18" fmla="*/ 0 w 130"/>
                <a:gd name="T19" fmla="*/ 0 h 120"/>
                <a:gd name="T20" fmla="*/ 0 w 130"/>
                <a:gd name="T21" fmla="*/ 0 h 120"/>
                <a:gd name="T22" fmla="*/ 0 w 130"/>
                <a:gd name="T23" fmla="*/ 0 h 120"/>
                <a:gd name="T24" fmla="*/ 0 w 130"/>
                <a:gd name="T25" fmla="*/ 0 h 120"/>
                <a:gd name="T26" fmla="*/ 0 w 130"/>
                <a:gd name="T27" fmla="*/ 0 h 120"/>
                <a:gd name="T28" fmla="*/ 0 w 130"/>
                <a:gd name="T29" fmla="*/ 0 h 120"/>
                <a:gd name="T30" fmla="*/ 0 w 130"/>
                <a:gd name="T31" fmla="*/ 0 h 120"/>
                <a:gd name="T32" fmla="*/ 0 w 130"/>
                <a:gd name="T33" fmla="*/ 0 h 120"/>
                <a:gd name="T34" fmla="*/ 0 w 130"/>
                <a:gd name="T35" fmla="*/ 0 h 120"/>
                <a:gd name="T36" fmla="*/ 0 w 130"/>
                <a:gd name="T37" fmla="*/ 0 h 120"/>
                <a:gd name="T38" fmla="*/ 0 w 130"/>
                <a:gd name="T39" fmla="*/ 0 h 120"/>
                <a:gd name="T40" fmla="*/ 0 w 130"/>
                <a:gd name="T41" fmla="*/ 0 h 120"/>
                <a:gd name="T42" fmla="*/ 0 w 130"/>
                <a:gd name="T43" fmla="*/ 0 h 120"/>
                <a:gd name="T44" fmla="*/ 0 w 130"/>
                <a:gd name="T45" fmla="*/ 0 h 120"/>
                <a:gd name="T46" fmla="*/ 0 w 130"/>
                <a:gd name="T47" fmla="*/ 0 h 120"/>
                <a:gd name="T48" fmla="*/ 0 w 130"/>
                <a:gd name="T49" fmla="*/ 0 h 120"/>
                <a:gd name="T50" fmla="*/ 0 w 130"/>
                <a:gd name="T51" fmla="*/ 0 h 120"/>
                <a:gd name="T52" fmla="*/ 0 w 130"/>
                <a:gd name="T53" fmla="*/ 0 h 120"/>
                <a:gd name="T54" fmla="*/ 0 w 130"/>
                <a:gd name="T55" fmla="*/ 0 h 120"/>
                <a:gd name="T56" fmla="*/ 0 w 130"/>
                <a:gd name="T57" fmla="*/ 0 h 120"/>
                <a:gd name="T58" fmla="*/ 0 w 130"/>
                <a:gd name="T59" fmla="*/ 0 h 120"/>
                <a:gd name="T60" fmla="*/ 0 w 130"/>
                <a:gd name="T61" fmla="*/ 0 h 120"/>
                <a:gd name="T62" fmla="*/ 0 w 130"/>
                <a:gd name="T63" fmla="*/ 0 h 120"/>
                <a:gd name="T64" fmla="*/ 0 w 130"/>
                <a:gd name="T65" fmla="*/ 0 h 120"/>
                <a:gd name="T66" fmla="*/ 0 w 130"/>
                <a:gd name="T67" fmla="*/ 0 h 120"/>
                <a:gd name="T68" fmla="*/ 0 w 130"/>
                <a:gd name="T69" fmla="*/ 0 h 120"/>
                <a:gd name="T70" fmla="*/ 0 w 130"/>
                <a:gd name="T71" fmla="*/ 0 h 120"/>
                <a:gd name="T72" fmla="*/ 0 w 130"/>
                <a:gd name="T73" fmla="*/ 0 h 120"/>
                <a:gd name="T74" fmla="*/ 0 w 130"/>
                <a:gd name="T75" fmla="*/ 0 h 120"/>
                <a:gd name="T76" fmla="*/ 0 w 130"/>
                <a:gd name="T77" fmla="*/ 0 h 120"/>
                <a:gd name="T78" fmla="*/ 0 w 130"/>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0" h="120">
                  <a:moveTo>
                    <a:pt x="18" y="35"/>
                  </a:moveTo>
                  <a:lnTo>
                    <a:pt x="18" y="35"/>
                  </a:lnTo>
                  <a:lnTo>
                    <a:pt x="16" y="29"/>
                  </a:lnTo>
                  <a:lnTo>
                    <a:pt x="14" y="25"/>
                  </a:lnTo>
                  <a:lnTo>
                    <a:pt x="10" y="21"/>
                  </a:lnTo>
                  <a:lnTo>
                    <a:pt x="2" y="19"/>
                  </a:lnTo>
                  <a:lnTo>
                    <a:pt x="2" y="13"/>
                  </a:lnTo>
                  <a:lnTo>
                    <a:pt x="19" y="8"/>
                  </a:lnTo>
                  <a:lnTo>
                    <a:pt x="36" y="0"/>
                  </a:lnTo>
                  <a:lnTo>
                    <a:pt x="37" y="2"/>
                  </a:lnTo>
                  <a:lnTo>
                    <a:pt x="38" y="3"/>
                  </a:lnTo>
                  <a:lnTo>
                    <a:pt x="38" y="20"/>
                  </a:lnTo>
                  <a:lnTo>
                    <a:pt x="49" y="12"/>
                  </a:lnTo>
                  <a:lnTo>
                    <a:pt x="59" y="7"/>
                  </a:lnTo>
                  <a:lnTo>
                    <a:pt x="71" y="2"/>
                  </a:lnTo>
                  <a:lnTo>
                    <a:pt x="77" y="0"/>
                  </a:lnTo>
                  <a:lnTo>
                    <a:pt x="84" y="0"/>
                  </a:lnTo>
                  <a:lnTo>
                    <a:pt x="90" y="2"/>
                  </a:lnTo>
                  <a:lnTo>
                    <a:pt x="97" y="3"/>
                  </a:lnTo>
                  <a:lnTo>
                    <a:pt x="102" y="7"/>
                  </a:lnTo>
                  <a:lnTo>
                    <a:pt x="107" y="11"/>
                  </a:lnTo>
                  <a:lnTo>
                    <a:pt x="110" y="17"/>
                  </a:lnTo>
                  <a:lnTo>
                    <a:pt x="111" y="22"/>
                  </a:lnTo>
                  <a:lnTo>
                    <a:pt x="112" y="30"/>
                  </a:lnTo>
                  <a:lnTo>
                    <a:pt x="114" y="37"/>
                  </a:lnTo>
                  <a:lnTo>
                    <a:pt x="114" y="104"/>
                  </a:lnTo>
                  <a:lnTo>
                    <a:pt x="114" y="109"/>
                  </a:lnTo>
                  <a:lnTo>
                    <a:pt x="118" y="112"/>
                  </a:lnTo>
                  <a:lnTo>
                    <a:pt x="121" y="113"/>
                  </a:lnTo>
                  <a:lnTo>
                    <a:pt x="127" y="113"/>
                  </a:lnTo>
                  <a:lnTo>
                    <a:pt x="130" y="113"/>
                  </a:lnTo>
                  <a:lnTo>
                    <a:pt x="130" y="120"/>
                  </a:lnTo>
                  <a:lnTo>
                    <a:pt x="103" y="120"/>
                  </a:lnTo>
                  <a:lnTo>
                    <a:pt x="75" y="120"/>
                  </a:lnTo>
                  <a:lnTo>
                    <a:pt x="75" y="113"/>
                  </a:lnTo>
                  <a:lnTo>
                    <a:pt x="80" y="113"/>
                  </a:lnTo>
                  <a:lnTo>
                    <a:pt x="85" y="113"/>
                  </a:lnTo>
                  <a:lnTo>
                    <a:pt x="89" y="112"/>
                  </a:lnTo>
                  <a:lnTo>
                    <a:pt x="92" y="109"/>
                  </a:lnTo>
                  <a:lnTo>
                    <a:pt x="93" y="104"/>
                  </a:lnTo>
                  <a:lnTo>
                    <a:pt x="93" y="37"/>
                  </a:lnTo>
                  <a:lnTo>
                    <a:pt x="92" y="32"/>
                  </a:lnTo>
                  <a:lnTo>
                    <a:pt x="90" y="28"/>
                  </a:lnTo>
                  <a:lnTo>
                    <a:pt x="89" y="24"/>
                  </a:lnTo>
                  <a:lnTo>
                    <a:pt x="86" y="20"/>
                  </a:lnTo>
                  <a:lnTo>
                    <a:pt x="83" y="17"/>
                  </a:lnTo>
                  <a:lnTo>
                    <a:pt x="79" y="16"/>
                  </a:lnTo>
                  <a:lnTo>
                    <a:pt x="68" y="15"/>
                  </a:lnTo>
                  <a:lnTo>
                    <a:pt x="62" y="16"/>
                  </a:lnTo>
                  <a:lnTo>
                    <a:pt x="53" y="19"/>
                  </a:lnTo>
                  <a:lnTo>
                    <a:pt x="38" y="28"/>
                  </a:lnTo>
                  <a:lnTo>
                    <a:pt x="38" y="104"/>
                  </a:lnTo>
                  <a:lnTo>
                    <a:pt x="38" y="109"/>
                  </a:lnTo>
                  <a:lnTo>
                    <a:pt x="42" y="112"/>
                  </a:lnTo>
                  <a:lnTo>
                    <a:pt x="46" y="113"/>
                  </a:lnTo>
                  <a:lnTo>
                    <a:pt x="51" y="113"/>
                  </a:lnTo>
                  <a:lnTo>
                    <a:pt x="55" y="113"/>
                  </a:lnTo>
                  <a:lnTo>
                    <a:pt x="55" y="120"/>
                  </a:lnTo>
                  <a:lnTo>
                    <a:pt x="28" y="120"/>
                  </a:lnTo>
                  <a:lnTo>
                    <a:pt x="0" y="120"/>
                  </a:lnTo>
                  <a:lnTo>
                    <a:pt x="0" y="113"/>
                  </a:lnTo>
                  <a:lnTo>
                    <a:pt x="5" y="113"/>
                  </a:lnTo>
                  <a:lnTo>
                    <a:pt x="10" y="113"/>
                  </a:lnTo>
                  <a:lnTo>
                    <a:pt x="14" y="112"/>
                  </a:lnTo>
                  <a:lnTo>
                    <a:pt x="16"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 name="Freeform 484"/>
            <p:cNvSpPr>
              <a:spLocks/>
            </p:cNvSpPr>
            <p:nvPr userDrawn="1"/>
          </p:nvSpPr>
          <p:spPr bwMode="auto">
            <a:xfrm>
              <a:off x="1356" y="292"/>
              <a:ext cx="26" cy="41"/>
            </a:xfrm>
            <a:custGeom>
              <a:avLst/>
              <a:gdLst>
                <a:gd name="T0" fmla="*/ 0 w 79"/>
                <a:gd name="T1" fmla="*/ 0 h 124"/>
                <a:gd name="T2" fmla="*/ 0 w 79"/>
                <a:gd name="T3" fmla="*/ 0 h 124"/>
                <a:gd name="T4" fmla="*/ 0 w 79"/>
                <a:gd name="T5" fmla="*/ 0 h 124"/>
                <a:gd name="T6" fmla="*/ 0 w 79"/>
                <a:gd name="T7" fmla="*/ 0 h 124"/>
                <a:gd name="T8" fmla="*/ 0 w 79"/>
                <a:gd name="T9" fmla="*/ 0 h 124"/>
                <a:gd name="T10" fmla="*/ 0 w 79"/>
                <a:gd name="T11" fmla="*/ 0 h 124"/>
                <a:gd name="T12" fmla="*/ 0 w 79"/>
                <a:gd name="T13" fmla="*/ 0 h 124"/>
                <a:gd name="T14" fmla="*/ 0 w 79"/>
                <a:gd name="T15" fmla="*/ 0 h 124"/>
                <a:gd name="T16" fmla="*/ 0 w 79"/>
                <a:gd name="T17" fmla="*/ 0 h 124"/>
                <a:gd name="T18" fmla="*/ 0 w 79"/>
                <a:gd name="T19" fmla="*/ 0 h 124"/>
                <a:gd name="T20" fmla="*/ 0 w 79"/>
                <a:gd name="T21" fmla="*/ 0 h 124"/>
                <a:gd name="T22" fmla="*/ 0 w 79"/>
                <a:gd name="T23" fmla="*/ 0 h 124"/>
                <a:gd name="T24" fmla="*/ 0 w 79"/>
                <a:gd name="T25" fmla="*/ 0 h 124"/>
                <a:gd name="T26" fmla="*/ 0 w 79"/>
                <a:gd name="T27" fmla="*/ 0 h 124"/>
                <a:gd name="T28" fmla="*/ 0 w 79"/>
                <a:gd name="T29" fmla="*/ 0 h 124"/>
                <a:gd name="T30" fmla="*/ 0 w 79"/>
                <a:gd name="T31" fmla="*/ 0 h 124"/>
                <a:gd name="T32" fmla="*/ 0 w 79"/>
                <a:gd name="T33" fmla="*/ 0 h 124"/>
                <a:gd name="T34" fmla="*/ 0 w 79"/>
                <a:gd name="T35" fmla="*/ 0 h 124"/>
                <a:gd name="T36" fmla="*/ 0 w 79"/>
                <a:gd name="T37" fmla="*/ 0 h 124"/>
                <a:gd name="T38" fmla="*/ 0 w 79"/>
                <a:gd name="T39" fmla="*/ 0 h 124"/>
                <a:gd name="T40" fmla="*/ 0 w 79"/>
                <a:gd name="T41" fmla="*/ 0 h 124"/>
                <a:gd name="T42" fmla="*/ 0 w 79"/>
                <a:gd name="T43" fmla="*/ 0 h 124"/>
                <a:gd name="T44" fmla="*/ 0 w 79"/>
                <a:gd name="T45" fmla="*/ 0 h 124"/>
                <a:gd name="T46" fmla="*/ 0 w 79"/>
                <a:gd name="T47" fmla="*/ 0 h 124"/>
                <a:gd name="T48" fmla="*/ 0 w 79"/>
                <a:gd name="T49" fmla="*/ 0 h 124"/>
                <a:gd name="T50" fmla="*/ 0 w 79"/>
                <a:gd name="T51" fmla="*/ 0 h 124"/>
                <a:gd name="T52" fmla="*/ 0 w 79"/>
                <a:gd name="T53" fmla="*/ 0 h 124"/>
                <a:gd name="T54" fmla="*/ 0 w 79"/>
                <a:gd name="T55" fmla="*/ 0 h 124"/>
                <a:gd name="T56" fmla="*/ 0 w 79"/>
                <a:gd name="T57" fmla="*/ 0 h 124"/>
                <a:gd name="T58" fmla="*/ 0 w 79"/>
                <a:gd name="T59" fmla="*/ 0 h 124"/>
                <a:gd name="T60" fmla="*/ 0 w 79"/>
                <a:gd name="T61" fmla="*/ 0 h 124"/>
                <a:gd name="T62" fmla="*/ 0 w 79"/>
                <a:gd name="T63" fmla="*/ 0 h 124"/>
                <a:gd name="T64" fmla="*/ 0 w 79"/>
                <a:gd name="T65" fmla="*/ 0 h 124"/>
                <a:gd name="T66" fmla="*/ 0 w 79"/>
                <a:gd name="T67" fmla="*/ 0 h 124"/>
                <a:gd name="T68" fmla="*/ 0 w 79"/>
                <a:gd name="T69" fmla="*/ 0 h 124"/>
                <a:gd name="T70" fmla="*/ 0 w 79"/>
                <a:gd name="T71" fmla="*/ 0 h 124"/>
                <a:gd name="T72" fmla="*/ 0 w 79"/>
                <a:gd name="T73" fmla="*/ 0 h 124"/>
                <a:gd name="T74" fmla="*/ 0 w 79"/>
                <a:gd name="T75" fmla="*/ 0 h 124"/>
                <a:gd name="T76" fmla="*/ 0 w 79"/>
                <a:gd name="T77" fmla="*/ 0 h 124"/>
                <a:gd name="T78" fmla="*/ 0 w 79"/>
                <a:gd name="T79" fmla="*/ 0 h 124"/>
                <a:gd name="T80" fmla="*/ 0 w 79"/>
                <a:gd name="T81" fmla="*/ 0 h 124"/>
                <a:gd name="T82" fmla="*/ 0 w 79"/>
                <a:gd name="T83" fmla="*/ 0 h 124"/>
                <a:gd name="T84" fmla="*/ 0 w 79"/>
                <a:gd name="T85" fmla="*/ 0 h 124"/>
                <a:gd name="T86" fmla="*/ 0 w 79"/>
                <a:gd name="T87" fmla="*/ 0 h 124"/>
                <a:gd name="T88" fmla="*/ 0 w 79"/>
                <a:gd name="T89" fmla="*/ 0 h 124"/>
                <a:gd name="T90" fmla="*/ 0 w 79"/>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 h="124">
                  <a:moveTo>
                    <a:pt x="4" y="83"/>
                  </a:moveTo>
                  <a:lnTo>
                    <a:pt x="4" y="83"/>
                  </a:lnTo>
                  <a:lnTo>
                    <a:pt x="7" y="90"/>
                  </a:lnTo>
                  <a:lnTo>
                    <a:pt x="8" y="96"/>
                  </a:lnTo>
                  <a:lnTo>
                    <a:pt x="12" y="102"/>
                  </a:lnTo>
                  <a:lnTo>
                    <a:pt x="15" y="107"/>
                  </a:lnTo>
                  <a:lnTo>
                    <a:pt x="20" y="111"/>
                  </a:lnTo>
                  <a:lnTo>
                    <a:pt x="25" y="113"/>
                  </a:lnTo>
                  <a:lnTo>
                    <a:pt x="31" y="114"/>
                  </a:lnTo>
                  <a:lnTo>
                    <a:pt x="38" y="116"/>
                  </a:lnTo>
                  <a:lnTo>
                    <a:pt x="43" y="114"/>
                  </a:lnTo>
                  <a:lnTo>
                    <a:pt x="47" y="114"/>
                  </a:lnTo>
                  <a:lnTo>
                    <a:pt x="51" y="112"/>
                  </a:lnTo>
                  <a:lnTo>
                    <a:pt x="53" y="109"/>
                  </a:lnTo>
                  <a:lnTo>
                    <a:pt x="57" y="104"/>
                  </a:lnTo>
                  <a:lnTo>
                    <a:pt x="59" y="98"/>
                  </a:lnTo>
                  <a:lnTo>
                    <a:pt x="59" y="91"/>
                  </a:lnTo>
                  <a:lnTo>
                    <a:pt x="56" y="87"/>
                  </a:lnTo>
                  <a:lnTo>
                    <a:pt x="53" y="83"/>
                  </a:lnTo>
                  <a:lnTo>
                    <a:pt x="50" y="79"/>
                  </a:lnTo>
                  <a:lnTo>
                    <a:pt x="41" y="74"/>
                  </a:lnTo>
                  <a:lnTo>
                    <a:pt x="30" y="69"/>
                  </a:lnTo>
                  <a:lnTo>
                    <a:pt x="20" y="64"/>
                  </a:lnTo>
                  <a:lnTo>
                    <a:pt x="15" y="61"/>
                  </a:lnTo>
                  <a:lnTo>
                    <a:pt x="11" y="57"/>
                  </a:lnTo>
                  <a:lnTo>
                    <a:pt x="7" y="52"/>
                  </a:lnTo>
                  <a:lnTo>
                    <a:pt x="4" y="47"/>
                  </a:lnTo>
                  <a:lnTo>
                    <a:pt x="3" y="42"/>
                  </a:lnTo>
                  <a:lnTo>
                    <a:pt x="2" y="34"/>
                  </a:lnTo>
                  <a:lnTo>
                    <a:pt x="3" y="29"/>
                  </a:lnTo>
                  <a:lnTo>
                    <a:pt x="4" y="22"/>
                  </a:lnTo>
                  <a:lnTo>
                    <a:pt x="7" y="17"/>
                  </a:lnTo>
                  <a:lnTo>
                    <a:pt x="11" y="12"/>
                  </a:lnTo>
                  <a:lnTo>
                    <a:pt x="17" y="7"/>
                  </a:lnTo>
                  <a:lnTo>
                    <a:pt x="24" y="4"/>
                  </a:lnTo>
                  <a:lnTo>
                    <a:pt x="33" y="2"/>
                  </a:lnTo>
                  <a:lnTo>
                    <a:pt x="42" y="0"/>
                  </a:lnTo>
                  <a:lnTo>
                    <a:pt x="50" y="0"/>
                  </a:lnTo>
                  <a:lnTo>
                    <a:pt x="56" y="3"/>
                  </a:lnTo>
                  <a:lnTo>
                    <a:pt x="64" y="4"/>
                  </a:lnTo>
                  <a:lnTo>
                    <a:pt x="72" y="8"/>
                  </a:lnTo>
                  <a:lnTo>
                    <a:pt x="74" y="35"/>
                  </a:lnTo>
                  <a:lnTo>
                    <a:pt x="68" y="35"/>
                  </a:lnTo>
                  <a:lnTo>
                    <a:pt x="66" y="29"/>
                  </a:lnTo>
                  <a:lnTo>
                    <a:pt x="65" y="24"/>
                  </a:lnTo>
                  <a:lnTo>
                    <a:pt x="63" y="20"/>
                  </a:lnTo>
                  <a:lnTo>
                    <a:pt x="59" y="16"/>
                  </a:lnTo>
                  <a:lnTo>
                    <a:pt x="55" y="13"/>
                  </a:lnTo>
                  <a:lnTo>
                    <a:pt x="51" y="11"/>
                  </a:lnTo>
                  <a:lnTo>
                    <a:pt x="46" y="10"/>
                  </a:lnTo>
                  <a:lnTo>
                    <a:pt x="39" y="10"/>
                  </a:lnTo>
                  <a:lnTo>
                    <a:pt x="31" y="10"/>
                  </a:lnTo>
                  <a:lnTo>
                    <a:pt x="25" y="13"/>
                  </a:lnTo>
                  <a:lnTo>
                    <a:pt x="22" y="16"/>
                  </a:lnTo>
                  <a:lnTo>
                    <a:pt x="21" y="19"/>
                  </a:lnTo>
                  <a:lnTo>
                    <a:pt x="20" y="22"/>
                  </a:lnTo>
                  <a:lnTo>
                    <a:pt x="18" y="26"/>
                  </a:lnTo>
                  <a:lnTo>
                    <a:pt x="20" y="32"/>
                  </a:lnTo>
                  <a:lnTo>
                    <a:pt x="21" y="35"/>
                  </a:lnTo>
                  <a:lnTo>
                    <a:pt x="25" y="39"/>
                  </a:lnTo>
                  <a:lnTo>
                    <a:pt x="29" y="43"/>
                  </a:lnTo>
                  <a:lnTo>
                    <a:pt x="38" y="48"/>
                  </a:lnTo>
                  <a:lnTo>
                    <a:pt x="50" y="54"/>
                  </a:lnTo>
                  <a:lnTo>
                    <a:pt x="60" y="59"/>
                  </a:lnTo>
                  <a:lnTo>
                    <a:pt x="65" y="61"/>
                  </a:lnTo>
                  <a:lnTo>
                    <a:pt x="70" y="65"/>
                  </a:lnTo>
                  <a:lnTo>
                    <a:pt x="74" y="70"/>
                  </a:lnTo>
                  <a:lnTo>
                    <a:pt x="77" y="76"/>
                  </a:lnTo>
                  <a:lnTo>
                    <a:pt x="79" y="81"/>
                  </a:lnTo>
                  <a:lnTo>
                    <a:pt x="79" y="89"/>
                  </a:lnTo>
                  <a:lnTo>
                    <a:pt x="79" y="95"/>
                  </a:lnTo>
                  <a:lnTo>
                    <a:pt x="77" y="102"/>
                  </a:lnTo>
                  <a:lnTo>
                    <a:pt x="74" y="107"/>
                  </a:lnTo>
                  <a:lnTo>
                    <a:pt x="69" y="113"/>
                  </a:lnTo>
                  <a:lnTo>
                    <a:pt x="63" y="117"/>
                  </a:lnTo>
                  <a:lnTo>
                    <a:pt x="55" y="121"/>
                  </a:lnTo>
                  <a:lnTo>
                    <a:pt x="46" y="124"/>
                  </a:lnTo>
                  <a:lnTo>
                    <a:pt x="34" y="124"/>
                  </a:lnTo>
                  <a:lnTo>
                    <a:pt x="26" y="124"/>
                  </a:lnTo>
                  <a:lnTo>
                    <a:pt x="18" y="121"/>
                  </a:lnTo>
                  <a:lnTo>
                    <a:pt x="11" y="118"/>
                  </a:lnTo>
                  <a:lnTo>
                    <a:pt x="3" y="114"/>
                  </a:lnTo>
                  <a:lnTo>
                    <a:pt x="0" y="85"/>
                  </a:lnTo>
                  <a:lnTo>
                    <a:pt x="4"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 name="Freeform 485"/>
            <p:cNvSpPr>
              <a:spLocks/>
            </p:cNvSpPr>
            <p:nvPr userDrawn="1"/>
          </p:nvSpPr>
          <p:spPr bwMode="auto">
            <a:xfrm>
              <a:off x="762" y="378"/>
              <a:ext cx="21" cy="43"/>
            </a:xfrm>
            <a:custGeom>
              <a:avLst/>
              <a:gdLst>
                <a:gd name="T0" fmla="*/ 0 w 64"/>
                <a:gd name="T1" fmla="*/ 0 h 130"/>
                <a:gd name="T2" fmla="*/ 0 w 64"/>
                <a:gd name="T3" fmla="*/ 0 h 130"/>
                <a:gd name="T4" fmla="*/ 0 w 64"/>
                <a:gd name="T5" fmla="*/ 0 h 130"/>
                <a:gd name="T6" fmla="*/ 0 w 64"/>
                <a:gd name="T7" fmla="*/ 0 h 130"/>
                <a:gd name="T8" fmla="*/ 0 w 64"/>
                <a:gd name="T9" fmla="*/ 0 h 130"/>
                <a:gd name="T10" fmla="*/ 0 w 64"/>
                <a:gd name="T11" fmla="*/ 0 h 130"/>
                <a:gd name="T12" fmla="*/ 0 w 64"/>
                <a:gd name="T13" fmla="*/ 0 h 130"/>
                <a:gd name="T14" fmla="*/ 0 w 64"/>
                <a:gd name="T15" fmla="*/ 0 h 130"/>
                <a:gd name="T16" fmla="*/ 0 w 64"/>
                <a:gd name="T17" fmla="*/ 0 h 130"/>
                <a:gd name="T18" fmla="*/ 0 w 64"/>
                <a:gd name="T19" fmla="*/ 0 h 130"/>
                <a:gd name="T20" fmla="*/ 0 w 64"/>
                <a:gd name="T21" fmla="*/ 0 h 130"/>
                <a:gd name="T22" fmla="*/ 0 w 64"/>
                <a:gd name="T23" fmla="*/ 0 h 130"/>
                <a:gd name="T24" fmla="*/ 0 w 64"/>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30">
                  <a:moveTo>
                    <a:pt x="0" y="0"/>
                  </a:moveTo>
                  <a:lnTo>
                    <a:pt x="62" y="0"/>
                  </a:lnTo>
                  <a:lnTo>
                    <a:pt x="58" y="12"/>
                  </a:lnTo>
                  <a:lnTo>
                    <a:pt x="14" y="12"/>
                  </a:lnTo>
                  <a:lnTo>
                    <a:pt x="14" y="57"/>
                  </a:lnTo>
                  <a:lnTo>
                    <a:pt x="57" y="57"/>
                  </a:lnTo>
                  <a:lnTo>
                    <a:pt x="57" y="69"/>
                  </a:lnTo>
                  <a:lnTo>
                    <a:pt x="14" y="69"/>
                  </a:lnTo>
                  <a:lnTo>
                    <a:pt x="14" y="118"/>
                  </a:lnTo>
                  <a:lnTo>
                    <a:pt x="64" y="118"/>
                  </a:lnTo>
                  <a:lnTo>
                    <a:pt x="64"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 name="Freeform 486"/>
            <p:cNvSpPr>
              <a:spLocks/>
            </p:cNvSpPr>
            <p:nvPr userDrawn="1"/>
          </p:nvSpPr>
          <p:spPr bwMode="auto">
            <a:xfrm>
              <a:off x="788" y="390"/>
              <a:ext cx="28" cy="31"/>
            </a:xfrm>
            <a:custGeom>
              <a:avLst/>
              <a:gdLst>
                <a:gd name="T0" fmla="*/ 0 w 84"/>
                <a:gd name="T1" fmla="*/ 0 h 93"/>
                <a:gd name="T2" fmla="*/ 0 w 84"/>
                <a:gd name="T3" fmla="*/ 0 h 93"/>
                <a:gd name="T4" fmla="*/ 0 w 84"/>
                <a:gd name="T5" fmla="*/ 0 h 93"/>
                <a:gd name="T6" fmla="*/ 0 w 84"/>
                <a:gd name="T7" fmla="*/ 0 h 93"/>
                <a:gd name="T8" fmla="*/ 0 w 84"/>
                <a:gd name="T9" fmla="*/ 0 h 93"/>
                <a:gd name="T10" fmla="*/ 0 w 84"/>
                <a:gd name="T11" fmla="*/ 0 h 93"/>
                <a:gd name="T12" fmla="*/ 0 w 84"/>
                <a:gd name="T13" fmla="*/ 0 h 93"/>
                <a:gd name="T14" fmla="*/ 0 w 84"/>
                <a:gd name="T15" fmla="*/ 0 h 93"/>
                <a:gd name="T16" fmla="*/ 0 w 84"/>
                <a:gd name="T17" fmla="*/ 0 h 93"/>
                <a:gd name="T18" fmla="*/ 0 w 84"/>
                <a:gd name="T19" fmla="*/ 0 h 93"/>
                <a:gd name="T20" fmla="*/ 0 w 84"/>
                <a:gd name="T21" fmla="*/ 0 h 93"/>
                <a:gd name="T22" fmla="*/ 0 w 84"/>
                <a:gd name="T23" fmla="*/ 0 h 93"/>
                <a:gd name="T24" fmla="*/ 0 w 84"/>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93">
                  <a:moveTo>
                    <a:pt x="34" y="46"/>
                  </a:moveTo>
                  <a:lnTo>
                    <a:pt x="1" y="0"/>
                  </a:lnTo>
                  <a:lnTo>
                    <a:pt x="18" y="0"/>
                  </a:lnTo>
                  <a:lnTo>
                    <a:pt x="43" y="36"/>
                  </a:lnTo>
                  <a:lnTo>
                    <a:pt x="68" y="0"/>
                  </a:lnTo>
                  <a:lnTo>
                    <a:pt x="84" y="0"/>
                  </a:lnTo>
                  <a:lnTo>
                    <a:pt x="51" y="46"/>
                  </a:lnTo>
                  <a:lnTo>
                    <a:pt x="84" y="93"/>
                  </a:lnTo>
                  <a:lnTo>
                    <a:pt x="68" y="93"/>
                  </a:lnTo>
                  <a:lnTo>
                    <a:pt x="42" y="57"/>
                  </a:lnTo>
                  <a:lnTo>
                    <a:pt x="17" y="93"/>
                  </a:lnTo>
                  <a:lnTo>
                    <a:pt x="0" y="93"/>
                  </a:lnTo>
                  <a:lnTo>
                    <a:pt x="3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 name="Freeform 487"/>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 name="Freeform 488"/>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 name="Freeform 489"/>
            <p:cNvSpPr>
              <a:spLocks noEditPoints="1"/>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 name="Freeform 490"/>
            <p:cNvSpPr>
              <a:spLocks/>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 name="Freeform 491"/>
            <p:cNvSpPr>
              <a:spLocks/>
            </p:cNvSpPr>
            <p:nvPr userDrawn="1"/>
          </p:nvSpPr>
          <p:spPr bwMode="auto">
            <a:xfrm>
              <a:off x="85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9" name="Freeform 492"/>
            <p:cNvSpPr>
              <a:spLocks/>
            </p:cNvSpPr>
            <p:nvPr userDrawn="1"/>
          </p:nvSpPr>
          <p:spPr bwMode="auto">
            <a:xfrm>
              <a:off x="881" y="374"/>
              <a:ext cx="10" cy="47"/>
            </a:xfrm>
            <a:custGeom>
              <a:avLst/>
              <a:gdLst>
                <a:gd name="T0" fmla="*/ 0 w 30"/>
                <a:gd name="T1" fmla="*/ 0 h 141"/>
                <a:gd name="T2" fmla="*/ 0 w 30"/>
                <a:gd name="T3" fmla="*/ 0 h 141"/>
                <a:gd name="T4" fmla="*/ 0 w 30"/>
                <a:gd name="T5" fmla="*/ 0 h 141"/>
                <a:gd name="T6" fmla="*/ 0 w 30"/>
                <a:gd name="T7" fmla="*/ 0 h 141"/>
                <a:gd name="T8" fmla="*/ 0 w 30"/>
                <a:gd name="T9" fmla="*/ 0 h 141"/>
                <a:gd name="T10" fmla="*/ 0 w 30"/>
                <a:gd name="T11" fmla="*/ 0 h 141"/>
                <a:gd name="T12" fmla="*/ 0 w 30"/>
                <a:gd name="T13" fmla="*/ 0 h 141"/>
                <a:gd name="T14" fmla="*/ 0 w 30"/>
                <a:gd name="T15" fmla="*/ 0 h 141"/>
                <a:gd name="T16" fmla="*/ 0 w 30"/>
                <a:gd name="T17" fmla="*/ 0 h 141"/>
                <a:gd name="T18" fmla="*/ 0 w 30"/>
                <a:gd name="T19" fmla="*/ 0 h 141"/>
                <a:gd name="T20" fmla="*/ 0 w 30"/>
                <a:gd name="T21" fmla="*/ 0 h 141"/>
                <a:gd name="T22" fmla="*/ 0 w 30"/>
                <a:gd name="T23" fmla="*/ 0 h 141"/>
                <a:gd name="T24" fmla="*/ 0 w 30"/>
                <a:gd name="T25" fmla="*/ 0 h 141"/>
                <a:gd name="T26" fmla="*/ 0 w 30"/>
                <a:gd name="T27" fmla="*/ 0 h 141"/>
                <a:gd name="T28" fmla="*/ 0 w 30"/>
                <a:gd name="T29" fmla="*/ 0 h 141"/>
                <a:gd name="T30" fmla="*/ 0 w 30"/>
                <a:gd name="T31" fmla="*/ 0 h 141"/>
                <a:gd name="T32" fmla="*/ 0 w 30"/>
                <a:gd name="T33" fmla="*/ 0 h 141"/>
                <a:gd name="T34" fmla="*/ 0 w 30"/>
                <a:gd name="T35" fmla="*/ 0 h 141"/>
                <a:gd name="T36" fmla="*/ 0 w 30"/>
                <a:gd name="T37" fmla="*/ 0 h 141"/>
                <a:gd name="T38" fmla="*/ 0 w 30"/>
                <a:gd name="T39" fmla="*/ 0 h 141"/>
                <a:gd name="T40" fmla="*/ 0 w 30"/>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1">
                  <a:moveTo>
                    <a:pt x="0" y="0"/>
                  </a:moveTo>
                  <a:lnTo>
                    <a:pt x="14" y="0"/>
                  </a:lnTo>
                  <a:lnTo>
                    <a:pt x="14" y="119"/>
                  </a:lnTo>
                  <a:lnTo>
                    <a:pt x="14" y="123"/>
                  </a:lnTo>
                  <a:lnTo>
                    <a:pt x="15" y="127"/>
                  </a:lnTo>
                  <a:lnTo>
                    <a:pt x="18" y="128"/>
                  </a:lnTo>
                  <a:lnTo>
                    <a:pt x="22" y="128"/>
                  </a:lnTo>
                  <a:lnTo>
                    <a:pt x="27" y="127"/>
                  </a:lnTo>
                  <a:lnTo>
                    <a:pt x="30" y="139"/>
                  </a:lnTo>
                  <a:lnTo>
                    <a:pt x="25" y="141"/>
                  </a:lnTo>
                  <a:lnTo>
                    <a:pt x="17" y="141"/>
                  </a:lnTo>
                  <a:lnTo>
                    <a:pt x="9" y="140"/>
                  </a:lnTo>
                  <a:lnTo>
                    <a:pt x="6" y="139"/>
                  </a:lnTo>
                  <a:lnTo>
                    <a:pt x="4"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 name="Freeform 493"/>
            <p:cNvSpPr>
              <a:spLocks/>
            </p:cNvSpPr>
            <p:nvPr userDrawn="1"/>
          </p:nvSpPr>
          <p:spPr bwMode="auto">
            <a:xfrm>
              <a:off x="898" y="374"/>
              <a:ext cx="10" cy="47"/>
            </a:xfrm>
            <a:custGeom>
              <a:avLst/>
              <a:gdLst>
                <a:gd name="T0" fmla="*/ 0 w 31"/>
                <a:gd name="T1" fmla="*/ 0 h 141"/>
                <a:gd name="T2" fmla="*/ 0 w 31"/>
                <a:gd name="T3" fmla="*/ 0 h 141"/>
                <a:gd name="T4" fmla="*/ 0 w 31"/>
                <a:gd name="T5" fmla="*/ 0 h 141"/>
                <a:gd name="T6" fmla="*/ 0 w 31"/>
                <a:gd name="T7" fmla="*/ 0 h 141"/>
                <a:gd name="T8" fmla="*/ 0 w 31"/>
                <a:gd name="T9" fmla="*/ 0 h 141"/>
                <a:gd name="T10" fmla="*/ 0 w 31"/>
                <a:gd name="T11" fmla="*/ 0 h 141"/>
                <a:gd name="T12" fmla="*/ 0 w 31"/>
                <a:gd name="T13" fmla="*/ 0 h 141"/>
                <a:gd name="T14" fmla="*/ 0 w 31"/>
                <a:gd name="T15" fmla="*/ 0 h 141"/>
                <a:gd name="T16" fmla="*/ 0 w 31"/>
                <a:gd name="T17" fmla="*/ 0 h 141"/>
                <a:gd name="T18" fmla="*/ 0 w 31"/>
                <a:gd name="T19" fmla="*/ 0 h 141"/>
                <a:gd name="T20" fmla="*/ 0 w 31"/>
                <a:gd name="T21" fmla="*/ 0 h 141"/>
                <a:gd name="T22" fmla="*/ 0 w 31"/>
                <a:gd name="T23" fmla="*/ 0 h 141"/>
                <a:gd name="T24" fmla="*/ 0 w 31"/>
                <a:gd name="T25" fmla="*/ 0 h 141"/>
                <a:gd name="T26" fmla="*/ 0 w 31"/>
                <a:gd name="T27" fmla="*/ 0 h 141"/>
                <a:gd name="T28" fmla="*/ 0 w 31"/>
                <a:gd name="T29" fmla="*/ 0 h 141"/>
                <a:gd name="T30" fmla="*/ 0 w 31"/>
                <a:gd name="T31" fmla="*/ 0 h 141"/>
                <a:gd name="T32" fmla="*/ 0 w 31"/>
                <a:gd name="T33" fmla="*/ 0 h 141"/>
                <a:gd name="T34" fmla="*/ 0 w 31"/>
                <a:gd name="T35" fmla="*/ 0 h 141"/>
                <a:gd name="T36" fmla="*/ 0 w 31"/>
                <a:gd name="T37" fmla="*/ 0 h 141"/>
                <a:gd name="T38" fmla="*/ 0 w 31"/>
                <a:gd name="T39" fmla="*/ 0 h 141"/>
                <a:gd name="T40" fmla="*/ 0 w 31"/>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141">
                  <a:moveTo>
                    <a:pt x="0" y="0"/>
                  </a:moveTo>
                  <a:lnTo>
                    <a:pt x="14" y="0"/>
                  </a:lnTo>
                  <a:lnTo>
                    <a:pt x="14" y="119"/>
                  </a:lnTo>
                  <a:lnTo>
                    <a:pt x="16" y="123"/>
                  </a:lnTo>
                  <a:lnTo>
                    <a:pt x="17" y="127"/>
                  </a:lnTo>
                  <a:lnTo>
                    <a:pt x="20" y="128"/>
                  </a:lnTo>
                  <a:lnTo>
                    <a:pt x="22" y="128"/>
                  </a:lnTo>
                  <a:lnTo>
                    <a:pt x="27" y="127"/>
                  </a:lnTo>
                  <a:lnTo>
                    <a:pt x="31" y="139"/>
                  </a:lnTo>
                  <a:lnTo>
                    <a:pt x="25" y="141"/>
                  </a:lnTo>
                  <a:lnTo>
                    <a:pt x="18" y="141"/>
                  </a:lnTo>
                  <a:lnTo>
                    <a:pt x="11" y="140"/>
                  </a:lnTo>
                  <a:lnTo>
                    <a:pt x="8" y="139"/>
                  </a:lnTo>
                  <a:lnTo>
                    <a:pt x="5"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 name="Freeform 494"/>
            <p:cNvSpPr>
              <a:spLocks noEditPoints="1"/>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 name="Freeform 495"/>
            <p:cNvSpPr>
              <a:spLocks/>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 name="Freeform 496"/>
            <p:cNvSpPr>
              <a:spLocks/>
            </p:cNvSpPr>
            <p:nvPr userDrawn="1"/>
          </p:nvSpPr>
          <p:spPr bwMode="auto">
            <a:xfrm>
              <a:off x="918"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 name="Freeform 497"/>
            <p:cNvSpPr>
              <a:spLocks/>
            </p:cNvSpPr>
            <p:nvPr userDrawn="1"/>
          </p:nvSpPr>
          <p:spPr bwMode="auto">
            <a:xfrm>
              <a:off x="945" y="389"/>
              <a:ext cx="25" cy="32"/>
            </a:xfrm>
            <a:custGeom>
              <a:avLst/>
              <a:gdLst>
                <a:gd name="T0" fmla="*/ 0 w 75"/>
                <a:gd name="T1" fmla="*/ 0 h 96"/>
                <a:gd name="T2" fmla="*/ 0 w 75"/>
                <a:gd name="T3" fmla="*/ 0 h 96"/>
                <a:gd name="T4" fmla="*/ 0 w 75"/>
                <a:gd name="T5" fmla="*/ 0 h 96"/>
                <a:gd name="T6" fmla="*/ 0 w 75"/>
                <a:gd name="T7" fmla="*/ 0 h 96"/>
                <a:gd name="T8" fmla="*/ 0 w 75"/>
                <a:gd name="T9" fmla="*/ 0 h 96"/>
                <a:gd name="T10" fmla="*/ 0 w 75"/>
                <a:gd name="T11" fmla="*/ 0 h 96"/>
                <a:gd name="T12" fmla="*/ 0 w 75"/>
                <a:gd name="T13" fmla="*/ 0 h 96"/>
                <a:gd name="T14" fmla="*/ 0 w 75"/>
                <a:gd name="T15" fmla="*/ 0 h 96"/>
                <a:gd name="T16" fmla="*/ 0 w 75"/>
                <a:gd name="T17" fmla="*/ 0 h 96"/>
                <a:gd name="T18" fmla="*/ 0 w 75"/>
                <a:gd name="T19" fmla="*/ 0 h 96"/>
                <a:gd name="T20" fmla="*/ 0 w 75"/>
                <a:gd name="T21" fmla="*/ 0 h 96"/>
                <a:gd name="T22" fmla="*/ 0 w 75"/>
                <a:gd name="T23" fmla="*/ 0 h 96"/>
                <a:gd name="T24" fmla="*/ 0 w 75"/>
                <a:gd name="T25" fmla="*/ 0 h 96"/>
                <a:gd name="T26" fmla="*/ 0 w 75"/>
                <a:gd name="T27" fmla="*/ 0 h 96"/>
                <a:gd name="T28" fmla="*/ 0 w 75"/>
                <a:gd name="T29" fmla="*/ 0 h 96"/>
                <a:gd name="T30" fmla="*/ 0 w 75"/>
                <a:gd name="T31" fmla="*/ 0 h 96"/>
                <a:gd name="T32" fmla="*/ 0 w 75"/>
                <a:gd name="T33" fmla="*/ 0 h 96"/>
                <a:gd name="T34" fmla="*/ 0 w 75"/>
                <a:gd name="T35" fmla="*/ 0 h 96"/>
                <a:gd name="T36" fmla="*/ 0 w 75"/>
                <a:gd name="T37" fmla="*/ 0 h 96"/>
                <a:gd name="T38" fmla="*/ 0 w 75"/>
                <a:gd name="T39" fmla="*/ 0 h 96"/>
                <a:gd name="T40" fmla="*/ 0 w 75"/>
                <a:gd name="T41" fmla="*/ 0 h 96"/>
                <a:gd name="T42" fmla="*/ 0 w 75"/>
                <a:gd name="T43" fmla="*/ 0 h 96"/>
                <a:gd name="T44" fmla="*/ 0 w 75"/>
                <a:gd name="T45" fmla="*/ 0 h 96"/>
                <a:gd name="T46" fmla="*/ 0 w 75"/>
                <a:gd name="T47" fmla="*/ 0 h 96"/>
                <a:gd name="T48" fmla="*/ 0 w 75"/>
                <a:gd name="T49" fmla="*/ 0 h 96"/>
                <a:gd name="T50" fmla="*/ 0 w 75"/>
                <a:gd name="T51" fmla="*/ 0 h 96"/>
                <a:gd name="T52" fmla="*/ 0 w 75"/>
                <a:gd name="T53" fmla="*/ 0 h 96"/>
                <a:gd name="T54" fmla="*/ 0 w 75"/>
                <a:gd name="T55" fmla="*/ 0 h 96"/>
                <a:gd name="T56" fmla="*/ 0 w 75"/>
                <a:gd name="T57" fmla="*/ 0 h 96"/>
                <a:gd name="T58" fmla="*/ 0 w 75"/>
                <a:gd name="T59" fmla="*/ 0 h 96"/>
                <a:gd name="T60" fmla="*/ 0 w 75"/>
                <a:gd name="T61" fmla="*/ 0 h 96"/>
                <a:gd name="T62" fmla="*/ 0 w 75"/>
                <a:gd name="T63" fmla="*/ 0 h 96"/>
                <a:gd name="T64" fmla="*/ 0 w 75"/>
                <a:gd name="T65" fmla="*/ 0 h 96"/>
                <a:gd name="T66" fmla="*/ 0 w 75"/>
                <a:gd name="T67" fmla="*/ 0 h 96"/>
                <a:gd name="T68" fmla="*/ 0 w 75"/>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 h="96">
                  <a:moveTo>
                    <a:pt x="0" y="3"/>
                  </a:moveTo>
                  <a:lnTo>
                    <a:pt x="13" y="3"/>
                  </a:lnTo>
                  <a:lnTo>
                    <a:pt x="14" y="14"/>
                  </a:lnTo>
                  <a:lnTo>
                    <a:pt x="22" y="9"/>
                  </a:lnTo>
                  <a:lnTo>
                    <a:pt x="30" y="4"/>
                  </a:lnTo>
                  <a:lnTo>
                    <a:pt x="39" y="1"/>
                  </a:lnTo>
                  <a:lnTo>
                    <a:pt x="48" y="0"/>
                  </a:lnTo>
                  <a:lnTo>
                    <a:pt x="53" y="0"/>
                  </a:lnTo>
                  <a:lnTo>
                    <a:pt x="58" y="3"/>
                  </a:lnTo>
                  <a:lnTo>
                    <a:pt x="62" y="4"/>
                  </a:lnTo>
                  <a:lnTo>
                    <a:pt x="66" y="8"/>
                  </a:lnTo>
                  <a:lnTo>
                    <a:pt x="70" y="12"/>
                  </a:lnTo>
                  <a:lnTo>
                    <a:pt x="72" y="18"/>
                  </a:lnTo>
                  <a:lnTo>
                    <a:pt x="74" y="25"/>
                  </a:lnTo>
                  <a:lnTo>
                    <a:pt x="75" y="32"/>
                  </a:lnTo>
                  <a:lnTo>
                    <a:pt x="75" y="96"/>
                  </a:lnTo>
                  <a:lnTo>
                    <a:pt x="61" y="96"/>
                  </a:lnTo>
                  <a:lnTo>
                    <a:pt x="61" y="38"/>
                  </a:lnTo>
                  <a:lnTo>
                    <a:pt x="59" y="28"/>
                  </a:lnTo>
                  <a:lnTo>
                    <a:pt x="57" y="21"/>
                  </a:lnTo>
                  <a:lnTo>
                    <a:pt x="54" y="17"/>
                  </a:lnTo>
                  <a:lnTo>
                    <a:pt x="52" y="15"/>
                  </a:lnTo>
                  <a:lnTo>
                    <a:pt x="48" y="14"/>
                  </a:lnTo>
                  <a:lnTo>
                    <a:pt x="44" y="13"/>
                  </a:lnTo>
                  <a:lnTo>
                    <a:pt x="36" y="14"/>
                  </a:lnTo>
                  <a:lnTo>
                    <a:pt x="28" y="17"/>
                  </a:lnTo>
                  <a:lnTo>
                    <a:pt x="22"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5" name="Freeform 498"/>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6" name="Freeform 499"/>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7" name="Freeform 500"/>
            <p:cNvSpPr>
              <a:spLocks noEditPoints="1"/>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close/>
                  <a:moveTo>
                    <a:pt x="59" y="40"/>
                  </a:moveTo>
                  <a:lnTo>
                    <a:pt x="59" y="40"/>
                  </a:lnTo>
                  <a:lnTo>
                    <a:pt x="58" y="30"/>
                  </a:lnTo>
                  <a:lnTo>
                    <a:pt x="57" y="25"/>
                  </a:lnTo>
                  <a:lnTo>
                    <a:pt x="54" y="21"/>
                  </a:lnTo>
                  <a:lnTo>
                    <a:pt x="52" y="17"/>
                  </a:lnTo>
                  <a:lnTo>
                    <a:pt x="48" y="14"/>
                  </a:lnTo>
                  <a:lnTo>
                    <a:pt x="43" y="13"/>
                  </a:lnTo>
                  <a:lnTo>
                    <a:pt x="37" y="12"/>
                  </a:lnTo>
                  <a:lnTo>
                    <a:pt x="32" y="13"/>
                  </a:lnTo>
                  <a:lnTo>
                    <a:pt x="28" y="14"/>
                  </a:lnTo>
                  <a:lnTo>
                    <a:pt x="24" y="17"/>
                  </a:lnTo>
                  <a:lnTo>
                    <a:pt x="21" y="21"/>
                  </a:lnTo>
                  <a:lnTo>
                    <a:pt x="18" y="25"/>
                  </a:lnTo>
                  <a:lnTo>
                    <a:pt x="17" y="30"/>
                  </a:lnTo>
                  <a:lnTo>
                    <a:pt x="15" y="35"/>
                  </a:lnTo>
                  <a:lnTo>
                    <a:pt x="14" y="40"/>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8" name="Freeform 501"/>
            <p:cNvSpPr>
              <a:spLocks/>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w 75"/>
                <a:gd name="T69" fmla="*/ 0 h 98"/>
                <a:gd name="T70" fmla="*/ 0 w 75"/>
                <a:gd name="T71" fmla="*/ 0 h 98"/>
                <a:gd name="T72" fmla="*/ 0 w 75"/>
                <a:gd name="T73" fmla="*/ 0 h 98"/>
                <a:gd name="T74" fmla="*/ 0 w 75"/>
                <a:gd name="T75" fmla="*/ 0 h 98"/>
                <a:gd name="T76" fmla="*/ 0 w 75"/>
                <a:gd name="T77" fmla="*/ 0 h 98"/>
                <a:gd name="T78" fmla="*/ 0 w 75"/>
                <a:gd name="T79" fmla="*/ 0 h 98"/>
                <a:gd name="T80" fmla="*/ 0 w 75"/>
                <a:gd name="T81" fmla="*/ 0 h 98"/>
                <a:gd name="T82" fmla="*/ 0 w 75"/>
                <a:gd name="T83" fmla="*/ 0 h 98"/>
                <a:gd name="T84" fmla="*/ 0 w 75"/>
                <a:gd name="T85" fmla="*/ 0 h 98"/>
                <a:gd name="T86" fmla="*/ 0 w 75"/>
                <a:gd name="T87" fmla="*/ 0 h 98"/>
                <a:gd name="T88" fmla="*/ 0 w 75"/>
                <a:gd name="T89" fmla="*/ 0 h 98"/>
                <a:gd name="T90" fmla="*/ 0 w 75"/>
                <a:gd name="T91" fmla="*/ 0 h 98"/>
                <a:gd name="T92" fmla="*/ 0 w 75"/>
                <a:gd name="T93" fmla="*/ 0 h 98"/>
                <a:gd name="T94" fmla="*/ 0 w 75"/>
                <a:gd name="T95" fmla="*/ 0 h 98"/>
                <a:gd name="T96" fmla="*/ 0 w 75"/>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9" name="Freeform 502"/>
            <p:cNvSpPr>
              <a:spLocks/>
            </p:cNvSpPr>
            <p:nvPr userDrawn="1"/>
          </p:nvSpPr>
          <p:spPr bwMode="auto">
            <a:xfrm>
              <a:off x="1011"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8" y="5"/>
                  </a:lnTo>
                  <a:lnTo>
                    <a:pt x="34" y="2"/>
                  </a:lnTo>
                  <a:lnTo>
                    <a:pt x="29" y="1"/>
                  </a:lnTo>
                  <a:lnTo>
                    <a:pt x="23" y="0"/>
                  </a:lnTo>
                  <a:lnTo>
                    <a:pt x="18" y="1"/>
                  </a:lnTo>
                  <a:lnTo>
                    <a:pt x="14" y="2"/>
                  </a:lnTo>
                  <a:lnTo>
                    <a:pt x="10" y="5"/>
                  </a:lnTo>
                  <a:lnTo>
                    <a:pt x="7" y="9"/>
                  </a:lnTo>
                  <a:lnTo>
                    <a:pt x="4" y="13"/>
                  </a:lnTo>
                  <a:lnTo>
                    <a:pt x="3" y="18"/>
                  </a:lnTo>
                  <a:lnTo>
                    <a:pt x="1"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0" name="Freeform 503"/>
            <p:cNvSpPr>
              <a:spLocks noEditPoints="1"/>
            </p:cNvSpPr>
            <p:nvPr userDrawn="1"/>
          </p:nvSpPr>
          <p:spPr bwMode="auto">
            <a:xfrm>
              <a:off x="1055" y="376"/>
              <a:ext cx="6"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close/>
                  <a:moveTo>
                    <a:pt x="2" y="42"/>
                  </a:moveTo>
                  <a:lnTo>
                    <a:pt x="17" y="42"/>
                  </a:lnTo>
                  <a:lnTo>
                    <a:pt x="17"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1" name="Freeform 504"/>
            <p:cNvSpPr>
              <a:spLocks/>
            </p:cNvSpPr>
            <p:nvPr userDrawn="1"/>
          </p:nvSpPr>
          <p:spPr bwMode="auto">
            <a:xfrm>
              <a:off x="1055" y="376"/>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2" name="Rectangle 505"/>
            <p:cNvSpPr>
              <a:spLocks noChangeArrowheads="1"/>
            </p:cNvSpPr>
            <p:nvPr userDrawn="1"/>
          </p:nvSpPr>
          <p:spPr bwMode="auto">
            <a:xfrm>
              <a:off x="1055"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33" name="Freeform 506"/>
            <p:cNvSpPr>
              <a:spLocks/>
            </p:cNvSpPr>
            <p:nvPr userDrawn="1"/>
          </p:nvSpPr>
          <p:spPr bwMode="auto">
            <a:xfrm>
              <a:off x="1070" y="389"/>
              <a:ext cx="25" cy="32"/>
            </a:xfrm>
            <a:custGeom>
              <a:avLst/>
              <a:gdLst>
                <a:gd name="T0" fmla="*/ 0 w 76"/>
                <a:gd name="T1" fmla="*/ 0 h 96"/>
                <a:gd name="T2" fmla="*/ 0 w 76"/>
                <a:gd name="T3" fmla="*/ 0 h 96"/>
                <a:gd name="T4" fmla="*/ 0 w 76"/>
                <a:gd name="T5" fmla="*/ 0 h 96"/>
                <a:gd name="T6" fmla="*/ 0 w 76"/>
                <a:gd name="T7" fmla="*/ 0 h 96"/>
                <a:gd name="T8" fmla="*/ 0 w 76"/>
                <a:gd name="T9" fmla="*/ 0 h 96"/>
                <a:gd name="T10" fmla="*/ 0 w 76"/>
                <a:gd name="T11" fmla="*/ 0 h 96"/>
                <a:gd name="T12" fmla="*/ 0 w 76"/>
                <a:gd name="T13" fmla="*/ 0 h 96"/>
                <a:gd name="T14" fmla="*/ 0 w 76"/>
                <a:gd name="T15" fmla="*/ 0 h 96"/>
                <a:gd name="T16" fmla="*/ 0 w 76"/>
                <a:gd name="T17" fmla="*/ 0 h 96"/>
                <a:gd name="T18" fmla="*/ 0 w 76"/>
                <a:gd name="T19" fmla="*/ 0 h 96"/>
                <a:gd name="T20" fmla="*/ 0 w 76"/>
                <a:gd name="T21" fmla="*/ 0 h 96"/>
                <a:gd name="T22" fmla="*/ 0 w 76"/>
                <a:gd name="T23" fmla="*/ 0 h 96"/>
                <a:gd name="T24" fmla="*/ 0 w 76"/>
                <a:gd name="T25" fmla="*/ 0 h 96"/>
                <a:gd name="T26" fmla="*/ 0 w 76"/>
                <a:gd name="T27" fmla="*/ 0 h 96"/>
                <a:gd name="T28" fmla="*/ 0 w 76"/>
                <a:gd name="T29" fmla="*/ 0 h 96"/>
                <a:gd name="T30" fmla="*/ 0 w 76"/>
                <a:gd name="T31" fmla="*/ 0 h 96"/>
                <a:gd name="T32" fmla="*/ 0 w 76"/>
                <a:gd name="T33" fmla="*/ 0 h 96"/>
                <a:gd name="T34" fmla="*/ 0 w 76"/>
                <a:gd name="T35" fmla="*/ 0 h 96"/>
                <a:gd name="T36" fmla="*/ 0 w 76"/>
                <a:gd name="T37" fmla="*/ 0 h 96"/>
                <a:gd name="T38" fmla="*/ 0 w 76"/>
                <a:gd name="T39" fmla="*/ 0 h 96"/>
                <a:gd name="T40" fmla="*/ 0 w 76"/>
                <a:gd name="T41" fmla="*/ 0 h 96"/>
                <a:gd name="T42" fmla="*/ 0 w 76"/>
                <a:gd name="T43" fmla="*/ 0 h 96"/>
                <a:gd name="T44" fmla="*/ 0 w 76"/>
                <a:gd name="T45" fmla="*/ 0 h 96"/>
                <a:gd name="T46" fmla="*/ 0 w 76"/>
                <a:gd name="T47" fmla="*/ 0 h 96"/>
                <a:gd name="T48" fmla="*/ 0 w 76"/>
                <a:gd name="T49" fmla="*/ 0 h 96"/>
                <a:gd name="T50" fmla="*/ 0 w 76"/>
                <a:gd name="T51" fmla="*/ 0 h 96"/>
                <a:gd name="T52" fmla="*/ 0 w 76"/>
                <a:gd name="T53" fmla="*/ 0 h 96"/>
                <a:gd name="T54" fmla="*/ 0 w 76"/>
                <a:gd name="T55" fmla="*/ 0 h 96"/>
                <a:gd name="T56" fmla="*/ 0 w 76"/>
                <a:gd name="T57" fmla="*/ 0 h 96"/>
                <a:gd name="T58" fmla="*/ 0 w 76"/>
                <a:gd name="T59" fmla="*/ 0 h 96"/>
                <a:gd name="T60" fmla="*/ 0 w 76"/>
                <a:gd name="T61" fmla="*/ 0 h 96"/>
                <a:gd name="T62" fmla="*/ 0 w 76"/>
                <a:gd name="T63" fmla="*/ 0 h 96"/>
                <a:gd name="T64" fmla="*/ 0 w 76"/>
                <a:gd name="T65" fmla="*/ 0 h 96"/>
                <a:gd name="T66" fmla="*/ 0 w 76"/>
                <a:gd name="T67" fmla="*/ 0 h 96"/>
                <a:gd name="T68" fmla="*/ 0 w 7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 h="96">
                  <a:moveTo>
                    <a:pt x="0" y="3"/>
                  </a:moveTo>
                  <a:lnTo>
                    <a:pt x="13" y="3"/>
                  </a:lnTo>
                  <a:lnTo>
                    <a:pt x="15" y="14"/>
                  </a:lnTo>
                  <a:lnTo>
                    <a:pt x="22" y="9"/>
                  </a:lnTo>
                  <a:lnTo>
                    <a:pt x="30" y="4"/>
                  </a:lnTo>
                  <a:lnTo>
                    <a:pt x="39" y="1"/>
                  </a:lnTo>
                  <a:lnTo>
                    <a:pt x="48" y="0"/>
                  </a:lnTo>
                  <a:lnTo>
                    <a:pt x="54" y="0"/>
                  </a:lnTo>
                  <a:lnTo>
                    <a:pt x="59" y="3"/>
                  </a:lnTo>
                  <a:lnTo>
                    <a:pt x="63" y="4"/>
                  </a:lnTo>
                  <a:lnTo>
                    <a:pt x="67" y="8"/>
                  </a:lnTo>
                  <a:lnTo>
                    <a:pt x="70" y="12"/>
                  </a:lnTo>
                  <a:lnTo>
                    <a:pt x="73" y="18"/>
                  </a:lnTo>
                  <a:lnTo>
                    <a:pt x="74" y="25"/>
                  </a:lnTo>
                  <a:lnTo>
                    <a:pt x="76" y="32"/>
                  </a:lnTo>
                  <a:lnTo>
                    <a:pt x="76" y="96"/>
                  </a:lnTo>
                  <a:lnTo>
                    <a:pt x="61" y="96"/>
                  </a:lnTo>
                  <a:lnTo>
                    <a:pt x="61" y="38"/>
                  </a:lnTo>
                  <a:lnTo>
                    <a:pt x="60" y="28"/>
                  </a:lnTo>
                  <a:lnTo>
                    <a:pt x="57" y="21"/>
                  </a:lnTo>
                  <a:lnTo>
                    <a:pt x="55" y="17"/>
                  </a:lnTo>
                  <a:lnTo>
                    <a:pt x="52" y="15"/>
                  </a:lnTo>
                  <a:lnTo>
                    <a:pt x="48" y="14"/>
                  </a:lnTo>
                  <a:lnTo>
                    <a:pt x="44" y="13"/>
                  </a:lnTo>
                  <a:lnTo>
                    <a:pt x="37" y="14"/>
                  </a:lnTo>
                  <a:lnTo>
                    <a:pt x="29" y="17"/>
                  </a:lnTo>
                  <a:lnTo>
                    <a:pt x="22" y="22"/>
                  </a:lnTo>
                  <a:lnTo>
                    <a:pt x="16" y="27"/>
                  </a:lnTo>
                  <a:lnTo>
                    <a:pt x="16"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4" name="Freeform 507"/>
            <p:cNvSpPr>
              <a:spLocks noEditPoints="1"/>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9"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5" name="Freeform 508"/>
            <p:cNvSpPr>
              <a:spLocks/>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6" name="Freeform 509"/>
            <p:cNvSpPr>
              <a:spLocks/>
            </p:cNvSpPr>
            <p:nvPr userDrawn="1"/>
          </p:nvSpPr>
          <p:spPr bwMode="auto">
            <a:xfrm>
              <a:off x="112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7" name="Freeform 510"/>
            <p:cNvSpPr>
              <a:spLocks noEditPoints="1"/>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w 79"/>
                <a:gd name="T61" fmla="*/ 0 h 142"/>
                <a:gd name="T62" fmla="*/ 0 w 79"/>
                <a:gd name="T63" fmla="*/ 0 h 142"/>
                <a:gd name="T64" fmla="*/ 0 w 79"/>
                <a:gd name="T65" fmla="*/ 0 h 142"/>
                <a:gd name="T66" fmla="*/ 0 w 79"/>
                <a:gd name="T67" fmla="*/ 0 h 142"/>
                <a:gd name="T68" fmla="*/ 0 w 79"/>
                <a:gd name="T69" fmla="*/ 0 h 142"/>
                <a:gd name="T70" fmla="*/ 0 w 79"/>
                <a:gd name="T71" fmla="*/ 0 h 142"/>
                <a:gd name="T72" fmla="*/ 0 w 79"/>
                <a:gd name="T73" fmla="*/ 0 h 142"/>
                <a:gd name="T74" fmla="*/ 0 w 79"/>
                <a:gd name="T75" fmla="*/ 0 h 142"/>
                <a:gd name="T76" fmla="*/ 0 w 79"/>
                <a:gd name="T77" fmla="*/ 0 h 142"/>
                <a:gd name="T78" fmla="*/ 0 w 79"/>
                <a:gd name="T79" fmla="*/ 0 h 142"/>
                <a:gd name="T80" fmla="*/ 0 w 79"/>
                <a:gd name="T81" fmla="*/ 0 h 142"/>
                <a:gd name="T82" fmla="*/ 0 w 79"/>
                <a:gd name="T83" fmla="*/ 0 h 142"/>
                <a:gd name="T84" fmla="*/ 0 w 79"/>
                <a:gd name="T85" fmla="*/ 0 h 142"/>
                <a:gd name="T86" fmla="*/ 0 w 79"/>
                <a:gd name="T87" fmla="*/ 0 h 142"/>
                <a:gd name="T88" fmla="*/ 0 w 79"/>
                <a:gd name="T89" fmla="*/ 0 h 142"/>
                <a:gd name="T90" fmla="*/ 0 w 79"/>
                <a:gd name="T91" fmla="*/ 0 h 142"/>
                <a:gd name="T92" fmla="*/ 0 w 79"/>
                <a:gd name="T93" fmla="*/ 0 h 142"/>
                <a:gd name="T94" fmla="*/ 0 w 79"/>
                <a:gd name="T95" fmla="*/ 0 h 142"/>
                <a:gd name="T96" fmla="*/ 0 w 79"/>
                <a:gd name="T97" fmla="*/ 0 h 142"/>
                <a:gd name="T98" fmla="*/ 0 w 79"/>
                <a:gd name="T99" fmla="*/ 0 h 142"/>
                <a:gd name="T100" fmla="*/ 0 w 79"/>
                <a:gd name="T101" fmla="*/ 0 h 142"/>
                <a:gd name="T102" fmla="*/ 0 w 79"/>
                <a:gd name="T103" fmla="*/ 0 h 142"/>
                <a:gd name="T104" fmla="*/ 0 w 79"/>
                <a:gd name="T105" fmla="*/ 0 h 142"/>
                <a:gd name="T106" fmla="*/ 0 w 79"/>
                <a:gd name="T107" fmla="*/ 0 h 142"/>
                <a:gd name="T108" fmla="*/ 0 w 79"/>
                <a:gd name="T109" fmla="*/ 0 h 142"/>
                <a:gd name="T110" fmla="*/ 0 w 79"/>
                <a:gd name="T111" fmla="*/ 0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close/>
                  <a:moveTo>
                    <a:pt x="64" y="127"/>
                  </a:moveTo>
                  <a:lnTo>
                    <a:pt x="64" y="59"/>
                  </a:lnTo>
                  <a:lnTo>
                    <a:pt x="58" y="57"/>
                  </a:lnTo>
                  <a:lnTo>
                    <a:pt x="49" y="57"/>
                  </a:lnTo>
                  <a:lnTo>
                    <a:pt x="42" y="57"/>
                  </a:lnTo>
                  <a:lnTo>
                    <a:pt x="36" y="59"/>
                  </a:lnTo>
                  <a:lnTo>
                    <a:pt x="31" y="62"/>
                  </a:lnTo>
                  <a:lnTo>
                    <a:pt x="26" y="66"/>
                  </a:lnTo>
                  <a:lnTo>
                    <a:pt x="22" y="71"/>
                  </a:lnTo>
                  <a:lnTo>
                    <a:pt x="18" y="78"/>
                  </a:lnTo>
                  <a:lnTo>
                    <a:pt x="17" y="85"/>
                  </a:lnTo>
                  <a:lnTo>
                    <a:pt x="15" y="94"/>
                  </a:lnTo>
                  <a:lnTo>
                    <a:pt x="17" y="102"/>
                  </a:lnTo>
                  <a:lnTo>
                    <a:pt x="18" y="109"/>
                  </a:lnTo>
                  <a:lnTo>
                    <a:pt x="20" y="115"/>
                  </a:lnTo>
                  <a:lnTo>
                    <a:pt x="24" y="120"/>
                  </a:lnTo>
                  <a:lnTo>
                    <a:pt x="29" y="124"/>
                  </a:lnTo>
                  <a:lnTo>
                    <a:pt x="35" y="127"/>
                  </a:lnTo>
                  <a:lnTo>
                    <a:pt x="42" y="129"/>
                  </a:lnTo>
                  <a:lnTo>
                    <a:pt x="50" y="129"/>
                  </a:lnTo>
                  <a:lnTo>
                    <a:pt x="58" y="129"/>
                  </a:lnTo>
                  <a:lnTo>
                    <a:pt x="64"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8" name="Freeform 511"/>
            <p:cNvSpPr>
              <a:spLocks/>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9" name="Freeform 512"/>
            <p:cNvSpPr>
              <a:spLocks/>
            </p:cNvSpPr>
            <p:nvPr userDrawn="1"/>
          </p:nvSpPr>
          <p:spPr bwMode="auto">
            <a:xfrm>
              <a:off x="1154" y="393"/>
              <a:ext cx="17" cy="24"/>
            </a:xfrm>
            <a:custGeom>
              <a:avLst/>
              <a:gdLst>
                <a:gd name="T0" fmla="*/ 0 w 49"/>
                <a:gd name="T1" fmla="*/ 0 h 72"/>
                <a:gd name="T2" fmla="*/ 0 w 49"/>
                <a:gd name="T3" fmla="*/ 0 h 72"/>
                <a:gd name="T4" fmla="*/ 0 w 49"/>
                <a:gd name="T5" fmla="*/ 0 h 72"/>
                <a:gd name="T6" fmla="*/ 0 w 49"/>
                <a:gd name="T7" fmla="*/ 0 h 72"/>
                <a:gd name="T8" fmla="*/ 0 w 49"/>
                <a:gd name="T9" fmla="*/ 0 h 72"/>
                <a:gd name="T10" fmla="*/ 0 w 49"/>
                <a:gd name="T11" fmla="*/ 0 h 72"/>
                <a:gd name="T12" fmla="*/ 0 w 49"/>
                <a:gd name="T13" fmla="*/ 0 h 72"/>
                <a:gd name="T14" fmla="*/ 0 w 49"/>
                <a:gd name="T15" fmla="*/ 0 h 72"/>
                <a:gd name="T16" fmla="*/ 0 w 49"/>
                <a:gd name="T17" fmla="*/ 0 h 72"/>
                <a:gd name="T18" fmla="*/ 0 w 49"/>
                <a:gd name="T19" fmla="*/ 0 h 72"/>
                <a:gd name="T20" fmla="*/ 0 w 49"/>
                <a:gd name="T21" fmla="*/ 0 h 72"/>
                <a:gd name="T22" fmla="*/ 0 w 49"/>
                <a:gd name="T23" fmla="*/ 0 h 72"/>
                <a:gd name="T24" fmla="*/ 0 w 49"/>
                <a:gd name="T25" fmla="*/ 0 h 72"/>
                <a:gd name="T26" fmla="*/ 0 w 49"/>
                <a:gd name="T27" fmla="*/ 0 h 72"/>
                <a:gd name="T28" fmla="*/ 0 w 49"/>
                <a:gd name="T29" fmla="*/ 0 h 72"/>
                <a:gd name="T30" fmla="*/ 0 w 49"/>
                <a:gd name="T31" fmla="*/ 0 h 72"/>
                <a:gd name="T32" fmla="*/ 0 w 49"/>
                <a:gd name="T33" fmla="*/ 0 h 72"/>
                <a:gd name="T34" fmla="*/ 0 w 49"/>
                <a:gd name="T35" fmla="*/ 0 h 72"/>
                <a:gd name="T36" fmla="*/ 0 w 49"/>
                <a:gd name="T37" fmla="*/ 0 h 72"/>
                <a:gd name="T38" fmla="*/ 0 w 49"/>
                <a:gd name="T39" fmla="*/ 0 h 72"/>
                <a:gd name="T40" fmla="*/ 0 w 49"/>
                <a:gd name="T41" fmla="*/ 0 h 72"/>
                <a:gd name="T42" fmla="*/ 0 w 49"/>
                <a:gd name="T43" fmla="*/ 0 h 72"/>
                <a:gd name="T44" fmla="*/ 0 w 49"/>
                <a:gd name="T45" fmla="*/ 0 h 72"/>
                <a:gd name="T46" fmla="*/ 0 w 49"/>
                <a:gd name="T47" fmla="*/ 0 h 72"/>
                <a:gd name="T48" fmla="*/ 0 w 49"/>
                <a:gd name="T49" fmla="*/ 0 h 72"/>
                <a:gd name="T50" fmla="*/ 0 w 49"/>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72">
                  <a:moveTo>
                    <a:pt x="49" y="70"/>
                  </a:moveTo>
                  <a:lnTo>
                    <a:pt x="49" y="2"/>
                  </a:lnTo>
                  <a:lnTo>
                    <a:pt x="43" y="0"/>
                  </a:lnTo>
                  <a:lnTo>
                    <a:pt x="34" y="0"/>
                  </a:lnTo>
                  <a:lnTo>
                    <a:pt x="27" y="0"/>
                  </a:lnTo>
                  <a:lnTo>
                    <a:pt x="21" y="2"/>
                  </a:lnTo>
                  <a:lnTo>
                    <a:pt x="16" y="5"/>
                  </a:lnTo>
                  <a:lnTo>
                    <a:pt x="11" y="9"/>
                  </a:lnTo>
                  <a:lnTo>
                    <a:pt x="7" y="14"/>
                  </a:lnTo>
                  <a:lnTo>
                    <a:pt x="3" y="21"/>
                  </a:lnTo>
                  <a:lnTo>
                    <a:pt x="2" y="28"/>
                  </a:lnTo>
                  <a:lnTo>
                    <a:pt x="0" y="37"/>
                  </a:lnTo>
                  <a:lnTo>
                    <a:pt x="2" y="45"/>
                  </a:lnTo>
                  <a:lnTo>
                    <a:pt x="3" y="52"/>
                  </a:lnTo>
                  <a:lnTo>
                    <a:pt x="5" y="58"/>
                  </a:lnTo>
                  <a:lnTo>
                    <a:pt x="9" y="63"/>
                  </a:lnTo>
                  <a:lnTo>
                    <a:pt x="14" y="67"/>
                  </a:lnTo>
                  <a:lnTo>
                    <a:pt x="20" y="70"/>
                  </a:lnTo>
                  <a:lnTo>
                    <a:pt x="27" y="72"/>
                  </a:lnTo>
                  <a:lnTo>
                    <a:pt x="35" y="72"/>
                  </a:lnTo>
                  <a:lnTo>
                    <a:pt x="43" y="72"/>
                  </a:lnTo>
                  <a:lnTo>
                    <a:pt x="49"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0" name="Freeform 513"/>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1" name="Freeform 514"/>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2" name="Freeform 515"/>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3" name="Freeform 516"/>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4" name="Freeform 517"/>
            <p:cNvSpPr>
              <a:spLocks noEditPoints="1"/>
            </p:cNvSpPr>
            <p:nvPr userDrawn="1"/>
          </p:nvSpPr>
          <p:spPr bwMode="auto">
            <a:xfrm>
              <a:off x="1246" y="389"/>
              <a:ext cx="25"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98">
                  <a:moveTo>
                    <a:pt x="58" y="85"/>
                  </a:moveTo>
                  <a:lnTo>
                    <a:pt x="58" y="85"/>
                  </a:lnTo>
                  <a:lnTo>
                    <a:pt x="52" y="91"/>
                  </a:lnTo>
                  <a:lnTo>
                    <a:pt x="45" y="95"/>
                  </a:lnTo>
                  <a:lnTo>
                    <a:pt x="38" y="97"/>
                  </a:lnTo>
                  <a:lnTo>
                    <a:pt x="30" y="98"/>
                  </a:lnTo>
                  <a:lnTo>
                    <a:pt x="23" y="97"/>
                  </a:lnTo>
                  <a:lnTo>
                    <a:pt x="18" y="96"/>
                  </a:lnTo>
                  <a:lnTo>
                    <a:pt x="13" y="93"/>
                  </a:lnTo>
                  <a:lnTo>
                    <a:pt x="9" y="91"/>
                  </a:lnTo>
                  <a:lnTo>
                    <a:pt x="5" y="87"/>
                  </a:lnTo>
                  <a:lnTo>
                    <a:pt x="3" y="82"/>
                  </a:lnTo>
                  <a:lnTo>
                    <a:pt x="1" y="75"/>
                  </a:lnTo>
                  <a:lnTo>
                    <a:pt x="0" y="69"/>
                  </a:lnTo>
                  <a:lnTo>
                    <a:pt x="1" y="61"/>
                  </a:lnTo>
                  <a:lnTo>
                    <a:pt x="4" y="53"/>
                  </a:lnTo>
                  <a:lnTo>
                    <a:pt x="9" y="48"/>
                  </a:lnTo>
                  <a:lnTo>
                    <a:pt x="16" y="44"/>
                  </a:lnTo>
                  <a:lnTo>
                    <a:pt x="21" y="41"/>
                  </a:lnTo>
                  <a:lnTo>
                    <a:pt x="26" y="40"/>
                  </a:lnTo>
                  <a:lnTo>
                    <a:pt x="39" y="39"/>
                  </a:lnTo>
                  <a:lnTo>
                    <a:pt x="57" y="39"/>
                  </a:lnTo>
                  <a:lnTo>
                    <a:pt x="57" y="32"/>
                  </a:lnTo>
                  <a:lnTo>
                    <a:pt x="57" y="27"/>
                  </a:lnTo>
                  <a:lnTo>
                    <a:pt x="56" y="23"/>
                  </a:lnTo>
                  <a:lnTo>
                    <a:pt x="54" y="19"/>
                  </a:lnTo>
                  <a:lnTo>
                    <a:pt x="52" y="17"/>
                  </a:lnTo>
                  <a:lnTo>
                    <a:pt x="48" y="15"/>
                  </a:lnTo>
                  <a:lnTo>
                    <a:pt x="45" y="13"/>
                  </a:lnTo>
                  <a:lnTo>
                    <a:pt x="38" y="12"/>
                  </a:lnTo>
                  <a:lnTo>
                    <a:pt x="29" y="13"/>
                  </a:lnTo>
                  <a:lnTo>
                    <a:pt x="22" y="14"/>
                  </a:lnTo>
                  <a:lnTo>
                    <a:pt x="17" y="17"/>
                  </a:lnTo>
                  <a:lnTo>
                    <a:pt x="12" y="19"/>
                  </a:lnTo>
                  <a:lnTo>
                    <a:pt x="5" y="9"/>
                  </a:lnTo>
                  <a:lnTo>
                    <a:pt x="14" y="5"/>
                  </a:lnTo>
                  <a:lnTo>
                    <a:pt x="22" y="3"/>
                  </a:lnTo>
                  <a:lnTo>
                    <a:pt x="31" y="1"/>
                  </a:lnTo>
                  <a:lnTo>
                    <a:pt x="39" y="0"/>
                  </a:lnTo>
                  <a:lnTo>
                    <a:pt x="45" y="0"/>
                  </a:lnTo>
                  <a:lnTo>
                    <a:pt x="52" y="3"/>
                  </a:lnTo>
                  <a:lnTo>
                    <a:pt x="57" y="4"/>
                  </a:lnTo>
                  <a:lnTo>
                    <a:pt x="62" y="8"/>
                  </a:lnTo>
                  <a:lnTo>
                    <a:pt x="66" y="12"/>
                  </a:lnTo>
                  <a:lnTo>
                    <a:pt x="69" y="18"/>
                  </a:lnTo>
                  <a:lnTo>
                    <a:pt x="71" y="25"/>
                  </a:lnTo>
                  <a:lnTo>
                    <a:pt x="71" y="32"/>
                  </a:lnTo>
                  <a:lnTo>
                    <a:pt x="71" y="65"/>
                  </a:lnTo>
                  <a:lnTo>
                    <a:pt x="73" y="85"/>
                  </a:lnTo>
                  <a:lnTo>
                    <a:pt x="74" y="96"/>
                  </a:lnTo>
                  <a:lnTo>
                    <a:pt x="61" y="96"/>
                  </a:lnTo>
                  <a:lnTo>
                    <a:pt x="58" y="85"/>
                  </a:lnTo>
                  <a:close/>
                  <a:moveTo>
                    <a:pt x="40" y="50"/>
                  </a:moveTo>
                  <a:lnTo>
                    <a:pt x="40" y="50"/>
                  </a:lnTo>
                  <a:lnTo>
                    <a:pt x="30" y="52"/>
                  </a:lnTo>
                  <a:lnTo>
                    <a:pt x="23" y="54"/>
                  </a:lnTo>
                  <a:lnTo>
                    <a:pt x="19" y="57"/>
                  </a:lnTo>
                  <a:lnTo>
                    <a:pt x="17" y="60"/>
                  </a:lnTo>
                  <a:lnTo>
                    <a:pt x="16" y="63"/>
                  </a:lnTo>
                  <a:lnTo>
                    <a:pt x="16" y="69"/>
                  </a:lnTo>
                  <a:lnTo>
                    <a:pt x="16" y="75"/>
                  </a:lnTo>
                  <a:lnTo>
                    <a:pt x="19" y="80"/>
                  </a:lnTo>
                  <a:lnTo>
                    <a:pt x="25" y="84"/>
                  </a:lnTo>
                  <a:lnTo>
                    <a:pt x="32" y="85"/>
                  </a:lnTo>
                  <a:lnTo>
                    <a:pt x="40" y="84"/>
                  </a:lnTo>
                  <a:lnTo>
                    <a:pt x="48" y="82"/>
                  </a:lnTo>
                  <a:lnTo>
                    <a:pt x="53" y="78"/>
                  </a:lnTo>
                  <a:lnTo>
                    <a:pt x="57" y="74"/>
                  </a:lnTo>
                  <a:lnTo>
                    <a:pt x="57" y="49"/>
                  </a:lnTo>
                  <a:lnTo>
                    <a:pt x="4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5" name="Freeform 518"/>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6" name="Freeform 519"/>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7" name="Freeform 520"/>
            <p:cNvSpPr>
              <a:spLocks noEditPoints="1"/>
            </p:cNvSpPr>
            <p:nvPr userDrawn="1"/>
          </p:nvSpPr>
          <p:spPr bwMode="auto">
            <a:xfrm>
              <a:off x="1302" y="376"/>
              <a:ext cx="7"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close/>
                  <a:moveTo>
                    <a:pt x="2" y="42"/>
                  </a:moveTo>
                  <a:lnTo>
                    <a:pt x="16" y="42"/>
                  </a:lnTo>
                  <a:lnTo>
                    <a:pt x="16"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8" name="Freeform 521"/>
            <p:cNvSpPr>
              <a:spLocks/>
            </p:cNvSpPr>
            <p:nvPr userDrawn="1"/>
          </p:nvSpPr>
          <p:spPr bwMode="auto">
            <a:xfrm>
              <a:off x="1302" y="376"/>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9" name="Rectangle 522"/>
            <p:cNvSpPr>
              <a:spLocks noChangeArrowheads="1"/>
            </p:cNvSpPr>
            <p:nvPr userDrawn="1"/>
          </p:nvSpPr>
          <p:spPr bwMode="auto">
            <a:xfrm>
              <a:off x="1303"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50" name="Freeform 523"/>
            <p:cNvSpPr>
              <a:spLocks noEditPoints="1"/>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close/>
                  <a:moveTo>
                    <a:pt x="72" y="49"/>
                  </a:moveTo>
                  <a:lnTo>
                    <a:pt x="72" y="49"/>
                  </a:lnTo>
                  <a:lnTo>
                    <a:pt x="70" y="41"/>
                  </a:lnTo>
                  <a:lnTo>
                    <a:pt x="69" y="35"/>
                  </a:lnTo>
                  <a:lnTo>
                    <a:pt x="66" y="28"/>
                  </a:lnTo>
                  <a:lnTo>
                    <a:pt x="64" y="23"/>
                  </a:lnTo>
                  <a:lnTo>
                    <a:pt x="60" y="18"/>
                  </a:lnTo>
                  <a:lnTo>
                    <a:pt x="55" y="15"/>
                  </a:lnTo>
                  <a:lnTo>
                    <a:pt x="50" y="13"/>
                  </a:lnTo>
                  <a:lnTo>
                    <a:pt x="43" y="13"/>
                  </a:lnTo>
                  <a:lnTo>
                    <a:pt x="37" y="13"/>
                  </a:lnTo>
                  <a:lnTo>
                    <a:pt x="31" y="15"/>
                  </a:lnTo>
                  <a:lnTo>
                    <a:pt x="26" y="18"/>
                  </a:lnTo>
                  <a:lnTo>
                    <a:pt x="22" y="23"/>
                  </a:lnTo>
                  <a:lnTo>
                    <a:pt x="20" y="28"/>
                  </a:lnTo>
                  <a:lnTo>
                    <a:pt x="17" y="35"/>
                  </a:lnTo>
                  <a:lnTo>
                    <a:pt x="16" y="41"/>
                  </a:lnTo>
                  <a:lnTo>
                    <a:pt x="15" y="49"/>
                  </a:lnTo>
                  <a:lnTo>
                    <a:pt x="16" y="57"/>
                  </a:lnTo>
                  <a:lnTo>
                    <a:pt x="17" y="63"/>
                  </a:lnTo>
                  <a:lnTo>
                    <a:pt x="20" y="70"/>
                  </a:lnTo>
                  <a:lnTo>
                    <a:pt x="22" y="75"/>
                  </a:lnTo>
                  <a:lnTo>
                    <a:pt x="26" y="80"/>
                  </a:lnTo>
                  <a:lnTo>
                    <a:pt x="31" y="83"/>
                  </a:lnTo>
                  <a:lnTo>
                    <a:pt x="37" y="85"/>
                  </a:lnTo>
                  <a:lnTo>
                    <a:pt x="43" y="85"/>
                  </a:lnTo>
                  <a:lnTo>
                    <a:pt x="50" y="85"/>
                  </a:lnTo>
                  <a:lnTo>
                    <a:pt x="55" y="83"/>
                  </a:lnTo>
                  <a:lnTo>
                    <a:pt x="60" y="80"/>
                  </a:lnTo>
                  <a:lnTo>
                    <a:pt x="64" y="75"/>
                  </a:lnTo>
                  <a:lnTo>
                    <a:pt x="66" y="70"/>
                  </a:lnTo>
                  <a:lnTo>
                    <a:pt x="69" y="63"/>
                  </a:lnTo>
                  <a:lnTo>
                    <a:pt x="70" y="57"/>
                  </a:lnTo>
                  <a:lnTo>
                    <a:pt x="7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1" name="Freeform 524"/>
            <p:cNvSpPr>
              <a:spLocks/>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2" name="Freeform 525"/>
            <p:cNvSpPr>
              <a:spLocks/>
            </p:cNvSpPr>
            <p:nvPr userDrawn="1"/>
          </p:nvSpPr>
          <p:spPr bwMode="auto">
            <a:xfrm>
              <a:off x="1321" y="393"/>
              <a:ext cx="19" cy="24"/>
            </a:xfrm>
            <a:custGeom>
              <a:avLst/>
              <a:gdLst>
                <a:gd name="T0" fmla="*/ 0 w 57"/>
                <a:gd name="T1" fmla="*/ 0 h 72"/>
                <a:gd name="T2" fmla="*/ 0 w 57"/>
                <a:gd name="T3" fmla="*/ 0 h 72"/>
                <a:gd name="T4" fmla="*/ 0 w 57"/>
                <a:gd name="T5" fmla="*/ 0 h 72"/>
                <a:gd name="T6" fmla="*/ 0 w 57"/>
                <a:gd name="T7" fmla="*/ 0 h 72"/>
                <a:gd name="T8" fmla="*/ 0 w 57"/>
                <a:gd name="T9" fmla="*/ 0 h 72"/>
                <a:gd name="T10" fmla="*/ 0 w 57"/>
                <a:gd name="T11" fmla="*/ 0 h 72"/>
                <a:gd name="T12" fmla="*/ 0 w 57"/>
                <a:gd name="T13" fmla="*/ 0 h 72"/>
                <a:gd name="T14" fmla="*/ 0 w 57"/>
                <a:gd name="T15" fmla="*/ 0 h 72"/>
                <a:gd name="T16" fmla="*/ 0 w 57"/>
                <a:gd name="T17" fmla="*/ 0 h 72"/>
                <a:gd name="T18" fmla="*/ 0 w 57"/>
                <a:gd name="T19" fmla="*/ 0 h 72"/>
                <a:gd name="T20" fmla="*/ 0 w 57"/>
                <a:gd name="T21" fmla="*/ 0 h 72"/>
                <a:gd name="T22" fmla="*/ 0 w 57"/>
                <a:gd name="T23" fmla="*/ 0 h 72"/>
                <a:gd name="T24" fmla="*/ 0 w 57"/>
                <a:gd name="T25" fmla="*/ 0 h 72"/>
                <a:gd name="T26" fmla="*/ 0 w 57"/>
                <a:gd name="T27" fmla="*/ 0 h 72"/>
                <a:gd name="T28" fmla="*/ 0 w 57"/>
                <a:gd name="T29" fmla="*/ 0 h 72"/>
                <a:gd name="T30" fmla="*/ 0 w 57"/>
                <a:gd name="T31" fmla="*/ 0 h 72"/>
                <a:gd name="T32" fmla="*/ 0 w 57"/>
                <a:gd name="T33" fmla="*/ 0 h 72"/>
                <a:gd name="T34" fmla="*/ 0 w 57"/>
                <a:gd name="T35" fmla="*/ 0 h 72"/>
                <a:gd name="T36" fmla="*/ 0 w 57"/>
                <a:gd name="T37" fmla="*/ 0 h 72"/>
                <a:gd name="T38" fmla="*/ 0 w 57"/>
                <a:gd name="T39" fmla="*/ 0 h 72"/>
                <a:gd name="T40" fmla="*/ 0 w 57"/>
                <a:gd name="T41" fmla="*/ 0 h 72"/>
                <a:gd name="T42" fmla="*/ 0 w 57"/>
                <a:gd name="T43" fmla="*/ 0 h 72"/>
                <a:gd name="T44" fmla="*/ 0 w 57"/>
                <a:gd name="T45" fmla="*/ 0 h 72"/>
                <a:gd name="T46" fmla="*/ 0 w 57"/>
                <a:gd name="T47" fmla="*/ 0 h 72"/>
                <a:gd name="T48" fmla="*/ 0 w 57"/>
                <a:gd name="T49" fmla="*/ 0 h 72"/>
                <a:gd name="T50" fmla="*/ 0 w 57"/>
                <a:gd name="T51" fmla="*/ 0 h 72"/>
                <a:gd name="T52" fmla="*/ 0 w 57"/>
                <a:gd name="T53" fmla="*/ 0 h 72"/>
                <a:gd name="T54" fmla="*/ 0 w 57"/>
                <a:gd name="T55" fmla="*/ 0 h 72"/>
                <a:gd name="T56" fmla="*/ 0 w 57"/>
                <a:gd name="T57" fmla="*/ 0 h 72"/>
                <a:gd name="T58" fmla="*/ 0 w 57"/>
                <a:gd name="T59" fmla="*/ 0 h 72"/>
                <a:gd name="T60" fmla="*/ 0 w 57"/>
                <a:gd name="T61" fmla="*/ 0 h 72"/>
                <a:gd name="T62" fmla="*/ 0 w 57"/>
                <a:gd name="T63" fmla="*/ 0 h 72"/>
                <a:gd name="T64" fmla="*/ 0 w 57"/>
                <a:gd name="T65" fmla="*/ 0 h 72"/>
                <a:gd name="T66" fmla="*/ 0 w 57"/>
                <a:gd name="T67" fmla="*/ 0 h 72"/>
                <a:gd name="T68" fmla="*/ 0 w 57"/>
                <a:gd name="T69" fmla="*/ 0 h 72"/>
                <a:gd name="T70" fmla="*/ 0 w 57"/>
                <a:gd name="T71" fmla="*/ 0 h 72"/>
                <a:gd name="T72" fmla="*/ 0 w 57"/>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72">
                  <a:moveTo>
                    <a:pt x="57" y="36"/>
                  </a:moveTo>
                  <a:lnTo>
                    <a:pt x="57" y="36"/>
                  </a:lnTo>
                  <a:lnTo>
                    <a:pt x="55" y="28"/>
                  </a:lnTo>
                  <a:lnTo>
                    <a:pt x="54" y="22"/>
                  </a:lnTo>
                  <a:lnTo>
                    <a:pt x="51" y="15"/>
                  </a:lnTo>
                  <a:lnTo>
                    <a:pt x="49" y="10"/>
                  </a:lnTo>
                  <a:lnTo>
                    <a:pt x="45" y="5"/>
                  </a:lnTo>
                  <a:lnTo>
                    <a:pt x="40" y="2"/>
                  </a:lnTo>
                  <a:lnTo>
                    <a:pt x="35" y="0"/>
                  </a:lnTo>
                  <a:lnTo>
                    <a:pt x="28" y="0"/>
                  </a:lnTo>
                  <a:lnTo>
                    <a:pt x="22" y="0"/>
                  </a:lnTo>
                  <a:lnTo>
                    <a:pt x="16" y="2"/>
                  </a:lnTo>
                  <a:lnTo>
                    <a:pt x="11" y="5"/>
                  </a:lnTo>
                  <a:lnTo>
                    <a:pt x="7" y="10"/>
                  </a:lnTo>
                  <a:lnTo>
                    <a:pt x="5" y="15"/>
                  </a:lnTo>
                  <a:lnTo>
                    <a:pt x="2" y="22"/>
                  </a:lnTo>
                  <a:lnTo>
                    <a:pt x="1" y="28"/>
                  </a:lnTo>
                  <a:lnTo>
                    <a:pt x="0" y="36"/>
                  </a:lnTo>
                  <a:lnTo>
                    <a:pt x="1" y="44"/>
                  </a:lnTo>
                  <a:lnTo>
                    <a:pt x="2" y="50"/>
                  </a:lnTo>
                  <a:lnTo>
                    <a:pt x="5" y="57"/>
                  </a:lnTo>
                  <a:lnTo>
                    <a:pt x="7" y="62"/>
                  </a:lnTo>
                  <a:lnTo>
                    <a:pt x="11" y="67"/>
                  </a:lnTo>
                  <a:lnTo>
                    <a:pt x="16" y="70"/>
                  </a:lnTo>
                  <a:lnTo>
                    <a:pt x="22" y="72"/>
                  </a:lnTo>
                  <a:lnTo>
                    <a:pt x="28" y="72"/>
                  </a:lnTo>
                  <a:lnTo>
                    <a:pt x="35" y="72"/>
                  </a:lnTo>
                  <a:lnTo>
                    <a:pt x="40" y="70"/>
                  </a:lnTo>
                  <a:lnTo>
                    <a:pt x="45" y="67"/>
                  </a:lnTo>
                  <a:lnTo>
                    <a:pt x="49" y="62"/>
                  </a:lnTo>
                  <a:lnTo>
                    <a:pt x="51" y="57"/>
                  </a:lnTo>
                  <a:lnTo>
                    <a:pt x="54" y="50"/>
                  </a:lnTo>
                  <a:lnTo>
                    <a:pt x="55" y="44"/>
                  </a:lnTo>
                  <a:lnTo>
                    <a:pt x="57"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3" name="Freeform 526"/>
            <p:cNvSpPr>
              <a:spLocks/>
            </p:cNvSpPr>
            <p:nvPr userDrawn="1"/>
          </p:nvSpPr>
          <p:spPr bwMode="auto">
            <a:xfrm>
              <a:off x="1353" y="389"/>
              <a:ext cx="24" cy="32"/>
            </a:xfrm>
            <a:custGeom>
              <a:avLst/>
              <a:gdLst>
                <a:gd name="T0" fmla="*/ 0 w 74"/>
                <a:gd name="T1" fmla="*/ 0 h 96"/>
                <a:gd name="T2" fmla="*/ 0 w 74"/>
                <a:gd name="T3" fmla="*/ 0 h 96"/>
                <a:gd name="T4" fmla="*/ 0 w 74"/>
                <a:gd name="T5" fmla="*/ 0 h 96"/>
                <a:gd name="T6" fmla="*/ 0 w 74"/>
                <a:gd name="T7" fmla="*/ 0 h 96"/>
                <a:gd name="T8" fmla="*/ 0 w 74"/>
                <a:gd name="T9" fmla="*/ 0 h 96"/>
                <a:gd name="T10" fmla="*/ 0 w 74"/>
                <a:gd name="T11" fmla="*/ 0 h 96"/>
                <a:gd name="T12" fmla="*/ 0 w 74"/>
                <a:gd name="T13" fmla="*/ 0 h 96"/>
                <a:gd name="T14" fmla="*/ 0 w 74"/>
                <a:gd name="T15" fmla="*/ 0 h 96"/>
                <a:gd name="T16" fmla="*/ 0 w 74"/>
                <a:gd name="T17" fmla="*/ 0 h 96"/>
                <a:gd name="T18" fmla="*/ 0 w 74"/>
                <a:gd name="T19" fmla="*/ 0 h 96"/>
                <a:gd name="T20" fmla="*/ 0 w 74"/>
                <a:gd name="T21" fmla="*/ 0 h 96"/>
                <a:gd name="T22" fmla="*/ 0 w 74"/>
                <a:gd name="T23" fmla="*/ 0 h 96"/>
                <a:gd name="T24" fmla="*/ 0 w 74"/>
                <a:gd name="T25" fmla="*/ 0 h 96"/>
                <a:gd name="T26" fmla="*/ 0 w 74"/>
                <a:gd name="T27" fmla="*/ 0 h 96"/>
                <a:gd name="T28" fmla="*/ 0 w 74"/>
                <a:gd name="T29" fmla="*/ 0 h 96"/>
                <a:gd name="T30" fmla="*/ 0 w 74"/>
                <a:gd name="T31" fmla="*/ 0 h 96"/>
                <a:gd name="T32" fmla="*/ 0 w 74"/>
                <a:gd name="T33" fmla="*/ 0 h 96"/>
                <a:gd name="T34" fmla="*/ 0 w 74"/>
                <a:gd name="T35" fmla="*/ 0 h 96"/>
                <a:gd name="T36" fmla="*/ 0 w 74"/>
                <a:gd name="T37" fmla="*/ 0 h 96"/>
                <a:gd name="T38" fmla="*/ 0 w 74"/>
                <a:gd name="T39" fmla="*/ 0 h 96"/>
                <a:gd name="T40" fmla="*/ 0 w 74"/>
                <a:gd name="T41" fmla="*/ 0 h 96"/>
                <a:gd name="T42" fmla="*/ 0 w 74"/>
                <a:gd name="T43" fmla="*/ 0 h 96"/>
                <a:gd name="T44" fmla="*/ 0 w 74"/>
                <a:gd name="T45" fmla="*/ 0 h 96"/>
                <a:gd name="T46" fmla="*/ 0 w 74"/>
                <a:gd name="T47" fmla="*/ 0 h 96"/>
                <a:gd name="T48" fmla="*/ 0 w 74"/>
                <a:gd name="T49" fmla="*/ 0 h 96"/>
                <a:gd name="T50" fmla="*/ 0 w 74"/>
                <a:gd name="T51" fmla="*/ 0 h 96"/>
                <a:gd name="T52" fmla="*/ 0 w 74"/>
                <a:gd name="T53" fmla="*/ 0 h 96"/>
                <a:gd name="T54" fmla="*/ 0 w 74"/>
                <a:gd name="T55" fmla="*/ 0 h 96"/>
                <a:gd name="T56" fmla="*/ 0 w 74"/>
                <a:gd name="T57" fmla="*/ 0 h 96"/>
                <a:gd name="T58" fmla="*/ 0 w 74"/>
                <a:gd name="T59" fmla="*/ 0 h 96"/>
                <a:gd name="T60" fmla="*/ 0 w 74"/>
                <a:gd name="T61" fmla="*/ 0 h 96"/>
                <a:gd name="T62" fmla="*/ 0 w 74"/>
                <a:gd name="T63" fmla="*/ 0 h 96"/>
                <a:gd name="T64" fmla="*/ 0 w 74"/>
                <a:gd name="T65" fmla="*/ 0 h 96"/>
                <a:gd name="T66" fmla="*/ 0 w 74"/>
                <a:gd name="T67" fmla="*/ 0 h 96"/>
                <a:gd name="T68" fmla="*/ 0 w 74"/>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 h="96">
                  <a:moveTo>
                    <a:pt x="0" y="3"/>
                  </a:moveTo>
                  <a:lnTo>
                    <a:pt x="12" y="3"/>
                  </a:lnTo>
                  <a:lnTo>
                    <a:pt x="15" y="14"/>
                  </a:lnTo>
                  <a:lnTo>
                    <a:pt x="22" y="9"/>
                  </a:lnTo>
                  <a:lnTo>
                    <a:pt x="30" y="4"/>
                  </a:lnTo>
                  <a:lnTo>
                    <a:pt x="38" y="1"/>
                  </a:lnTo>
                  <a:lnTo>
                    <a:pt x="47" y="0"/>
                  </a:lnTo>
                  <a:lnTo>
                    <a:pt x="52" y="0"/>
                  </a:lnTo>
                  <a:lnTo>
                    <a:pt x="57" y="3"/>
                  </a:lnTo>
                  <a:lnTo>
                    <a:pt x="62" y="4"/>
                  </a:lnTo>
                  <a:lnTo>
                    <a:pt x="66" y="8"/>
                  </a:lnTo>
                  <a:lnTo>
                    <a:pt x="70" y="12"/>
                  </a:lnTo>
                  <a:lnTo>
                    <a:pt x="73" y="18"/>
                  </a:lnTo>
                  <a:lnTo>
                    <a:pt x="74" y="25"/>
                  </a:lnTo>
                  <a:lnTo>
                    <a:pt x="74" y="32"/>
                  </a:lnTo>
                  <a:lnTo>
                    <a:pt x="74" y="96"/>
                  </a:lnTo>
                  <a:lnTo>
                    <a:pt x="60" y="96"/>
                  </a:lnTo>
                  <a:lnTo>
                    <a:pt x="60" y="38"/>
                  </a:lnTo>
                  <a:lnTo>
                    <a:pt x="60" y="28"/>
                  </a:lnTo>
                  <a:lnTo>
                    <a:pt x="57" y="21"/>
                  </a:lnTo>
                  <a:lnTo>
                    <a:pt x="55" y="17"/>
                  </a:lnTo>
                  <a:lnTo>
                    <a:pt x="52" y="15"/>
                  </a:lnTo>
                  <a:lnTo>
                    <a:pt x="48" y="14"/>
                  </a:lnTo>
                  <a:lnTo>
                    <a:pt x="43" y="13"/>
                  </a:lnTo>
                  <a:lnTo>
                    <a:pt x="35" y="14"/>
                  </a:lnTo>
                  <a:lnTo>
                    <a:pt x="29" y="17"/>
                  </a:lnTo>
                  <a:lnTo>
                    <a:pt x="21"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grpSp>
        <p:nvGrpSpPr>
          <p:cNvPr id="254" name="Group 20"/>
          <p:cNvGrpSpPr>
            <a:grpSpLocks/>
          </p:cNvGrpSpPr>
          <p:nvPr userDrawn="1"/>
        </p:nvGrpSpPr>
        <p:grpSpPr bwMode="auto">
          <a:xfrm>
            <a:off x="-7938" y="1835944"/>
            <a:ext cx="9156701" cy="3307556"/>
            <a:chOff x="-5" y="1542"/>
            <a:chExt cx="5768" cy="2778"/>
          </a:xfrm>
        </p:grpSpPr>
        <p:sp>
          <p:nvSpPr>
            <p:cNvPr id="255" name="Freeform 21"/>
            <p:cNvSpPr>
              <a:spLocks/>
            </p:cNvSpPr>
            <p:nvPr userDrawn="1"/>
          </p:nvSpPr>
          <p:spPr bwMode="auto">
            <a:xfrm>
              <a:off x="-5" y="1542"/>
              <a:ext cx="5768" cy="2778"/>
            </a:xfrm>
            <a:custGeom>
              <a:avLst/>
              <a:gdLst>
                <a:gd name="T0" fmla="*/ 0 w 5760"/>
                <a:gd name="T1" fmla="*/ 0 h 2778"/>
                <a:gd name="T2" fmla="*/ 5871 w 5760"/>
                <a:gd name="T3" fmla="*/ 2778 h 2778"/>
                <a:gd name="T4" fmla="*/ 5872 w 5760"/>
                <a:gd name="T5" fmla="*/ 53 h 2778"/>
                <a:gd name="T6" fmla="*/ 5862 w 5760"/>
                <a:gd name="T7" fmla="*/ 194 h 2778"/>
                <a:gd name="T8" fmla="*/ 5845 w 5760"/>
                <a:gd name="T9" fmla="*/ 341 h 2778"/>
                <a:gd name="T10" fmla="*/ 5816 w 5760"/>
                <a:gd name="T11" fmla="*/ 491 h 2778"/>
                <a:gd name="T12" fmla="*/ 5775 w 5760"/>
                <a:gd name="T13" fmla="*/ 641 h 2778"/>
                <a:gd name="T14" fmla="*/ 5717 w 5760"/>
                <a:gd name="T15" fmla="*/ 787 h 2778"/>
                <a:gd name="T16" fmla="*/ 5661 w 5760"/>
                <a:gd name="T17" fmla="*/ 891 h 2778"/>
                <a:gd name="T18" fmla="*/ 5620 w 5760"/>
                <a:gd name="T19" fmla="*/ 956 h 2778"/>
                <a:gd name="T20" fmla="*/ 5572 w 5760"/>
                <a:gd name="T21" fmla="*/ 1017 h 2778"/>
                <a:gd name="T22" fmla="*/ 5519 w 5760"/>
                <a:gd name="T23" fmla="*/ 1075 h 2778"/>
                <a:gd name="T24" fmla="*/ 5450 w 5760"/>
                <a:gd name="T25" fmla="*/ 1128 h 2778"/>
                <a:gd name="T26" fmla="*/ 5414 w 5760"/>
                <a:gd name="T27" fmla="*/ 1152 h 2778"/>
                <a:gd name="T28" fmla="*/ 5146 w 5760"/>
                <a:gd name="T29" fmla="*/ 1331 h 2778"/>
                <a:gd name="T30" fmla="*/ 4796 w 5760"/>
                <a:gd name="T31" fmla="*/ 1549 h 2778"/>
                <a:gd name="T32" fmla="*/ 4385 w 5760"/>
                <a:gd name="T33" fmla="*/ 1789 h 2778"/>
                <a:gd name="T34" fmla="*/ 3574 w 5760"/>
                <a:gd name="T35" fmla="*/ 2246 h 2778"/>
                <a:gd name="T36" fmla="*/ 2941 w 5760"/>
                <a:gd name="T37" fmla="*/ 2595 h 2778"/>
                <a:gd name="T38" fmla="*/ 2638 w 5760"/>
                <a:gd name="T39" fmla="*/ 2425 h 2778"/>
                <a:gd name="T40" fmla="*/ 1920 w 5760"/>
                <a:gd name="T41" fmla="*/ 2026 h 2778"/>
                <a:gd name="T42" fmla="*/ 1294 w 5760"/>
                <a:gd name="T43" fmla="*/ 1668 h 2778"/>
                <a:gd name="T44" fmla="*/ 900 w 5760"/>
                <a:gd name="T45" fmla="*/ 1438 h 2778"/>
                <a:gd name="T46" fmla="*/ 588 w 5760"/>
                <a:gd name="T47" fmla="*/ 1237 h 2778"/>
                <a:gd name="T48" fmla="*/ 469 w 5760"/>
                <a:gd name="T49" fmla="*/ 1152 h 2778"/>
                <a:gd name="T50" fmla="*/ 401 w 5760"/>
                <a:gd name="T51" fmla="*/ 1099 h 2778"/>
                <a:gd name="T52" fmla="*/ 329 w 5760"/>
                <a:gd name="T53" fmla="*/ 1041 h 2778"/>
                <a:gd name="T54" fmla="*/ 276 w 5760"/>
                <a:gd name="T55" fmla="*/ 978 h 2778"/>
                <a:gd name="T56" fmla="*/ 230 w 5760"/>
                <a:gd name="T57" fmla="*/ 910 h 2778"/>
                <a:gd name="T58" fmla="*/ 189 w 5760"/>
                <a:gd name="T59" fmla="*/ 840 h 2778"/>
                <a:gd name="T60" fmla="*/ 121 w 5760"/>
                <a:gd name="T61" fmla="*/ 690 h 2778"/>
                <a:gd name="T62" fmla="*/ 73 w 5760"/>
                <a:gd name="T63" fmla="*/ 532 h 2778"/>
                <a:gd name="T64" fmla="*/ 41 w 5760"/>
                <a:gd name="T65" fmla="*/ 375 h 2778"/>
                <a:gd name="T66" fmla="*/ 19 w 5760"/>
                <a:gd name="T67" fmla="*/ 218 h 2778"/>
                <a:gd name="T68" fmla="*/ 7 w 5760"/>
                <a:gd name="T69" fmla="*/ 70 h 27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60" h="2778">
                  <a:moveTo>
                    <a:pt x="5" y="0"/>
                  </a:moveTo>
                  <a:lnTo>
                    <a:pt x="0" y="0"/>
                  </a:lnTo>
                  <a:lnTo>
                    <a:pt x="0" y="2774"/>
                  </a:lnTo>
                  <a:lnTo>
                    <a:pt x="5759" y="2778"/>
                  </a:lnTo>
                  <a:lnTo>
                    <a:pt x="5760" y="53"/>
                  </a:lnTo>
                  <a:lnTo>
                    <a:pt x="5758" y="123"/>
                  </a:lnTo>
                  <a:lnTo>
                    <a:pt x="5750" y="194"/>
                  </a:lnTo>
                  <a:lnTo>
                    <a:pt x="5743" y="266"/>
                  </a:lnTo>
                  <a:lnTo>
                    <a:pt x="5733" y="341"/>
                  </a:lnTo>
                  <a:lnTo>
                    <a:pt x="5721" y="416"/>
                  </a:lnTo>
                  <a:lnTo>
                    <a:pt x="5704" y="491"/>
                  </a:lnTo>
                  <a:lnTo>
                    <a:pt x="5685" y="566"/>
                  </a:lnTo>
                  <a:lnTo>
                    <a:pt x="5663" y="641"/>
                  </a:lnTo>
                  <a:lnTo>
                    <a:pt x="5637" y="716"/>
                  </a:lnTo>
                  <a:lnTo>
                    <a:pt x="5605" y="787"/>
                  </a:lnTo>
                  <a:lnTo>
                    <a:pt x="5569" y="857"/>
                  </a:lnTo>
                  <a:lnTo>
                    <a:pt x="5549" y="891"/>
                  </a:lnTo>
                  <a:lnTo>
                    <a:pt x="5530" y="922"/>
                  </a:lnTo>
                  <a:lnTo>
                    <a:pt x="5508" y="956"/>
                  </a:lnTo>
                  <a:lnTo>
                    <a:pt x="5484" y="987"/>
                  </a:lnTo>
                  <a:lnTo>
                    <a:pt x="5460" y="1017"/>
                  </a:lnTo>
                  <a:lnTo>
                    <a:pt x="5433" y="1046"/>
                  </a:lnTo>
                  <a:lnTo>
                    <a:pt x="5407" y="1075"/>
                  </a:lnTo>
                  <a:lnTo>
                    <a:pt x="5378" y="1101"/>
                  </a:lnTo>
                  <a:lnTo>
                    <a:pt x="5346" y="1128"/>
                  </a:lnTo>
                  <a:lnTo>
                    <a:pt x="5315" y="1152"/>
                  </a:lnTo>
                  <a:lnTo>
                    <a:pt x="5194" y="1237"/>
                  </a:lnTo>
                  <a:lnTo>
                    <a:pt x="5048" y="1331"/>
                  </a:lnTo>
                  <a:lnTo>
                    <a:pt x="4881" y="1438"/>
                  </a:lnTo>
                  <a:lnTo>
                    <a:pt x="4698" y="1549"/>
                  </a:lnTo>
                  <a:lnTo>
                    <a:pt x="4504" y="1668"/>
                  </a:lnTo>
                  <a:lnTo>
                    <a:pt x="4301" y="1789"/>
                  </a:lnTo>
                  <a:lnTo>
                    <a:pt x="3889" y="2026"/>
                  </a:lnTo>
                  <a:lnTo>
                    <a:pt x="3504" y="2246"/>
                  </a:lnTo>
                  <a:lnTo>
                    <a:pt x="3185" y="2425"/>
                  </a:lnTo>
                  <a:lnTo>
                    <a:pt x="2885" y="2595"/>
                  </a:lnTo>
                  <a:lnTo>
                    <a:pt x="2582" y="2425"/>
                  </a:lnTo>
                  <a:lnTo>
                    <a:pt x="2263" y="2246"/>
                  </a:lnTo>
                  <a:lnTo>
                    <a:pt x="1878" y="2026"/>
                  </a:lnTo>
                  <a:lnTo>
                    <a:pt x="1469" y="1789"/>
                  </a:lnTo>
                  <a:lnTo>
                    <a:pt x="1266" y="1668"/>
                  </a:lnTo>
                  <a:lnTo>
                    <a:pt x="1070" y="1549"/>
                  </a:lnTo>
                  <a:lnTo>
                    <a:pt x="886" y="1438"/>
                  </a:lnTo>
                  <a:lnTo>
                    <a:pt x="719" y="1331"/>
                  </a:lnTo>
                  <a:lnTo>
                    <a:pt x="574" y="1237"/>
                  </a:lnTo>
                  <a:lnTo>
                    <a:pt x="455" y="1152"/>
                  </a:lnTo>
                  <a:lnTo>
                    <a:pt x="421" y="1125"/>
                  </a:lnTo>
                  <a:lnTo>
                    <a:pt x="387" y="1099"/>
                  </a:lnTo>
                  <a:lnTo>
                    <a:pt x="358" y="1070"/>
                  </a:lnTo>
                  <a:lnTo>
                    <a:pt x="329" y="1041"/>
                  </a:lnTo>
                  <a:lnTo>
                    <a:pt x="303" y="1009"/>
                  </a:lnTo>
                  <a:lnTo>
                    <a:pt x="276" y="978"/>
                  </a:lnTo>
                  <a:lnTo>
                    <a:pt x="252" y="944"/>
                  </a:lnTo>
                  <a:lnTo>
                    <a:pt x="230" y="910"/>
                  </a:lnTo>
                  <a:lnTo>
                    <a:pt x="208" y="874"/>
                  </a:lnTo>
                  <a:lnTo>
                    <a:pt x="189" y="840"/>
                  </a:lnTo>
                  <a:lnTo>
                    <a:pt x="152" y="765"/>
                  </a:lnTo>
                  <a:lnTo>
                    <a:pt x="121" y="690"/>
                  </a:lnTo>
                  <a:lnTo>
                    <a:pt x="97" y="612"/>
                  </a:lnTo>
                  <a:lnTo>
                    <a:pt x="73" y="532"/>
                  </a:lnTo>
                  <a:lnTo>
                    <a:pt x="56" y="453"/>
                  </a:lnTo>
                  <a:lnTo>
                    <a:pt x="41" y="375"/>
                  </a:lnTo>
                  <a:lnTo>
                    <a:pt x="29" y="295"/>
                  </a:lnTo>
                  <a:lnTo>
                    <a:pt x="19" y="218"/>
                  </a:lnTo>
                  <a:lnTo>
                    <a:pt x="12" y="143"/>
                  </a:lnTo>
                  <a:lnTo>
                    <a:pt x="7" y="70"/>
                  </a:lnTo>
                  <a:lnTo>
                    <a:pt x="5" y="0"/>
                  </a:lnTo>
                  <a:close/>
                </a:path>
              </a:pathLst>
            </a:custGeom>
            <a:solidFill>
              <a:srgbClr val="408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pic>
          <p:nvPicPr>
            <p:cNvPr id="256" name="Picture 22" descr="ca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99" y="3923"/>
              <a:ext cx="8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1862" name="Text Placeholder 2"/>
          <p:cNvSpPr>
            <a:spLocks noGrp="1"/>
          </p:cNvSpPr>
          <p:nvPr>
            <p:ph type="subTitle" idx="1"/>
          </p:nvPr>
        </p:nvSpPr>
        <p:spPr>
          <a:xfrm>
            <a:off x="5437188" y="1719263"/>
            <a:ext cx="3471862" cy="556022"/>
          </a:xfrm>
        </p:spPr>
        <p:txBody>
          <a:bodyPr lIns="0" rIns="0"/>
          <a:lstStyle>
            <a:lvl1pPr marL="0" indent="0">
              <a:buFont typeface="Webdings" charset="0"/>
              <a:buNone/>
              <a:defRPr>
                <a:solidFill>
                  <a:schemeClr val="bg1"/>
                </a:solidFill>
                <a:latin typeface="Arial" charset="0"/>
              </a:defRPr>
            </a:lvl1pPr>
          </a:lstStyle>
          <a:p>
            <a:pPr lvl="0"/>
            <a:r>
              <a:rPr lang="en-GB" noProof="0"/>
              <a:t>Click to edit Master subtitle style</a:t>
            </a:r>
          </a:p>
        </p:txBody>
      </p:sp>
      <p:sp>
        <p:nvSpPr>
          <p:cNvPr id="121863" name="Title Placeholder 19"/>
          <p:cNvSpPr>
            <a:spLocks noGrp="1"/>
          </p:cNvSpPr>
          <p:nvPr>
            <p:ph type="ctrTitle"/>
          </p:nvPr>
        </p:nvSpPr>
        <p:spPr>
          <a:xfrm>
            <a:off x="5437188" y="1088231"/>
            <a:ext cx="3471862" cy="633413"/>
          </a:xfrm>
        </p:spPr>
        <p:txBody>
          <a:bodyPr lIns="0" rIns="0" anchor="b"/>
          <a:lstStyle>
            <a:lvl1pPr>
              <a:defRPr sz="1800" b="1">
                <a:solidFill>
                  <a:schemeClr val="bg1"/>
                </a:solidFill>
                <a:latin typeface="Arial" charset="0"/>
              </a:defRPr>
            </a:lvl1pPr>
          </a:lstStyle>
          <a:p>
            <a:pPr lvl="0"/>
            <a:r>
              <a:rPr lang="en-GB" noProof="0"/>
              <a:t>Click to edit Master title style</a:t>
            </a:r>
          </a:p>
        </p:txBody>
      </p:sp>
      <p:sp>
        <p:nvSpPr>
          <p:cNvPr id="257" name="Date Placeholder 3"/>
          <p:cNvSpPr>
            <a:spLocks noGrp="1"/>
          </p:cNvSpPr>
          <p:nvPr>
            <p:ph type="dt" sz="half" idx="10"/>
          </p:nvPr>
        </p:nvSpPr>
        <p:spPr>
          <a:xfrm>
            <a:off x="457200" y="4683919"/>
            <a:ext cx="2133600" cy="357188"/>
          </a:xfrm>
        </p:spPr>
        <p:txBody>
          <a:bodyPr/>
          <a:lstStyle>
            <a:lvl1pPr>
              <a:defRPr/>
            </a:lvl1pPr>
          </a:lstStyle>
          <a:p>
            <a:pPr>
              <a:defRPr/>
            </a:pPr>
            <a:fld id="{4CDD0DC3-9E3B-40ED-A264-F83607FEFFB9}" type="datetimeFigureOut">
              <a:rPr lang="en-GB"/>
              <a:pPr>
                <a:defRPr/>
              </a:pPr>
              <a:t>30/08/2021</a:t>
            </a:fld>
            <a:endParaRPr lang="en-GB" dirty="0"/>
          </a:p>
        </p:txBody>
      </p:sp>
      <p:sp>
        <p:nvSpPr>
          <p:cNvPr id="258" name="Footer Placeholder 4"/>
          <p:cNvSpPr>
            <a:spLocks noGrp="1"/>
          </p:cNvSpPr>
          <p:nvPr>
            <p:ph type="ftr" sz="quarter" idx="11"/>
          </p:nvPr>
        </p:nvSpPr>
        <p:spPr>
          <a:xfrm>
            <a:off x="3124200" y="4683919"/>
            <a:ext cx="2895600" cy="357188"/>
          </a:xfrm>
        </p:spPr>
        <p:txBody>
          <a:bodyPr/>
          <a:lstStyle>
            <a:lvl1pPr algn="ctr" eaLnBrk="1" hangingPunct="1">
              <a:lnSpc>
                <a:spcPct val="100000"/>
              </a:lnSpc>
              <a:spcBef>
                <a:spcPct val="0"/>
              </a:spcBef>
              <a:buClrTx/>
              <a:buFontTx/>
              <a:buNone/>
              <a:defRPr sz="525">
                <a:solidFill>
                  <a:srgbClr val="8D8D8D"/>
                </a:solidFill>
              </a:defRPr>
            </a:lvl1pPr>
          </a:lstStyle>
          <a:p>
            <a:pPr>
              <a:defRPr/>
            </a:pPr>
            <a:endParaRPr lang="en-GB" dirty="0"/>
          </a:p>
        </p:txBody>
      </p:sp>
      <p:sp>
        <p:nvSpPr>
          <p:cNvPr id="259" name="Slide Number Placeholder 5"/>
          <p:cNvSpPr>
            <a:spLocks noGrp="1"/>
          </p:cNvSpPr>
          <p:nvPr>
            <p:ph type="sldNum" sz="quarter" idx="12"/>
          </p:nvPr>
        </p:nvSpPr>
        <p:spPr>
          <a:xfrm>
            <a:off x="6553200" y="4683919"/>
            <a:ext cx="2133600" cy="357188"/>
          </a:xfrm>
        </p:spPr>
        <p:txBody>
          <a:bodyPr/>
          <a:lstStyle>
            <a:lvl1pPr>
              <a:defRPr/>
            </a:lvl1pPr>
          </a:lstStyle>
          <a:p>
            <a:fld id="{91EE83BC-8274-4D51-BD5F-2EC8F52A9DEF}" type="slidenum">
              <a:rPr lang="en-GB" altLang="en-US"/>
              <a:pPr/>
              <a:t>‹#›</a:t>
            </a:fld>
            <a:endParaRPr lang="en-GB" altLang="en-US" dirty="0"/>
          </a:p>
        </p:txBody>
      </p:sp>
    </p:spTree>
    <p:extLst>
      <p:ext uri="{BB962C8B-B14F-4D97-AF65-F5344CB8AC3E}">
        <p14:creationId xmlns:p14="http://schemas.microsoft.com/office/powerpoint/2010/main" val="395655566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D76567-07C3-4FE5-8410-8EB40EA450CA}" type="datetimeFigureOut">
              <a:rPr lang="en-GB"/>
              <a:pPr>
                <a:defRPr/>
              </a:pPr>
              <a:t>30/08/2021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5AFA0CFD-25FD-4FFF-A2C9-AC84C4A78AA0}" type="slidenum">
              <a:rPr lang="en-GB" altLang="en-US"/>
              <a:pPr/>
              <a:t>‹#›</a:t>
            </a:fld>
            <a:endParaRPr lang="en-GB" altLang="en-US" dirty="0"/>
          </a:p>
        </p:txBody>
      </p:sp>
    </p:spTree>
    <p:extLst>
      <p:ext uri="{BB962C8B-B14F-4D97-AF65-F5344CB8AC3E}">
        <p14:creationId xmlns:p14="http://schemas.microsoft.com/office/powerpoint/2010/main" val="194679210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706042"/>
            <a:ext cx="2176462" cy="422076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4313" y="706042"/>
            <a:ext cx="6381750" cy="4220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50B565F-9FA5-4B25-A868-FB02CCDDB6A1}" type="datetimeFigureOut">
              <a:rPr lang="en-GB"/>
              <a:pPr>
                <a:defRPr/>
              </a:pPr>
              <a:t>30/08/2021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4411DBCF-BECA-4AC5-BC79-FA3B299445A0}" type="slidenum">
              <a:rPr lang="en-GB" altLang="en-US"/>
              <a:pPr/>
              <a:t>‹#›</a:t>
            </a:fld>
            <a:endParaRPr lang="en-GB" altLang="en-US" dirty="0"/>
          </a:p>
        </p:txBody>
      </p:sp>
    </p:spTree>
    <p:extLst>
      <p:ext uri="{BB962C8B-B14F-4D97-AF65-F5344CB8AC3E}">
        <p14:creationId xmlns:p14="http://schemas.microsoft.com/office/powerpoint/2010/main" val="305255749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06041"/>
            <a:ext cx="8710612" cy="584597"/>
          </a:xfrm>
        </p:spPr>
        <p:txBody>
          <a:bodyPr/>
          <a:lstStyle/>
          <a:p>
            <a:r>
              <a:rPr lang="en-US"/>
              <a:t>Click to edit Master title style</a:t>
            </a:r>
            <a:endParaRPr lang="en-GB"/>
          </a:p>
        </p:txBody>
      </p:sp>
      <p:sp>
        <p:nvSpPr>
          <p:cNvPr id="3" name="Text Placeholder 2"/>
          <p:cNvSpPr>
            <a:spLocks noGrp="1"/>
          </p:cNvSpPr>
          <p:nvPr>
            <p:ph type="body" sz="half" idx="1"/>
          </p:nvPr>
        </p:nvSpPr>
        <p:spPr>
          <a:xfrm>
            <a:off x="220664" y="1421606"/>
            <a:ext cx="4270375"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421606"/>
            <a:ext cx="4271962"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B37683C-43CC-41F1-A7B2-E8342ED6D022}" type="datetimeFigureOut">
              <a:rPr lang="en-GB"/>
              <a:pPr>
                <a:defRPr/>
              </a:pPr>
              <a:t>30/08/2021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6016F048-1469-4A01-AA16-63493667FCFB}" type="slidenum">
              <a:rPr lang="en-GB" altLang="en-US"/>
              <a:pPr/>
              <a:t>‹#›</a:t>
            </a:fld>
            <a:endParaRPr lang="en-GB" altLang="en-US" dirty="0"/>
          </a:p>
        </p:txBody>
      </p:sp>
    </p:spTree>
    <p:extLst>
      <p:ext uri="{BB962C8B-B14F-4D97-AF65-F5344CB8AC3E}">
        <p14:creationId xmlns:p14="http://schemas.microsoft.com/office/powerpoint/2010/main" val="36992227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92881"/>
            <a:ext cx="6134100" cy="434579"/>
          </a:xfrm>
        </p:spPr>
        <p:txBody>
          <a:bodyPr/>
          <a:lstStyle/>
          <a:p>
            <a:r>
              <a:rPr lang="en-US"/>
              <a:t>Click to edit Master title style</a:t>
            </a:r>
            <a:endParaRPr lang="en-MY"/>
          </a:p>
        </p:txBody>
      </p:sp>
      <p:sp>
        <p:nvSpPr>
          <p:cNvPr id="3" name="Table Placeholder 2"/>
          <p:cNvSpPr>
            <a:spLocks noGrp="1"/>
          </p:cNvSpPr>
          <p:nvPr>
            <p:ph type="tbl" idx="1"/>
          </p:nvPr>
        </p:nvSpPr>
        <p:spPr>
          <a:xfrm>
            <a:off x="217489" y="1247775"/>
            <a:ext cx="8651875" cy="3621881"/>
          </a:xfrm>
        </p:spPr>
        <p:txBody>
          <a:bodyPr/>
          <a:lstStyle/>
          <a:p>
            <a:pPr lvl="0"/>
            <a:endParaRPr lang="en-MY" noProof="0" dirty="0"/>
          </a:p>
        </p:txBody>
      </p:sp>
    </p:spTree>
    <p:extLst>
      <p:ext uri="{BB962C8B-B14F-4D97-AF65-F5344CB8AC3E}">
        <p14:creationId xmlns:p14="http://schemas.microsoft.com/office/powerpoint/2010/main" val="30245160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255"/>
          <p:cNvPicPr>
            <a:picLocks noChangeAspect="1" noChangeArrowheads="1"/>
          </p:cNvPicPr>
          <p:nvPr userDrawn="1"/>
        </p:nvPicPr>
        <p:blipFill>
          <a:blip r:embed="rId2"/>
          <a:srcRect/>
          <a:stretch>
            <a:fillRect/>
          </a:stretch>
        </p:blipFill>
        <p:spPr bwMode="auto">
          <a:xfrm>
            <a:off x="0" y="1004887"/>
            <a:ext cx="5238750" cy="412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Freeform 10"/>
          <p:cNvSpPr>
            <a:spLocks/>
          </p:cNvSpPr>
          <p:nvPr userDrawn="1"/>
        </p:nvSpPr>
        <p:spPr bwMode="auto">
          <a:xfrm>
            <a:off x="793750" y="682229"/>
            <a:ext cx="7556500" cy="3779044"/>
          </a:xfrm>
          <a:custGeom>
            <a:avLst/>
            <a:gdLst>
              <a:gd name="T0" fmla="*/ 0 w 4760"/>
              <a:gd name="T1" fmla="*/ 0 h 3174"/>
              <a:gd name="T2" fmla="*/ 2147483647 w 4760"/>
              <a:gd name="T3" fmla="*/ 2147483647 h 3174"/>
              <a:gd name="T4" fmla="*/ 2147483647 w 4760"/>
              <a:gd name="T5" fmla="*/ 2147483647 h 3174"/>
              <a:gd name="T6" fmla="*/ 2147483647 w 4760"/>
              <a:gd name="T7" fmla="*/ 2147483647 h 3174"/>
              <a:gd name="T8" fmla="*/ 2147483647 w 4760"/>
              <a:gd name="T9" fmla="*/ 2147483647 h 3174"/>
              <a:gd name="T10" fmla="*/ 2147483647 w 4760"/>
              <a:gd name="T11" fmla="*/ 2147483647 h 3174"/>
              <a:gd name="T12" fmla="*/ 2147483647 w 4760"/>
              <a:gd name="T13" fmla="*/ 2147483647 h 3174"/>
              <a:gd name="T14" fmla="*/ 2147483647 w 4760"/>
              <a:gd name="T15" fmla="*/ 2147483647 h 3174"/>
              <a:gd name="T16" fmla="*/ 2147483647 w 4760"/>
              <a:gd name="T17" fmla="*/ 2147483647 h 3174"/>
              <a:gd name="T18" fmla="*/ 2147483647 w 4760"/>
              <a:gd name="T19" fmla="*/ 2147483647 h 3174"/>
              <a:gd name="T20" fmla="*/ 2147483647 w 4760"/>
              <a:gd name="T21" fmla="*/ 2147483647 h 3174"/>
              <a:gd name="T22" fmla="*/ 2147483647 w 4760"/>
              <a:gd name="T23" fmla="*/ 2147483647 h 3174"/>
              <a:gd name="T24" fmla="*/ 2147483647 w 4760"/>
              <a:gd name="T25" fmla="*/ 2147483647 h 3174"/>
              <a:gd name="T26" fmla="*/ 2147483647 w 4760"/>
              <a:gd name="T27" fmla="*/ 2147483647 h 3174"/>
              <a:gd name="T28" fmla="*/ 2147483647 w 4760"/>
              <a:gd name="T29" fmla="*/ 2147483647 h 3174"/>
              <a:gd name="T30" fmla="*/ 2147483647 w 4760"/>
              <a:gd name="T31" fmla="*/ 2147483647 h 3174"/>
              <a:gd name="T32" fmla="*/ 2147483647 w 4760"/>
              <a:gd name="T33" fmla="*/ 2147483647 h 3174"/>
              <a:gd name="T34" fmla="*/ 2147483647 w 4760"/>
              <a:gd name="T35" fmla="*/ 2147483647 h 3174"/>
              <a:gd name="T36" fmla="*/ 2147483647 w 4760"/>
              <a:gd name="T37" fmla="*/ 2147483647 h 3174"/>
              <a:gd name="T38" fmla="*/ 2147483647 w 4760"/>
              <a:gd name="T39" fmla="*/ 2147483647 h 3174"/>
              <a:gd name="T40" fmla="*/ 2147483647 w 4760"/>
              <a:gd name="T41" fmla="*/ 2147483647 h 3174"/>
              <a:gd name="T42" fmla="*/ 2147483647 w 4760"/>
              <a:gd name="T43" fmla="*/ 2147483647 h 3174"/>
              <a:gd name="T44" fmla="*/ 2147483647 w 4760"/>
              <a:gd name="T45" fmla="*/ 2147483647 h 3174"/>
              <a:gd name="T46" fmla="*/ 2147483647 w 4760"/>
              <a:gd name="T47" fmla="*/ 2147483647 h 3174"/>
              <a:gd name="T48" fmla="*/ 2147483647 w 4760"/>
              <a:gd name="T49" fmla="*/ 2147483647 h 3174"/>
              <a:gd name="T50" fmla="*/ 2147483647 w 4760"/>
              <a:gd name="T51" fmla="*/ 2147483647 h 3174"/>
              <a:gd name="T52" fmla="*/ 2147483647 w 4760"/>
              <a:gd name="T53" fmla="*/ 2147483647 h 3174"/>
              <a:gd name="T54" fmla="*/ 2147483647 w 4760"/>
              <a:gd name="T55" fmla="*/ 2147483647 h 3174"/>
              <a:gd name="T56" fmla="*/ 2147483647 w 4760"/>
              <a:gd name="T57" fmla="*/ 2147483647 h 3174"/>
              <a:gd name="T58" fmla="*/ 2147483647 w 4760"/>
              <a:gd name="T59" fmla="*/ 2147483647 h 3174"/>
              <a:gd name="T60" fmla="*/ 2147483647 w 4760"/>
              <a:gd name="T61" fmla="*/ 2147483647 h 3174"/>
              <a:gd name="T62" fmla="*/ 2147483647 w 4760"/>
              <a:gd name="T63" fmla="*/ 2147483647 h 3174"/>
              <a:gd name="T64" fmla="*/ 2147483647 w 4760"/>
              <a:gd name="T65" fmla="*/ 2147483647 h 3174"/>
              <a:gd name="T66" fmla="*/ 2147483647 w 4760"/>
              <a:gd name="T67" fmla="*/ 2147483647 h 3174"/>
              <a:gd name="T68" fmla="*/ 2147483647 w 4760"/>
              <a:gd name="T69" fmla="*/ 2147483647 h 3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60" h="3174">
                <a:moveTo>
                  <a:pt x="4" y="0"/>
                </a:moveTo>
                <a:lnTo>
                  <a:pt x="0" y="0"/>
                </a:lnTo>
                <a:lnTo>
                  <a:pt x="0" y="3174"/>
                </a:lnTo>
                <a:lnTo>
                  <a:pt x="4760" y="3174"/>
                </a:lnTo>
                <a:lnTo>
                  <a:pt x="4760" y="44"/>
                </a:lnTo>
                <a:lnTo>
                  <a:pt x="4758" y="102"/>
                </a:lnTo>
                <a:lnTo>
                  <a:pt x="4752" y="160"/>
                </a:lnTo>
                <a:lnTo>
                  <a:pt x="4746" y="220"/>
                </a:lnTo>
                <a:lnTo>
                  <a:pt x="4738" y="282"/>
                </a:lnTo>
                <a:lnTo>
                  <a:pt x="4728" y="344"/>
                </a:lnTo>
                <a:lnTo>
                  <a:pt x="4714" y="406"/>
                </a:lnTo>
                <a:lnTo>
                  <a:pt x="4698" y="468"/>
                </a:lnTo>
                <a:lnTo>
                  <a:pt x="4680" y="530"/>
                </a:lnTo>
                <a:lnTo>
                  <a:pt x="4658" y="592"/>
                </a:lnTo>
                <a:lnTo>
                  <a:pt x="4632" y="650"/>
                </a:lnTo>
                <a:lnTo>
                  <a:pt x="4602" y="708"/>
                </a:lnTo>
                <a:lnTo>
                  <a:pt x="4586" y="736"/>
                </a:lnTo>
                <a:lnTo>
                  <a:pt x="4570" y="762"/>
                </a:lnTo>
                <a:lnTo>
                  <a:pt x="4552" y="790"/>
                </a:lnTo>
                <a:lnTo>
                  <a:pt x="4532" y="816"/>
                </a:lnTo>
                <a:lnTo>
                  <a:pt x="4512" y="840"/>
                </a:lnTo>
                <a:lnTo>
                  <a:pt x="4490" y="864"/>
                </a:lnTo>
                <a:lnTo>
                  <a:pt x="4468" y="888"/>
                </a:lnTo>
                <a:lnTo>
                  <a:pt x="4444" y="910"/>
                </a:lnTo>
                <a:lnTo>
                  <a:pt x="4418" y="932"/>
                </a:lnTo>
                <a:lnTo>
                  <a:pt x="4392" y="952"/>
                </a:lnTo>
                <a:lnTo>
                  <a:pt x="4292" y="1022"/>
                </a:lnTo>
                <a:lnTo>
                  <a:pt x="4172" y="1100"/>
                </a:lnTo>
                <a:lnTo>
                  <a:pt x="4034" y="1188"/>
                </a:lnTo>
                <a:lnTo>
                  <a:pt x="3882" y="1280"/>
                </a:lnTo>
                <a:lnTo>
                  <a:pt x="3722" y="1378"/>
                </a:lnTo>
                <a:lnTo>
                  <a:pt x="3554" y="1478"/>
                </a:lnTo>
                <a:lnTo>
                  <a:pt x="3214" y="1674"/>
                </a:lnTo>
                <a:lnTo>
                  <a:pt x="2896" y="1856"/>
                </a:lnTo>
                <a:lnTo>
                  <a:pt x="2632" y="2004"/>
                </a:lnTo>
                <a:lnTo>
                  <a:pt x="2384" y="2144"/>
                </a:lnTo>
                <a:lnTo>
                  <a:pt x="2134" y="2004"/>
                </a:lnTo>
                <a:lnTo>
                  <a:pt x="1870" y="1856"/>
                </a:lnTo>
                <a:lnTo>
                  <a:pt x="1552" y="1674"/>
                </a:lnTo>
                <a:lnTo>
                  <a:pt x="1214" y="1478"/>
                </a:lnTo>
                <a:lnTo>
                  <a:pt x="1046" y="1378"/>
                </a:lnTo>
                <a:lnTo>
                  <a:pt x="884" y="1280"/>
                </a:lnTo>
                <a:lnTo>
                  <a:pt x="732" y="1188"/>
                </a:lnTo>
                <a:lnTo>
                  <a:pt x="594" y="1100"/>
                </a:lnTo>
                <a:lnTo>
                  <a:pt x="474" y="1022"/>
                </a:lnTo>
                <a:lnTo>
                  <a:pt x="376" y="952"/>
                </a:lnTo>
                <a:lnTo>
                  <a:pt x="348" y="930"/>
                </a:lnTo>
                <a:lnTo>
                  <a:pt x="320" y="908"/>
                </a:lnTo>
                <a:lnTo>
                  <a:pt x="296" y="884"/>
                </a:lnTo>
                <a:lnTo>
                  <a:pt x="272" y="860"/>
                </a:lnTo>
                <a:lnTo>
                  <a:pt x="250" y="834"/>
                </a:lnTo>
                <a:lnTo>
                  <a:pt x="228" y="808"/>
                </a:lnTo>
                <a:lnTo>
                  <a:pt x="208" y="780"/>
                </a:lnTo>
                <a:lnTo>
                  <a:pt x="190" y="752"/>
                </a:lnTo>
                <a:lnTo>
                  <a:pt x="172" y="722"/>
                </a:lnTo>
                <a:lnTo>
                  <a:pt x="156" y="694"/>
                </a:lnTo>
                <a:lnTo>
                  <a:pt x="126" y="632"/>
                </a:lnTo>
                <a:lnTo>
                  <a:pt x="100" y="570"/>
                </a:lnTo>
                <a:lnTo>
                  <a:pt x="80" y="506"/>
                </a:lnTo>
                <a:lnTo>
                  <a:pt x="60" y="440"/>
                </a:lnTo>
                <a:lnTo>
                  <a:pt x="46" y="374"/>
                </a:lnTo>
                <a:lnTo>
                  <a:pt x="34" y="310"/>
                </a:lnTo>
                <a:lnTo>
                  <a:pt x="24" y="244"/>
                </a:lnTo>
                <a:lnTo>
                  <a:pt x="16" y="180"/>
                </a:lnTo>
                <a:lnTo>
                  <a:pt x="10" y="118"/>
                </a:lnTo>
                <a:lnTo>
                  <a:pt x="6" y="5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 name="Rectangle 279"/>
          <p:cNvSpPr>
            <a:spLocks noChangeArrowheads="1"/>
          </p:cNvSpPr>
          <p:nvPr userDrawn="1"/>
        </p:nvSpPr>
        <p:spPr bwMode="auto">
          <a:xfrm>
            <a:off x="0" y="706041"/>
            <a:ext cx="9144000" cy="298847"/>
          </a:xfrm>
          <a:prstGeom prst="rect">
            <a:avLst/>
          </a:prstGeom>
          <a:solidFill>
            <a:srgbClr val="408B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0" fontAlgn="base" hangingPunct="0">
              <a:lnSpc>
                <a:spcPct val="90000"/>
              </a:lnSpc>
              <a:spcBef>
                <a:spcPct val="30000"/>
              </a:spcBef>
              <a:spcAft>
                <a:spcPct val="0"/>
              </a:spcAft>
              <a:buClr>
                <a:srgbClr val="0065BD"/>
              </a:buClr>
              <a:buFont typeface="Webdings" charset="0"/>
              <a:buChar char=""/>
              <a:defRPr/>
            </a:pPr>
            <a:endParaRPr lang="en-GB" sz="1350" dirty="0">
              <a:solidFill>
                <a:srgbClr val="595959"/>
              </a:solidFill>
              <a:ea typeface="ＭＳ Ｐゴシック" charset="0"/>
              <a:cs typeface="Arial" charset="0"/>
            </a:endParaRPr>
          </a:p>
        </p:txBody>
      </p:sp>
      <p:grpSp>
        <p:nvGrpSpPr>
          <p:cNvPr id="7" name="Group 281"/>
          <p:cNvGrpSpPr>
            <a:grpSpLocks noChangeAspect="1"/>
          </p:cNvGrpSpPr>
          <p:nvPr userDrawn="1"/>
        </p:nvGrpSpPr>
        <p:grpSpPr bwMode="auto">
          <a:xfrm>
            <a:off x="214313" y="195263"/>
            <a:ext cx="1981200" cy="316706"/>
            <a:chOff x="135" y="164"/>
            <a:chExt cx="1248" cy="266"/>
          </a:xfrm>
        </p:grpSpPr>
        <p:sp>
          <p:nvSpPr>
            <p:cNvPr id="8" name="AutoShape 280"/>
            <p:cNvSpPr>
              <a:spLocks noChangeAspect="1" noChangeArrowheads="1" noTextEdit="1"/>
            </p:cNvSpPr>
            <p:nvPr userDrawn="1"/>
          </p:nvSpPr>
          <p:spPr bwMode="auto">
            <a:xfrm>
              <a:off x="135" y="164"/>
              <a:ext cx="124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nvGrpSpPr>
            <p:cNvPr id="9" name="Group 482"/>
            <p:cNvGrpSpPr>
              <a:grpSpLocks/>
            </p:cNvGrpSpPr>
            <p:nvPr userDrawn="1"/>
          </p:nvGrpSpPr>
          <p:grpSpPr bwMode="auto">
            <a:xfrm>
              <a:off x="135" y="164"/>
              <a:ext cx="1248" cy="206"/>
              <a:chOff x="135" y="164"/>
              <a:chExt cx="1248" cy="206"/>
            </a:xfrm>
          </p:grpSpPr>
          <p:sp>
            <p:nvSpPr>
              <p:cNvPr id="54" name="Freeform 282"/>
              <p:cNvSpPr>
                <a:spLocks/>
              </p:cNvSpPr>
              <p:nvPr userDrawn="1"/>
            </p:nvSpPr>
            <p:spPr bwMode="auto">
              <a:xfrm>
                <a:off x="135" y="164"/>
                <a:ext cx="178" cy="206"/>
              </a:xfrm>
              <a:custGeom>
                <a:avLst/>
                <a:gdLst>
                  <a:gd name="T0" fmla="*/ 0 w 534"/>
                  <a:gd name="T1" fmla="*/ 0 h 617"/>
                  <a:gd name="T2" fmla="*/ 0 w 534"/>
                  <a:gd name="T3" fmla="*/ 0 h 617"/>
                  <a:gd name="T4" fmla="*/ 0 w 534"/>
                  <a:gd name="T5" fmla="*/ 0 h 617"/>
                  <a:gd name="T6" fmla="*/ 0 w 534"/>
                  <a:gd name="T7" fmla="*/ 0 h 617"/>
                  <a:gd name="T8" fmla="*/ 0 w 534"/>
                  <a:gd name="T9" fmla="*/ 0 h 617"/>
                  <a:gd name="T10" fmla="*/ 0 w 534"/>
                  <a:gd name="T11" fmla="*/ 0 h 617"/>
                  <a:gd name="T12" fmla="*/ 0 w 534"/>
                  <a:gd name="T13" fmla="*/ 0 h 617"/>
                  <a:gd name="T14" fmla="*/ 0 w 534"/>
                  <a:gd name="T15" fmla="*/ 0 h 617"/>
                  <a:gd name="T16" fmla="*/ 0 w 534"/>
                  <a:gd name="T17" fmla="*/ 0 h 617"/>
                  <a:gd name="T18" fmla="*/ 0 w 534"/>
                  <a:gd name="T19" fmla="*/ 0 h 617"/>
                  <a:gd name="T20" fmla="*/ 0 w 534"/>
                  <a:gd name="T21" fmla="*/ 0 h 617"/>
                  <a:gd name="T22" fmla="*/ 0 w 534"/>
                  <a:gd name="T23" fmla="*/ 0 h 617"/>
                  <a:gd name="T24" fmla="*/ 0 w 534"/>
                  <a:gd name="T25" fmla="*/ 0 h 617"/>
                  <a:gd name="T26" fmla="*/ 0 w 534"/>
                  <a:gd name="T27" fmla="*/ 0 h 617"/>
                  <a:gd name="T28" fmla="*/ 0 w 534"/>
                  <a:gd name="T29" fmla="*/ 0 h 617"/>
                  <a:gd name="T30" fmla="*/ 0 w 534"/>
                  <a:gd name="T31" fmla="*/ 0 h 617"/>
                  <a:gd name="T32" fmla="*/ 0 w 534"/>
                  <a:gd name="T33" fmla="*/ 0 h 617"/>
                  <a:gd name="T34" fmla="*/ 0 w 534"/>
                  <a:gd name="T35" fmla="*/ 0 h 617"/>
                  <a:gd name="T36" fmla="*/ 0 w 534"/>
                  <a:gd name="T37" fmla="*/ 0 h 617"/>
                  <a:gd name="T38" fmla="*/ 0 w 534"/>
                  <a:gd name="T39" fmla="*/ 0 h 617"/>
                  <a:gd name="T40" fmla="*/ 0 w 534"/>
                  <a:gd name="T41" fmla="*/ 0 h 617"/>
                  <a:gd name="T42" fmla="*/ 0 w 534"/>
                  <a:gd name="T43" fmla="*/ 0 h 617"/>
                  <a:gd name="T44" fmla="*/ 0 w 534"/>
                  <a:gd name="T45" fmla="*/ 0 h 617"/>
                  <a:gd name="T46" fmla="*/ 0 w 534"/>
                  <a:gd name="T47" fmla="*/ 0 h 617"/>
                  <a:gd name="T48" fmla="*/ 0 w 534"/>
                  <a:gd name="T49" fmla="*/ 0 h 617"/>
                  <a:gd name="T50" fmla="*/ 0 w 534"/>
                  <a:gd name="T51" fmla="*/ 0 h 617"/>
                  <a:gd name="T52" fmla="*/ 0 w 534"/>
                  <a:gd name="T53" fmla="*/ 0 h 617"/>
                  <a:gd name="T54" fmla="*/ 0 w 534"/>
                  <a:gd name="T55" fmla="*/ 0 h 617"/>
                  <a:gd name="T56" fmla="*/ 0 w 534"/>
                  <a:gd name="T57" fmla="*/ 0 h 617"/>
                  <a:gd name="T58" fmla="*/ 0 w 534"/>
                  <a:gd name="T59" fmla="*/ 0 h 617"/>
                  <a:gd name="T60" fmla="*/ 0 w 534"/>
                  <a:gd name="T61" fmla="*/ 0 h 617"/>
                  <a:gd name="T62" fmla="*/ 0 w 534"/>
                  <a:gd name="T63" fmla="*/ 0 h 617"/>
                  <a:gd name="T64" fmla="*/ 0 w 534"/>
                  <a:gd name="T65" fmla="*/ 0 h 617"/>
                  <a:gd name="T66" fmla="*/ 0 w 534"/>
                  <a:gd name="T67" fmla="*/ 0 h 6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4" h="617">
                    <a:moveTo>
                      <a:pt x="124" y="3"/>
                    </a:moveTo>
                    <a:lnTo>
                      <a:pt x="411" y="3"/>
                    </a:lnTo>
                    <a:lnTo>
                      <a:pt x="424" y="3"/>
                    </a:lnTo>
                    <a:lnTo>
                      <a:pt x="452" y="3"/>
                    </a:lnTo>
                    <a:lnTo>
                      <a:pt x="522" y="0"/>
                    </a:lnTo>
                    <a:lnTo>
                      <a:pt x="534" y="0"/>
                    </a:lnTo>
                    <a:lnTo>
                      <a:pt x="532" y="29"/>
                    </a:lnTo>
                    <a:lnTo>
                      <a:pt x="532" y="48"/>
                    </a:lnTo>
                    <a:lnTo>
                      <a:pt x="532" y="87"/>
                    </a:lnTo>
                    <a:lnTo>
                      <a:pt x="532" y="123"/>
                    </a:lnTo>
                    <a:lnTo>
                      <a:pt x="532" y="133"/>
                    </a:lnTo>
                    <a:lnTo>
                      <a:pt x="532" y="326"/>
                    </a:lnTo>
                    <a:lnTo>
                      <a:pt x="532" y="350"/>
                    </a:lnTo>
                    <a:lnTo>
                      <a:pt x="530" y="372"/>
                    </a:lnTo>
                    <a:lnTo>
                      <a:pt x="528" y="391"/>
                    </a:lnTo>
                    <a:lnTo>
                      <a:pt x="525" y="409"/>
                    </a:lnTo>
                    <a:lnTo>
                      <a:pt x="520" y="426"/>
                    </a:lnTo>
                    <a:lnTo>
                      <a:pt x="515" y="442"/>
                    </a:lnTo>
                    <a:lnTo>
                      <a:pt x="508" y="456"/>
                    </a:lnTo>
                    <a:lnTo>
                      <a:pt x="499" y="469"/>
                    </a:lnTo>
                    <a:lnTo>
                      <a:pt x="490" y="482"/>
                    </a:lnTo>
                    <a:lnTo>
                      <a:pt x="478" y="495"/>
                    </a:lnTo>
                    <a:lnTo>
                      <a:pt x="464" y="507"/>
                    </a:lnTo>
                    <a:lnTo>
                      <a:pt x="449" y="518"/>
                    </a:lnTo>
                    <a:lnTo>
                      <a:pt x="430" y="531"/>
                    </a:lnTo>
                    <a:lnTo>
                      <a:pt x="411" y="543"/>
                    </a:lnTo>
                    <a:lnTo>
                      <a:pt x="389" y="554"/>
                    </a:lnTo>
                    <a:lnTo>
                      <a:pt x="364" y="567"/>
                    </a:lnTo>
                    <a:lnTo>
                      <a:pt x="280" y="609"/>
                    </a:lnTo>
                    <a:lnTo>
                      <a:pt x="274" y="613"/>
                    </a:lnTo>
                    <a:lnTo>
                      <a:pt x="266" y="617"/>
                    </a:lnTo>
                    <a:lnTo>
                      <a:pt x="259" y="613"/>
                    </a:lnTo>
                    <a:lnTo>
                      <a:pt x="252" y="609"/>
                    </a:lnTo>
                    <a:lnTo>
                      <a:pt x="209" y="588"/>
                    </a:lnTo>
                    <a:lnTo>
                      <a:pt x="170" y="570"/>
                    </a:lnTo>
                    <a:lnTo>
                      <a:pt x="127" y="547"/>
                    </a:lnTo>
                    <a:lnTo>
                      <a:pt x="108" y="535"/>
                    </a:lnTo>
                    <a:lnTo>
                      <a:pt x="91" y="525"/>
                    </a:lnTo>
                    <a:lnTo>
                      <a:pt x="75" y="513"/>
                    </a:lnTo>
                    <a:lnTo>
                      <a:pt x="61" y="501"/>
                    </a:lnTo>
                    <a:lnTo>
                      <a:pt x="49" y="488"/>
                    </a:lnTo>
                    <a:lnTo>
                      <a:pt x="39" y="475"/>
                    </a:lnTo>
                    <a:lnTo>
                      <a:pt x="30" y="462"/>
                    </a:lnTo>
                    <a:lnTo>
                      <a:pt x="22" y="447"/>
                    </a:lnTo>
                    <a:lnTo>
                      <a:pt x="16" y="431"/>
                    </a:lnTo>
                    <a:lnTo>
                      <a:pt x="12" y="413"/>
                    </a:lnTo>
                    <a:lnTo>
                      <a:pt x="8" y="395"/>
                    </a:lnTo>
                    <a:lnTo>
                      <a:pt x="5" y="374"/>
                    </a:lnTo>
                    <a:lnTo>
                      <a:pt x="4" y="351"/>
                    </a:lnTo>
                    <a:lnTo>
                      <a:pt x="3" y="326"/>
                    </a:lnTo>
                    <a:lnTo>
                      <a:pt x="3" y="133"/>
                    </a:lnTo>
                    <a:lnTo>
                      <a:pt x="3" y="123"/>
                    </a:lnTo>
                    <a:lnTo>
                      <a:pt x="3" y="87"/>
                    </a:lnTo>
                    <a:lnTo>
                      <a:pt x="3" y="48"/>
                    </a:lnTo>
                    <a:lnTo>
                      <a:pt x="1" y="22"/>
                    </a:lnTo>
                    <a:lnTo>
                      <a:pt x="0" y="0"/>
                    </a:lnTo>
                    <a:lnTo>
                      <a:pt x="12" y="0"/>
                    </a:lnTo>
                    <a:lnTo>
                      <a:pt x="82" y="3"/>
                    </a:lnTo>
                    <a:lnTo>
                      <a:pt x="110" y="3"/>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5" name="Freeform 283"/>
              <p:cNvSpPr>
                <a:spLocks/>
              </p:cNvSpPr>
              <p:nvPr userDrawn="1"/>
            </p:nvSpPr>
            <p:spPr bwMode="auto">
              <a:xfrm>
                <a:off x="139" y="168"/>
                <a:ext cx="170" cy="197"/>
              </a:xfrm>
              <a:custGeom>
                <a:avLst/>
                <a:gdLst>
                  <a:gd name="T0" fmla="*/ 0 w 508"/>
                  <a:gd name="T1" fmla="*/ 0 h 592"/>
                  <a:gd name="T2" fmla="*/ 0 w 508"/>
                  <a:gd name="T3" fmla="*/ 0 h 592"/>
                  <a:gd name="T4" fmla="*/ 0 w 508"/>
                  <a:gd name="T5" fmla="*/ 0 h 592"/>
                  <a:gd name="T6" fmla="*/ 0 w 508"/>
                  <a:gd name="T7" fmla="*/ 0 h 592"/>
                  <a:gd name="T8" fmla="*/ 0 w 508"/>
                  <a:gd name="T9" fmla="*/ 0 h 592"/>
                  <a:gd name="T10" fmla="*/ 0 w 508"/>
                  <a:gd name="T11" fmla="*/ 0 h 592"/>
                  <a:gd name="T12" fmla="*/ 0 w 508"/>
                  <a:gd name="T13" fmla="*/ 0 h 592"/>
                  <a:gd name="T14" fmla="*/ 0 w 508"/>
                  <a:gd name="T15" fmla="*/ 0 h 592"/>
                  <a:gd name="T16" fmla="*/ 0 w 508"/>
                  <a:gd name="T17" fmla="*/ 0 h 592"/>
                  <a:gd name="T18" fmla="*/ 0 w 508"/>
                  <a:gd name="T19" fmla="*/ 0 h 592"/>
                  <a:gd name="T20" fmla="*/ 0 w 508"/>
                  <a:gd name="T21" fmla="*/ 0 h 592"/>
                  <a:gd name="T22" fmla="*/ 0 w 508"/>
                  <a:gd name="T23" fmla="*/ 0 h 592"/>
                  <a:gd name="T24" fmla="*/ 0 w 508"/>
                  <a:gd name="T25" fmla="*/ 0 h 592"/>
                  <a:gd name="T26" fmla="*/ 0 w 508"/>
                  <a:gd name="T27" fmla="*/ 0 h 592"/>
                  <a:gd name="T28" fmla="*/ 0 w 508"/>
                  <a:gd name="T29" fmla="*/ 0 h 592"/>
                  <a:gd name="T30" fmla="*/ 0 w 508"/>
                  <a:gd name="T31" fmla="*/ 0 h 592"/>
                  <a:gd name="T32" fmla="*/ 0 w 508"/>
                  <a:gd name="T33" fmla="*/ 0 h 592"/>
                  <a:gd name="T34" fmla="*/ 0 w 508"/>
                  <a:gd name="T35" fmla="*/ 0 h 592"/>
                  <a:gd name="T36" fmla="*/ 0 w 508"/>
                  <a:gd name="T37" fmla="*/ 0 h 592"/>
                  <a:gd name="T38" fmla="*/ 0 w 508"/>
                  <a:gd name="T39" fmla="*/ 0 h 592"/>
                  <a:gd name="T40" fmla="*/ 0 w 508"/>
                  <a:gd name="T41" fmla="*/ 0 h 592"/>
                  <a:gd name="T42" fmla="*/ 0 w 508"/>
                  <a:gd name="T43" fmla="*/ 0 h 592"/>
                  <a:gd name="T44" fmla="*/ 0 w 508"/>
                  <a:gd name="T45" fmla="*/ 0 h 592"/>
                  <a:gd name="T46" fmla="*/ 0 w 508"/>
                  <a:gd name="T47" fmla="*/ 0 h 592"/>
                  <a:gd name="T48" fmla="*/ 0 w 508"/>
                  <a:gd name="T49" fmla="*/ 0 h 592"/>
                  <a:gd name="T50" fmla="*/ 0 w 508"/>
                  <a:gd name="T51" fmla="*/ 0 h 592"/>
                  <a:gd name="T52" fmla="*/ 0 w 508"/>
                  <a:gd name="T53" fmla="*/ 0 h 592"/>
                  <a:gd name="T54" fmla="*/ 0 w 508"/>
                  <a:gd name="T55" fmla="*/ 0 h 592"/>
                  <a:gd name="T56" fmla="*/ 0 w 508"/>
                  <a:gd name="T57" fmla="*/ 0 h 592"/>
                  <a:gd name="T58" fmla="*/ 0 w 508"/>
                  <a:gd name="T59" fmla="*/ 0 h 592"/>
                  <a:gd name="T60" fmla="*/ 0 w 508"/>
                  <a:gd name="T61" fmla="*/ 0 h 592"/>
                  <a:gd name="T62" fmla="*/ 0 w 508"/>
                  <a:gd name="T63" fmla="*/ 0 h 592"/>
                  <a:gd name="T64" fmla="*/ 0 w 508"/>
                  <a:gd name="T65" fmla="*/ 0 h 592"/>
                  <a:gd name="T66" fmla="*/ 0 w 508"/>
                  <a:gd name="T67" fmla="*/ 0 h 592"/>
                  <a:gd name="T68" fmla="*/ 0 w 508"/>
                  <a:gd name="T69" fmla="*/ 0 h 592"/>
                  <a:gd name="T70" fmla="*/ 0 w 508"/>
                  <a:gd name="T71" fmla="*/ 0 h 592"/>
                  <a:gd name="T72" fmla="*/ 0 w 508"/>
                  <a:gd name="T73" fmla="*/ 0 h 592"/>
                  <a:gd name="T74" fmla="*/ 0 w 508"/>
                  <a:gd name="T75" fmla="*/ 0 h 5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592">
                    <a:moveTo>
                      <a:pt x="253" y="592"/>
                    </a:moveTo>
                    <a:lnTo>
                      <a:pt x="307" y="566"/>
                    </a:lnTo>
                    <a:lnTo>
                      <a:pt x="309" y="564"/>
                    </a:lnTo>
                    <a:lnTo>
                      <a:pt x="309" y="563"/>
                    </a:lnTo>
                    <a:lnTo>
                      <a:pt x="309" y="313"/>
                    </a:lnTo>
                    <a:lnTo>
                      <a:pt x="309" y="312"/>
                    </a:lnTo>
                    <a:lnTo>
                      <a:pt x="310" y="312"/>
                    </a:lnTo>
                    <a:lnTo>
                      <a:pt x="507" y="312"/>
                    </a:lnTo>
                    <a:lnTo>
                      <a:pt x="508" y="312"/>
                    </a:lnTo>
                    <a:lnTo>
                      <a:pt x="508" y="311"/>
                    </a:lnTo>
                    <a:lnTo>
                      <a:pt x="508" y="204"/>
                    </a:lnTo>
                    <a:lnTo>
                      <a:pt x="508" y="202"/>
                    </a:lnTo>
                    <a:lnTo>
                      <a:pt x="507" y="203"/>
                    </a:lnTo>
                    <a:lnTo>
                      <a:pt x="310" y="203"/>
                    </a:lnTo>
                    <a:lnTo>
                      <a:pt x="309" y="203"/>
                    </a:lnTo>
                    <a:lnTo>
                      <a:pt x="309" y="202"/>
                    </a:lnTo>
                    <a:lnTo>
                      <a:pt x="309" y="2"/>
                    </a:lnTo>
                    <a:lnTo>
                      <a:pt x="309" y="0"/>
                    </a:lnTo>
                    <a:lnTo>
                      <a:pt x="307" y="1"/>
                    </a:lnTo>
                    <a:lnTo>
                      <a:pt x="200" y="1"/>
                    </a:lnTo>
                    <a:lnTo>
                      <a:pt x="197" y="0"/>
                    </a:lnTo>
                    <a:lnTo>
                      <a:pt x="198" y="2"/>
                    </a:lnTo>
                    <a:lnTo>
                      <a:pt x="198" y="202"/>
                    </a:lnTo>
                    <a:lnTo>
                      <a:pt x="198" y="203"/>
                    </a:lnTo>
                    <a:lnTo>
                      <a:pt x="197" y="203"/>
                    </a:lnTo>
                    <a:lnTo>
                      <a:pt x="1" y="203"/>
                    </a:lnTo>
                    <a:lnTo>
                      <a:pt x="0" y="202"/>
                    </a:lnTo>
                    <a:lnTo>
                      <a:pt x="0" y="204"/>
                    </a:lnTo>
                    <a:lnTo>
                      <a:pt x="0" y="311"/>
                    </a:lnTo>
                    <a:lnTo>
                      <a:pt x="0" y="312"/>
                    </a:lnTo>
                    <a:lnTo>
                      <a:pt x="1" y="312"/>
                    </a:lnTo>
                    <a:lnTo>
                      <a:pt x="197" y="312"/>
                    </a:lnTo>
                    <a:lnTo>
                      <a:pt x="198" y="312"/>
                    </a:lnTo>
                    <a:lnTo>
                      <a:pt x="198" y="313"/>
                    </a:lnTo>
                    <a:lnTo>
                      <a:pt x="198" y="563"/>
                    </a:lnTo>
                    <a:lnTo>
                      <a:pt x="197" y="566"/>
                    </a:lnTo>
                    <a:lnTo>
                      <a:pt x="198" y="566"/>
                    </a:lnTo>
                    <a:lnTo>
                      <a:pt x="253" y="5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6" name="Freeform 284"/>
              <p:cNvSpPr>
                <a:spLocks/>
              </p:cNvSpPr>
              <p:nvPr userDrawn="1"/>
            </p:nvSpPr>
            <p:spPr bwMode="auto">
              <a:xfrm>
                <a:off x="139" y="168"/>
                <a:ext cx="66" cy="68"/>
              </a:xfrm>
              <a:custGeom>
                <a:avLst/>
                <a:gdLst>
                  <a:gd name="T0" fmla="*/ 0 w 198"/>
                  <a:gd name="T1" fmla="*/ 0 h 203"/>
                  <a:gd name="T2" fmla="*/ 0 w 198"/>
                  <a:gd name="T3" fmla="*/ 0 h 203"/>
                  <a:gd name="T4" fmla="*/ 0 w 198"/>
                  <a:gd name="T5" fmla="*/ 0 h 203"/>
                  <a:gd name="T6" fmla="*/ 0 w 198"/>
                  <a:gd name="T7" fmla="*/ 0 h 203"/>
                  <a:gd name="T8" fmla="*/ 0 w 198"/>
                  <a:gd name="T9" fmla="*/ 0 h 203"/>
                  <a:gd name="T10" fmla="*/ 0 w 198"/>
                  <a:gd name="T11" fmla="*/ 0 h 203"/>
                  <a:gd name="T12" fmla="*/ 0 w 198"/>
                  <a:gd name="T13" fmla="*/ 0 h 203"/>
                  <a:gd name="T14" fmla="*/ 0 w 198"/>
                  <a:gd name="T15" fmla="*/ 0 h 203"/>
                  <a:gd name="T16" fmla="*/ 0 w 198"/>
                  <a:gd name="T17" fmla="*/ 0 h 203"/>
                  <a:gd name="T18" fmla="*/ 0 w 198"/>
                  <a:gd name="T19" fmla="*/ 0 h 203"/>
                  <a:gd name="T20" fmla="*/ 0 w 198"/>
                  <a:gd name="T21" fmla="*/ 0 h 203"/>
                  <a:gd name="T22" fmla="*/ 0 w 198"/>
                  <a:gd name="T23" fmla="*/ 0 h 203"/>
                  <a:gd name="T24" fmla="*/ 0 w 19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203">
                    <a:moveTo>
                      <a:pt x="1" y="1"/>
                    </a:moveTo>
                    <a:lnTo>
                      <a:pt x="0" y="0"/>
                    </a:lnTo>
                    <a:lnTo>
                      <a:pt x="0" y="2"/>
                    </a:lnTo>
                    <a:lnTo>
                      <a:pt x="0" y="202"/>
                    </a:lnTo>
                    <a:lnTo>
                      <a:pt x="0" y="203"/>
                    </a:lnTo>
                    <a:lnTo>
                      <a:pt x="1" y="203"/>
                    </a:lnTo>
                    <a:lnTo>
                      <a:pt x="197" y="203"/>
                    </a:lnTo>
                    <a:lnTo>
                      <a:pt x="198" y="203"/>
                    </a:lnTo>
                    <a:lnTo>
                      <a:pt x="198" y="202"/>
                    </a:lnTo>
                    <a:lnTo>
                      <a:pt x="198" y="2"/>
                    </a:lnTo>
                    <a:lnTo>
                      <a:pt x="198" y="0"/>
                    </a:lnTo>
                    <a:lnTo>
                      <a:pt x="197" y="1"/>
                    </a:lnTo>
                    <a:lnTo>
                      <a:pt x="1"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7" name="Freeform 285"/>
              <p:cNvSpPr>
                <a:spLocks/>
              </p:cNvSpPr>
              <p:nvPr userDrawn="1"/>
            </p:nvSpPr>
            <p:spPr bwMode="auto">
              <a:xfrm>
                <a:off x="242" y="168"/>
                <a:ext cx="67" cy="68"/>
              </a:xfrm>
              <a:custGeom>
                <a:avLst/>
                <a:gdLst>
                  <a:gd name="T0" fmla="*/ 0 w 199"/>
                  <a:gd name="T1" fmla="*/ 0 h 203"/>
                  <a:gd name="T2" fmla="*/ 0 w 199"/>
                  <a:gd name="T3" fmla="*/ 0 h 203"/>
                  <a:gd name="T4" fmla="*/ 0 w 199"/>
                  <a:gd name="T5" fmla="*/ 0 h 203"/>
                  <a:gd name="T6" fmla="*/ 0 w 199"/>
                  <a:gd name="T7" fmla="*/ 0 h 203"/>
                  <a:gd name="T8" fmla="*/ 0 w 199"/>
                  <a:gd name="T9" fmla="*/ 0 h 203"/>
                  <a:gd name="T10" fmla="*/ 0 w 199"/>
                  <a:gd name="T11" fmla="*/ 0 h 203"/>
                  <a:gd name="T12" fmla="*/ 0 w 199"/>
                  <a:gd name="T13" fmla="*/ 0 h 203"/>
                  <a:gd name="T14" fmla="*/ 0 w 199"/>
                  <a:gd name="T15" fmla="*/ 0 h 203"/>
                  <a:gd name="T16" fmla="*/ 0 w 199"/>
                  <a:gd name="T17" fmla="*/ 0 h 203"/>
                  <a:gd name="T18" fmla="*/ 0 w 199"/>
                  <a:gd name="T19" fmla="*/ 0 h 203"/>
                  <a:gd name="T20" fmla="*/ 0 w 199"/>
                  <a:gd name="T21" fmla="*/ 0 h 203"/>
                  <a:gd name="T22" fmla="*/ 0 w 199"/>
                  <a:gd name="T23" fmla="*/ 0 h 203"/>
                  <a:gd name="T24" fmla="*/ 0 w 199"/>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3">
                    <a:moveTo>
                      <a:pt x="2" y="1"/>
                    </a:moveTo>
                    <a:lnTo>
                      <a:pt x="0" y="0"/>
                    </a:lnTo>
                    <a:lnTo>
                      <a:pt x="0" y="2"/>
                    </a:lnTo>
                    <a:lnTo>
                      <a:pt x="0" y="202"/>
                    </a:lnTo>
                    <a:lnTo>
                      <a:pt x="0" y="203"/>
                    </a:lnTo>
                    <a:lnTo>
                      <a:pt x="1" y="203"/>
                    </a:lnTo>
                    <a:lnTo>
                      <a:pt x="198" y="203"/>
                    </a:lnTo>
                    <a:lnTo>
                      <a:pt x="199" y="203"/>
                    </a:lnTo>
                    <a:lnTo>
                      <a:pt x="199" y="202"/>
                    </a:lnTo>
                    <a:lnTo>
                      <a:pt x="199" y="2"/>
                    </a:lnTo>
                    <a:lnTo>
                      <a:pt x="199" y="0"/>
                    </a:lnTo>
                    <a:lnTo>
                      <a:pt x="198" y="1"/>
                    </a:lnTo>
                    <a:lnTo>
                      <a:pt x="2"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8" name="Freeform 286"/>
              <p:cNvSpPr>
                <a:spLocks/>
              </p:cNvSpPr>
              <p:nvPr userDrawn="1"/>
            </p:nvSpPr>
            <p:spPr bwMode="auto">
              <a:xfrm>
                <a:off x="139" y="272"/>
                <a:ext cx="66" cy="85"/>
              </a:xfrm>
              <a:custGeom>
                <a:avLst/>
                <a:gdLst>
                  <a:gd name="T0" fmla="*/ 0 w 198"/>
                  <a:gd name="T1" fmla="*/ 0 h 254"/>
                  <a:gd name="T2" fmla="*/ 0 w 198"/>
                  <a:gd name="T3" fmla="*/ 0 h 254"/>
                  <a:gd name="T4" fmla="*/ 0 w 198"/>
                  <a:gd name="T5" fmla="*/ 0 h 254"/>
                  <a:gd name="T6" fmla="*/ 0 w 198"/>
                  <a:gd name="T7" fmla="*/ 0 h 254"/>
                  <a:gd name="T8" fmla="*/ 0 w 198"/>
                  <a:gd name="T9" fmla="*/ 0 h 254"/>
                  <a:gd name="T10" fmla="*/ 0 w 198"/>
                  <a:gd name="T11" fmla="*/ 0 h 254"/>
                  <a:gd name="T12" fmla="*/ 0 w 198"/>
                  <a:gd name="T13" fmla="*/ 0 h 254"/>
                  <a:gd name="T14" fmla="*/ 0 w 198"/>
                  <a:gd name="T15" fmla="*/ 0 h 254"/>
                  <a:gd name="T16" fmla="*/ 0 w 198"/>
                  <a:gd name="T17" fmla="*/ 0 h 254"/>
                  <a:gd name="T18" fmla="*/ 0 w 198"/>
                  <a:gd name="T19" fmla="*/ 0 h 254"/>
                  <a:gd name="T20" fmla="*/ 0 w 198"/>
                  <a:gd name="T21" fmla="*/ 0 h 254"/>
                  <a:gd name="T22" fmla="*/ 0 w 198"/>
                  <a:gd name="T23" fmla="*/ 0 h 254"/>
                  <a:gd name="T24" fmla="*/ 0 w 198"/>
                  <a:gd name="T25" fmla="*/ 0 h 254"/>
                  <a:gd name="T26" fmla="*/ 0 w 198"/>
                  <a:gd name="T27" fmla="*/ 0 h 254"/>
                  <a:gd name="T28" fmla="*/ 0 w 198"/>
                  <a:gd name="T29" fmla="*/ 0 h 254"/>
                  <a:gd name="T30" fmla="*/ 0 w 198"/>
                  <a:gd name="T31" fmla="*/ 0 h 254"/>
                  <a:gd name="T32" fmla="*/ 0 w 198"/>
                  <a:gd name="T33" fmla="*/ 0 h 254"/>
                  <a:gd name="T34" fmla="*/ 0 w 198"/>
                  <a:gd name="T35" fmla="*/ 0 h 254"/>
                  <a:gd name="T36" fmla="*/ 0 w 198"/>
                  <a:gd name="T37" fmla="*/ 0 h 254"/>
                  <a:gd name="T38" fmla="*/ 0 w 198"/>
                  <a:gd name="T39" fmla="*/ 0 h 254"/>
                  <a:gd name="T40" fmla="*/ 0 w 198"/>
                  <a:gd name="T41" fmla="*/ 0 h 254"/>
                  <a:gd name="T42" fmla="*/ 0 w 198"/>
                  <a:gd name="T43" fmla="*/ 0 h 254"/>
                  <a:gd name="T44" fmla="*/ 0 w 198"/>
                  <a:gd name="T45" fmla="*/ 0 h 254"/>
                  <a:gd name="T46" fmla="*/ 0 w 198"/>
                  <a:gd name="T47" fmla="*/ 0 h 254"/>
                  <a:gd name="T48" fmla="*/ 0 w 198"/>
                  <a:gd name="T49" fmla="*/ 0 h 254"/>
                  <a:gd name="T50" fmla="*/ 0 w 198"/>
                  <a:gd name="T51" fmla="*/ 0 h 254"/>
                  <a:gd name="T52" fmla="*/ 0 w 198"/>
                  <a:gd name="T53" fmla="*/ 0 h 254"/>
                  <a:gd name="T54" fmla="*/ 0 w 198"/>
                  <a:gd name="T55" fmla="*/ 0 h 254"/>
                  <a:gd name="T56" fmla="*/ 0 w 198"/>
                  <a:gd name="T57" fmla="*/ 0 h 2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8" h="254">
                    <a:moveTo>
                      <a:pt x="197" y="0"/>
                    </a:moveTo>
                    <a:lnTo>
                      <a:pt x="0" y="0"/>
                    </a:lnTo>
                    <a:lnTo>
                      <a:pt x="0" y="1"/>
                    </a:lnTo>
                    <a:lnTo>
                      <a:pt x="0" y="13"/>
                    </a:lnTo>
                    <a:lnTo>
                      <a:pt x="0" y="32"/>
                    </a:lnTo>
                    <a:lnTo>
                      <a:pt x="1" y="52"/>
                    </a:lnTo>
                    <a:lnTo>
                      <a:pt x="4" y="69"/>
                    </a:lnTo>
                    <a:lnTo>
                      <a:pt x="8" y="85"/>
                    </a:lnTo>
                    <a:lnTo>
                      <a:pt x="12" y="101"/>
                    </a:lnTo>
                    <a:lnTo>
                      <a:pt x="17" y="115"/>
                    </a:lnTo>
                    <a:lnTo>
                      <a:pt x="25" y="129"/>
                    </a:lnTo>
                    <a:lnTo>
                      <a:pt x="32" y="142"/>
                    </a:lnTo>
                    <a:lnTo>
                      <a:pt x="41" y="154"/>
                    </a:lnTo>
                    <a:lnTo>
                      <a:pt x="52" y="166"/>
                    </a:lnTo>
                    <a:lnTo>
                      <a:pt x="65" y="177"/>
                    </a:lnTo>
                    <a:lnTo>
                      <a:pt x="78" y="189"/>
                    </a:lnTo>
                    <a:lnTo>
                      <a:pt x="93" y="199"/>
                    </a:lnTo>
                    <a:lnTo>
                      <a:pt x="110" y="210"/>
                    </a:lnTo>
                    <a:lnTo>
                      <a:pt x="128" y="220"/>
                    </a:lnTo>
                    <a:lnTo>
                      <a:pt x="149" y="230"/>
                    </a:lnTo>
                    <a:lnTo>
                      <a:pt x="185" y="247"/>
                    </a:lnTo>
                    <a:lnTo>
                      <a:pt x="197" y="252"/>
                    </a:lnTo>
                    <a:lnTo>
                      <a:pt x="198" y="254"/>
                    </a:lnTo>
                    <a:lnTo>
                      <a:pt x="198" y="252"/>
                    </a:lnTo>
                    <a:lnTo>
                      <a:pt x="198" y="1"/>
                    </a:lnTo>
                    <a:lnTo>
                      <a:pt x="198" y="0"/>
                    </a:lnTo>
                    <a:lnTo>
                      <a:pt x="197"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9" name="Freeform 287"/>
              <p:cNvSpPr>
                <a:spLocks/>
              </p:cNvSpPr>
              <p:nvPr userDrawn="1"/>
            </p:nvSpPr>
            <p:spPr bwMode="auto">
              <a:xfrm>
                <a:off x="242" y="272"/>
                <a:ext cx="67" cy="85"/>
              </a:xfrm>
              <a:custGeom>
                <a:avLst/>
                <a:gdLst>
                  <a:gd name="T0" fmla="*/ 0 w 199"/>
                  <a:gd name="T1" fmla="*/ 0 h 254"/>
                  <a:gd name="T2" fmla="*/ 0 w 199"/>
                  <a:gd name="T3" fmla="*/ 0 h 254"/>
                  <a:gd name="T4" fmla="*/ 0 w 199"/>
                  <a:gd name="T5" fmla="*/ 0 h 254"/>
                  <a:gd name="T6" fmla="*/ 0 w 199"/>
                  <a:gd name="T7" fmla="*/ 0 h 254"/>
                  <a:gd name="T8" fmla="*/ 0 w 199"/>
                  <a:gd name="T9" fmla="*/ 0 h 254"/>
                  <a:gd name="T10" fmla="*/ 0 w 199"/>
                  <a:gd name="T11" fmla="*/ 0 h 254"/>
                  <a:gd name="T12" fmla="*/ 0 w 199"/>
                  <a:gd name="T13" fmla="*/ 0 h 254"/>
                  <a:gd name="T14" fmla="*/ 0 w 199"/>
                  <a:gd name="T15" fmla="*/ 0 h 254"/>
                  <a:gd name="T16" fmla="*/ 0 w 199"/>
                  <a:gd name="T17" fmla="*/ 0 h 254"/>
                  <a:gd name="T18" fmla="*/ 0 w 199"/>
                  <a:gd name="T19" fmla="*/ 0 h 254"/>
                  <a:gd name="T20" fmla="*/ 0 w 199"/>
                  <a:gd name="T21" fmla="*/ 0 h 254"/>
                  <a:gd name="T22" fmla="*/ 0 w 199"/>
                  <a:gd name="T23" fmla="*/ 0 h 254"/>
                  <a:gd name="T24" fmla="*/ 0 w 199"/>
                  <a:gd name="T25" fmla="*/ 0 h 254"/>
                  <a:gd name="T26" fmla="*/ 0 w 199"/>
                  <a:gd name="T27" fmla="*/ 0 h 254"/>
                  <a:gd name="T28" fmla="*/ 0 w 199"/>
                  <a:gd name="T29" fmla="*/ 0 h 254"/>
                  <a:gd name="T30" fmla="*/ 0 w 199"/>
                  <a:gd name="T31" fmla="*/ 0 h 254"/>
                  <a:gd name="T32" fmla="*/ 0 w 199"/>
                  <a:gd name="T33" fmla="*/ 0 h 254"/>
                  <a:gd name="T34" fmla="*/ 0 w 199"/>
                  <a:gd name="T35" fmla="*/ 0 h 254"/>
                  <a:gd name="T36" fmla="*/ 0 w 199"/>
                  <a:gd name="T37" fmla="*/ 0 h 254"/>
                  <a:gd name="T38" fmla="*/ 0 w 199"/>
                  <a:gd name="T39" fmla="*/ 0 h 254"/>
                  <a:gd name="T40" fmla="*/ 0 w 199"/>
                  <a:gd name="T41" fmla="*/ 0 h 254"/>
                  <a:gd name="T42" fmla="*/ 0 w 199"/>
                  <a:gd name="T43" fmla="*/ 0 h 254"/>
                  <a:gd name="T44" fmla="*/ 0 w 199"/>
                  <a:gd name="T45" fmla="*/ 0 h 254"/>
                  <a:gd name="T46" fmla="*/ 0 w 199"/>
                  <a:gd name="T47" fmla="*/ 0 h 254"/>
                  <a:gd name="T48" fmla="*/ 0 w 199"/>
                  <a:gd name="T49" fmla="*/ 0 h 254"/>
                  <a:gd name="T50" fmla="*/ 0 w 199"/>
                  <a:gd name="T51" fmla="*/ 0 h 254"/>
                  <a:gd name="T52" fmla="*/ 0 w 199"/>
                  <a:gd name="T53" fmla="*/ 0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9" h="254">
                    <a:moveTo>
                      <a:pt x="1" y="0"/>
                    </a:moveTo>
                    <a:lnTo>
                      <a:pt x="0" y="0"/>
                    </a:lnTo>
                    <a:lnTo>
                      <a:pt x="0" y="1"/>
                    </a:lnTo>
                    <a:lnTo>
                      <a:pt x="0" y="251"/>
                    </a:lnTo>
                    <a:lnTo>
                      <a:pt x="0" y="254"/>
                    </a:lnTo>
                    <a:lnTo>
                      <a:pt x="1" y="252"/>
                    </a:lnTo>
                    <a:lnTo>
                      <a:pt x="11" y="247"/>
                    </a:lnTo>
                    <a:lnTo>
                      <a:pt x="64" y="221"/>
                    </a:lnTo>
                    <a:lnTo>
                      <a:pt x="86" y="208"/>
                    </a:lnTo>
                    <a:lnTo>
                      <a:pt x="106" y="197"/>
                    </a:lnTo>
                    <a:lnTo>
                      <a:pt x="123" y="185"/>
                    </a:lnTo>
                    <a:lnTo>
                      <a:pt x="138" y="172"/>
                    </a:lnTo>
                    <a:lnTo>
                      <a:pt x="151" y="161"/>
                    </a:lnTo>
                    <a:lnTo>
                      <a:pt x="163" y="148"/>
                    </a:lnTo>
                    <a:lnTo>
                      <a:pt x="172" y="135"/>
                    </a:lnTo>
                    <a:lnTo>
                      <a:pt x="180" y="120"/>
                    </a:lnTo>
                    <a:lnTo>
                      <a:pt x="186" y="106"/>
                    </a:lnTo>
                    <a:lnTo>
                      <a:pt x="191" y="91"/>
                    </a:lnTo>
                    <a:lnTo>
                      <a:pt x="195" y="72"/>
                    </a:lnTo>
                    <a:lnTo>
                      <a:pt x="198" y="54"/>
                    </a:lnTo>
                    <a:lnTo>
                      <a:pt x="199" y="35"/>
                    </a:lnTo>
                    <a:lnTo>
                      <a:pt x="199" y="14"/>
                    </a:lnTo>
                    <a:lnTo>
                      <a:pt x="199" y="1"/>
                    </a:lnTo>
                    <a:lnTo>
                      <a:pt x="199" y="0"/>
                    </a:lnTo>
                    <a:lnTo>
                      <a:pt x="198" y="0"/>
                    </a:lnTo>
                    <a:lnTo>
                      <a:pt x="1"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0" name="Freeform 288"/>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1" name="Freeform 289"/>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2" name="Freeform 290"/>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3" name="Freeform 291"/>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4" name="Freeform 292"/>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5" name="Freeform 293"/>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6" name="Freeform 294"/>
              <p:cNvSpPr>
                <a:spLocks/>
              </p:cNvSpPr>
              <p:nvPr userDrawn="1"/>
            </p:nvSpPr>
            <p:spPr bwMode="auto">
              <a:xfrm>
                <a:off x="178" y="252"/>
                <a:ext cx="9" cy="17"/>
              </a:xfrm>
              <a:custGeom>
                <a:avLst/>
                <a:gdLst>
                  <a:gd name="T0" fmla="*/ 0 w 28"/>
                  <a:gd name="T1" fmla="*/ 0 h 53"/>
                  <a:gd name="T2" fmla="*/ 0 w 28"/>
                  <a:gd name="T3" fmla="*/ 0 h 53"/>
                  <a:gd name="T4" fmla="*/ 0 w 28"/>
                  <a:gd name="T5" fmla="*/ 0 h 53"/>
                  <a:gd name="T6" fmla="*/ 0 w 28"/>
                  <a:gd name="T7" fmla="*/ 0 h 53"/>
                  <a:gd name="T8" fmla="*/ 0 w 28"/>
                  <a:gd name="T9" fmla="*/ 0 h 53"/>
                  <a:gd name="T10" fmla="*/ 0 w 28"/>
                  <a:gd name="T11" fmla="*/ 0 h 53"/>
                  <a:gd name="T12" fmla="*/ 0 w 28"/>
                  <a:gd name="T13" fmla="*/ 0 h 53"/>
                  <a:gd name="T14" fmla="*/ 0 w 28"/>
                  <a:gd name="T15" fmla="*/ 0 h 53"/>
                  <a:gd name="T16" fmla="*/ 0 w 28"/>
                  <a:gd name="T17" fmla="*/ 0 h 53"/>
                  <a:gd name="T18" fmla="*/ 0 w 28"/>
                  <a:gd name="T19" fmla="*/ 0 h 53"/>
                  <a:gd name="T20" fmla="*/ 0 w 28"/>
                  <a:gd name="T21" fmla="*/ 0 h 53"/>
                  <a:gd name="T22" fmla="*/ 0 w 28"/>
                  <a:gd name="T23" fmla="*/ 0 h 53"/>
                  <a:gd name="T24" fmla="*/ 0 w 28"/>
                  <a:gd name="T25" fmla="*/ 0 h 53"/>
                  <a:gd name="T26" fmla="*/ 0 w 28"/>
                  <a:gd name="T27" fmla="*/ 0 h 53"/>
                  <a:gd name="T28" fmla="*/ 0 w 28"/>
                  <a:gd name="T29" fmla="*/ 0 h 53"/>
                  <a:gd name="T30" fmla="*/ 0 w 28"/>
                  <a:gd name="T31" fmla="*/ 0 h 53"/>
                  <a:gd name="T32" fmla="*/ 0 w 28"/>
                  <a:gd name="T33" fmla="*/ 0 h 53"/>
                  <a:gd name="T34" fmla="*/ 0 w 28"/>
                  <a:gd name="T35" fmla="*/ 0 h 53"/>
                  <a:gd name="T36" fmla="*/ 0 w 28"/>
                  <a:gd name="T37" fmla="*/ 0 h 53"/>
                  <a:gd name="T38" fmla="*/ 0 w 28"/>
                  <a:gd name="T39" fmla="*/ 0 h 53"/>
                  <a:gd name="T40" fmla="*/ 0 w 28"/>
                  <a:gd name="T41" fmla="*/ 0 h 53"/>
                  <a:gd name="T42" fmla="*/ 0 w 28"/>
                  <a:gd name="T43" fmla="*/ 0 h 53"/>
                  <a:gd name="T44" fmla="*/ 0 w 28"/>
                  <a:gd name="T45" fmla="*/ 0 h 53"/>
                  <a:gd name="T46" fmla="*/ 0 w 28"/>
                  <a:gd name="T47" fmla="*/ 0 h 53"/>
                  <a:gd name="T48" fmla="*/ 0 w 28"/>
                  <a:gd name="T49" fmla="*/ 0 h 53"/>
                  <a:gd name="T50" fmla="*/ 0 w 28"/>
                  <a:gd name="T51" fmla="*/ 0 h 53"/>
                  <a:gd name="T52" fmla="*/ 0 w 28"/>
                  <a:gd name="T53" fmla="*/ 0 h 53"/>
                  <a:gd name="T54" fmla="*/ 0 w 28"/>
                  <a:gd name="T55" fmla="*/ 0 h 53"/>
                  <a:gd name="T56" fmla="*/ 0 w 28"/>
                  <a:gd name="T57" fmla="*/ 0 h 53"/>
                  <a:gd name="T58" fmla="*/ 0 w 28"/>
                  <a:gd name="T59" fmla="*/ 0 h 53"/>
                  <a:gd name="T60" fmla="*/ 0 w 28"/>
                  <a:gd name="T61" fmla="*/ 0 h 53"/>
                  <a:gd name="T62" fmla="*/ 0 w 28"/>
                  <a:gd name="T63" fmla="*/ 0 h 53"/>
                  <a:gd name="T64" fmla="*/ 0 w 28"/>
                  <a:gd name="T65" fmla="*/ 0 h 53"/>
                  <a:gd name="T66" fmla="*/ 0 w 28"/>
                  <a:gd name="T67" fmla="*/ 0 h 53"/>
                  <a:gd name="T68" fmla="*/ 0 w 28"/>
                  <a:gd name="T69" fmla="*/ 0 h 53"/>
                  <a:gd name="T70" fmla="*/ 0 w 28"/>
                  <a:gd name="T71" fmla="*/ 0 h 53"/>
                  <a:gd name="T72" fmla="*/ 0 w 28"/>
                  <a:gd name="T73" fmla="*/ 0 h 53"/>
                  <a:gd name="T74" fmla="*/ 0 w 28"/>
                  <a:gd name="T75" fmla="*/ 0 h 53"/>
                  <a:gd name="T76" fmla="*/ 0 w 28"/>
                  <a:gd name="T77" fmla="*/ 0 h 53"/>
                  <a:gd name="T78" fmla="*/ 0 w 28"/>
                  <a:gd name="T79" fmla="*/ 0 h 53"/>
                  <a:gd name="T80" fmla="*/ 0 w 28"/>
                  <a:gd name="T81" fmla="*/ 0 h 53"/>
                  <a:gd name="T82" fmla="*/ 0 w 28"/>
                  <a:gd name="T83" fmla="*/ 0 h 53"/>
                  <a:gd name="T84" fmla="*/ 0 w 28"/>
                  <a:gd name="T85" fmla="*/ 0 h 53"/>
                  <a:gd name="T86" fmla="*/ 0 w 28"/>
                  <a:gd name="T87" fmla="*/ 0 h 53"/>
                  <a:gd name="T88" fmla="*/ 0 w 28"/>
                  <a:gd name="T89" fmla="*/ 0 h 53"/>
                  <a:gd name="T90" fmla="*/ 0 w 28"/>
                  <a:gd name="T91" fmla="*/ 0 h 53"/>
                  <a:gd name="T92" fmla="*/ 0 w 28"/>
                  <a:gd name="T93" fmla="*/ 0 h 53"/>
                  <a:gd name="T94" fmla="*/ 0 w 28"/>
                  <a:gd name="T95" fmla="*/ 0 h 53"/>
                  <a:gd name="T96" fmla="*/ 0 w 28"/>
                  <a:gd name="T97" fmla="*/ 0 h 53"/>
                  <a:gd name="T98" fmla="*/ 0 w 28"/>
                  <a:gd name="T99" fmla="*/ 0 h 53"/>
                  <a:gd name="T100" fmla="*/ 0 w 28"/>
                  <a:gd name="T101" fmla="*/ 0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53">
                    <a:moveTo>
                      <a:pt x="15" y="0"/>
                    </a:moveTo>
                    <a:lnTo>
                      <a:pt x="15" y="0"/>
                    </a:lnTo>
                    <a:lnTo>
                      <a:pt x="20" y="5"/>
                    </a:lnTo>
                    <a:lnTo>
                      <a:pt x="18" y="6"/>
                    </a:lnTo>
                    <a:lnTo>
                      <a:pt x="17" y="8"/>
                    </a:lnTo>
                    <a:lnTo>
                      <a:pt x="16" y="9"/>
                    </a:lnTo>
                    <a:lnTo>
                      <a:pt x="15" y="9"/>
                    </a:lnTo>
                    <a:lnTo>
                      <a:pt x="15" y="12"/>
                    </a:lnTo>
                    <a:lnTo>
                      <a:pt x="16" y="18"/>
                    </a:lnTo>
                    <a:lnTo>
                      <a:pt x="17" y="25"/>
                    </a:lnTo>
                    <a:lnTo>
                      <a:pt x="18" y="31"/>
                    </a:lnTo>
                    <a:lnTo>
                      <a:pt x="21" y="35"/>
                    </a:lnTo>
                    <a:lnTo>
                      <a:pt x="24" y="39"/>
                    </a:lnTo>
                    <a:lnTo>
                      <a:pt x="26" y="40"/>
                    </a:lnTo>
                    <a:lnTo>
                      <a:pt x="28" y="41"/>
                    </a:lnTo>
                    <a:lnTo>
                      <a:pt x="26" y="43"/>
                    </a:lnTo>
                    <a:lnTo>
                      <a:pt x="25" y="43"/>
                    </a:lnTo>
                    <a:lnTo>
                      <a:pt x="21" y="41"/>
                    </a:lnTo>
                    <a:lnTo>
                      <a:pt x="18" y="41"/>
                    </a:lnTo>
                    <a:lnTo>
                      <a:pt x="17" y="41"/>
                    </a:lnTo>
                    <a:lnTo>
                      <a:pt x="15" y="53"/>
                    </a:lnTo>
                    <a:lnTo>
                      <a:pt x="13" y="53"/>
                    </a:lnTo>
                    <a:lnTo>
                      <a:pt x="11" y="41"/>
                    </a:lnTo>
                    <a:lnTo>
                      <a:pt x="9" y="41"/>
                    </a:lnTo>
                    <a:lnTo>
                      <a:pt x="7" y="41"/>
                    </a:lnTo>
                    <a:lnTo>
                      <a:pt x="3" y="43"/>
                    </a:lnTo>
                    <a:lnTo>
                      <a:pt x="2" y="43"/>
                    </a:lnTo>
                    <a:lnTo>
                      <a:pt x="0" y="41"/>
                    </a:lnTo>
                    <a:lnTo>
                      <a:pt x="2" y="41"/>
                    </a:lnTo>
                    <a:lnTo>
                      <a:pt x="4" y="39"/>
                    </a:lnTo>
                    <a:lnTo>
                      <a:pt x="7" y="35"/>
                    </a:lnTo>
                    <a:lnTo>
                      <a:pt x="11" y="28"/>
                    </a:lnTo>
                    <a:lnTo>
                      <a:pt x="12" y="19"/>
                    </a:lnTo>
                    <a:lnTo>
                      <a:pt x="13" y="12"/>
                    </a:lnTo>
                    <a:lnTo>
                      <a:pt x="13" y="9"/>
                    </a:lnTo>
                    <a:lnTo>
                      <a:pt x="12" y="9"/>
                    </a:lnTo>
                    <a:lnTo>
                      <a:pt x="11" y="8"/>
                    </a:lnTo>
                    <a:lnTo>
                      <a:pt x="9" y="6"/>
                    </a:lnTo>
                    <a:lnTo>
                      <a:pt x="8" y="5"/>
                    </a:lnTo>
                    <a:lnTo>
                      <a:pt x="11" y="4"/>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7" name="Freeform 295"/>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8" name="Freeform 296"/>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69" name="Freeform 297"/>
              <p:cNvSpPr>
                <a:spLocks/>
              </p:cNvSpPr>
              <p:nvPr userDrawn="1"/>
            </p:nvSpPr>
            <p:spPr bwMode="auto">
              <a:xfrm>
                <a:off x="250"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 h="55">
                    <a:moveTo>
                      <a:pt x="13" y="0"/>
                    </a:moveTo>
                    <a:lnTo>
                      <a:pt x="14" y="1"/>
                    </a:lnTo>
                    <a:lnTo>
                      <a:pt x="15" y="3"/>
                    </a:lnTo>
                    <a:lnTo>
                      <a:pt x="17" y="5"/>
                    </a:lnTo>
                    <a:lnTo>
                      <a:pt x="19" y="7"/>
                    </a:lnTo>
                    <a:lnTo>
                      <a:pt x="18" y="7"/>
                    </a:lnTo>
                    <a:lnTo>
                      <a:pt x="17" y="8"/>
                    </a:lnTo>
                    <a:lnTo>
                      <a:pt x="15" y="9"/>
                    </a:lnTo>
                    <a:lnTo>
                      <a:pt x="14" y="10"/>
                    </a:lnTo>
                    <a:lnTo>
                      <a:pt x="14" y="12"/>
                    </a:lnTo>
                    <a:lnTo>
                      <a:pt x="15" y="22"/>
                    </a:lnTo>
                    <a:lnTo>
                      <a:pt x="18" y="30"/>
                    </a:lnTo>
                    <a:lnTo>
                      <a:pt x="21" y="38"/>
                    </a:lnTo>
                    <a:lnTo>
                      <a:pt x="26" y="42"/>
                    </a:lnTo>
                    <a:lnTo>
                      <a:pt x="27" y="43"/>
                    </a:lnTo>
                    <a:lnTo>
                      <a:pt x="26" y="43"/>
                    </a:lnTo>
                    <a:lnTo>
                      <a:pt x="24" y="43"/>
                    </a:lnTo>
                    <a:lnTo>
                      <a:pt x="17" y="42"/>
                    </a:lnTo>
                    <a:lnTo>
                      <a:pt x="14" y="55"/>
                    </a:lnTo>
                    <a:lnTo>
                      <a:pt x="12" y="55"/>
                    </a:lnTo>
                    <a:lnTo>
                      <a:pt x="10" y="42"/>
                    </a:lnTo>
                    <a:lnTo>
                      <a:pt x="2" y="43"/>
                    </a:lnTo>
                    <a:lnTo>
                      <a:pt x="1" y="43"/>
                    </a:lnTo>
                    <a:lnTo>
                      <a:pt x="0" y="43"/>
                    </a:lnTo>
                    <a:lnTo>
                      <a:pt x="1" y="42"/>
                    </a:lnTo>
                    <a:lnTo>
                      <a:pt x="5" y="38"/>
                    </a:lnTo>
                    <a:lnTo>
                      <a:pt x="9" y="30"/>
                    </a:lnTo>
                    <a:lnTo>
                      <a:pt x="12" y="22"/>
                    </a:lnTo>
                    <a:lnTo>
                      <a:pt x="13" y="12"/>
                    </a:lnTo>
                    <a:lnTo>
                      <a:pt x="13" y="10"/>
                    </a:lnTo>
                    <a:lnTo>
                      <a:pt x="12" y="9"/>
                    </a:lnTo>
                    <a:lnTo>
                      <a:pt x="10" y="8"/>
                    </a:lnTo>
                    <a:lnTo>
                      <a:pt x="9" y="7"/>
                    </a:lnTo>
                    <a:lnTo>
                      <a:pt x="8" y="7"/>
                    </a:lnTo>
                    <a:lnTo>
                      <a:pt x="9" y="5"/>
                    </a:lnTo>
                    <a:lnTo>
                      <a:pt x="12" y="3"/>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0" name="Freeform 298"/>
              <p:cNvSpPr>
                <a:spLocks/>
              </p:cNvSpPr>
              <p:nvPr userDrawn="1"/>
            </p:nvSpPr>
            <p:spPr bwMode="auto">
              <a:xfrm>
                <a:off x="272"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 h="55">
                    <a:moveTo>
                      <a:pt x="13" y="0"/>
                    </a:moveTo>
                    <a:lnTo>
                      <a:pt x="14" y="1"/>
                    </a:lnTo>
                    <a:lnTo>
                      <a:pt x="15" y="3"/>
                    </a:lnTo>
                    <a:lnTo>
                      <a:pt x="18" y="5"/>
                    </a:lnTo>
                    <a:lnTo>
                      <a:pt x="19" y="7"/>
                    </a:lnTo>
                    <a:lnTo>
                      <a:pt x="18" y="7"/>
                    </a:lnTo>
                    <a:lnTo>
                      <a:pt x="17" y="8"/>
                    </a:lnTo>
                    <a:lnTo>
                      <a:pt x="15" y="9"/>
                    </a:lnTo>
                    <a:lnTo>
                      <a:pt x="14" y="10"/>
                    </a:lnTo>
                    <a:lnTo>
                      <a:pt x="14" y="12"/>
                    </a:lnTo>
                    <a:lnTo>
                      <a:pt x="15" y="22"/>
                    </a:lnTo>
                    <a:lnTo>
                      <a:pt x="18" y="30"/>
                    </a:lnTo>
                    <a:lnTo>
                      <a:pt x="20" y="38"/>
                    </a:lnTo>
                    <a:lnTo>
                      <a:pt x="26" y="42"/>
                    </a:lnTo>
                    <a:lnTo>
                      <a:pt x="27" y="43"/>
                    </a:lnTo>
                    <a:lnTo>
                      <a:pt x="26" y="43"/>
                    </a:lnTo>
                    <a:lnTo>
                      <a:pt x="24" y="43"/>
                    </a:lnTo>
                    <a:lnTo>
                      <a:pt x="17" y="42"/>
                    </a:lnTo>
                    <a:lnTo>
                      <a:pt x="14" y="55"/>
                    </a:lnTo>
                    <a:lnTo>
                      <a:pt x="13" y="55"/>
                    </a:lnTo>
                    <a:lnTo>
                      <a:pt x="10" y="42"/>
                    </a:lnTo>
                    <a:lnTo>
                      <a:pt x="2" y="43"/>
                    </a:lnTo>
                    <a:lnTo>
                      <a:pt x="0" y="43"/>
                    </a:lnTo>
                    <a:lnTo>
                      <a:pt x="1" y="42"/>
                    </a:lnTo>
                    <a:lnTo>
                      <a:pt x="4" y="39"/>
                    </a:lnTo>
                    <a:lnTo>
                      <a:pt x="6" y="36"/>
                    </a:lnTo>
                    <a:lnTo>
                      <a:pt x="10" y="30"/>
                    </a:lnTo>
                    <a:lnTo>
                      <a:pt x="10" y="26"/>
                    </a:lnTo>
                    <a:lnTo>
                      <a:pt x="11" y="21"/>
                    </a:lnTo>
                    <a:lnTo>
                      <a:pt x="11" y="20"/>
                    </a:lnTo>
                    <a:lnTo>
                      <a:pt x="13" y="13"/>
                    </a:lnTo>
                    <a:lnTo>
                      <a:pt x="13" y="10"/>
                    </a:lnTo>
                    <a:lnTo>
                      <a:pt x="11" y="9"/>
                    </a:lnTo>
                    <a:lnTo>
                      <a:pt x="7" y="7"/>
                    </a:lnTo>
                    <a:lnTo>
                      <a:pt x="9" y="5"/>
                    </a:lnTo>
                    <a:lnTo>
                      <a:pt x="11" y="3"/>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1" name="Freeform 299"/>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2" name="Freeform 300"/>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3" name="Freeform 301"/>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4" name="Freeform 302"/>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5" name="Freeform 303"/>
              <p:cNvSpPr>
                <a:spLocks/>
              </p:cNvSpPr>
              <p:nvPr userDrawn="1"/>
            </p:nvSpPr>
            <p:spPr bwMode="auto">
              <a:xfrm>
                <a:off x="293" y="239"/>
                <a:ext cx="10" cy="18"/>
              </a:xfrm>
              <a:custGeom>
                <a:avLst/>
                <a:gdLst>
                  <a:gd name="T0" fmla="*/ 0 w 29"/>
                  <a:gd name="T1" fmla="*/ 0 h 55"/>
                  <a:gd name="T2" fmla="*/ 0 w 29"/>
                  <a:gd name="T3" fmla="*/ 0 h 55"/>
                  <a:gd name="T4" fmla="*/ 0 w 29"/>
                  <a:gd name="T5" fmla="*/ 0 h 55"/>
                  <a:gd name="T6" fmla="*/ 0 w 29"/>
                  <a:gd name="T7" fmla="*/ 0 h 55"/>
                  <a:gd name="T8" fmla="*/ 0 w 29"/>
                  <a:gd name="T9" fmla="*/ 0 h 55"/>
                  <a:gd name="T10" fmla="*/ 0 w 29"/>
                  <a:gd name="T11" fmla="*/ 0 h 55"/>
                  <a:gd name="T12" fmla="*/ 0 w 29"/>
                  <a:gd name="T13" fmla="*/ 0 h 55"/>
                  <a:gd name="T14" fmla="*/ 0 w 29"/>
                  <a:gd name="T15" fmla="*/ 0 h 55"/>
                  <a:gd name="T16" fmla="*/ 0 w 29"/>
                  <a:gd name="T17" fmla="*/ 0 h 55"/>
                  <a:gd name="T18" fmla="*/ 0 w 29"/>
                  <a:gd name="T19" fmla="*/ 0 h 55"/>
                  <a:gd name="T20" fmla="*/ 0 w 29"/>
                  <a:gd name="T21" fmla="*/ 0 h 55"/>
                  <a:gd name="T22" fmla="*/ 0 w 29"/>
                  <a:gd name="T23" fmla="*/ 0 h 55"/>
                  <a:gd name="T24" fmla="*/ 0 w 29"/>
                  <a:gd name="T25" fmla="*/ 0 h 55"/>
                  <a:gd name="T26" fmla="*/ 0 w 29"/>
                  <a:gd name="T27" fmla="*/ 0 h 55"/>
                  <a:gd name="T28" fmla="*/ 0 w 29"/>
                  <a:gd name="T29" fmla="*/ 0 h 55"/>
                  <a:gd name="T30" fmla="*/ 0 w 29"/>
                  <a:gd name="T31" fmla="*/ 0 h 55"/>
                  <a:gd name="T32" fmla="*/ 0 w 29"/>
                  <a:gd name="T33" fmla="*/ 0 h 55"/>
                  <a:gd name="T34" fmla="*/ 0 w 29"/>
                  <a:gd name="T35" fmla="*/ 0 h 55"/>
                  <a:gd name="T36" fmla="*/ 0 w 29"/>
                  <a:gd name="T37" fmla="*/ 0 h 55"/>
                  <a:gd name="T38" fmla="*/ 0 w 29"/>
                  <a:gd name="T39" fmla="*/ 0 h 55"/>
                  <a:gd name="T40" fmla="*/ 0 w 29"/>
                  <a:gd name="T41" fmla="*/ 0 h 55"/>
                  <a:gd name="T42" fmla="*/ 0 w 29"/>
                  <a:gd name="T43" fmla="*/ 0 h 55"/>
                  <a:gd name="T44" fmla="*/ 0 w 29"/>
                  <a:gd name="T45" fmla="*/ 0 h 55"/>
                  <a:gd name="T46" fmla="*/ 0 w 29"/>
                  <a:gd name="T47" fmla="*/ 0 h 55"/>
                  <a:gd name="T48" fmla="*/ 0 w 29"/>
                  <a:gd name="T49" fmla="*/ 0 h 55"/>
                  <a:gd name="T50" fmla="*/ 0 w 29"/>
                  <a:gd name="T51" fmla="*/ 0 h 55"/>
                  <a:gd name="T52" fmla="*/ 0 w 29"/>
                  <a:gd name="T53" fmla="*/ 0 h 55"/>
                  <a:gd name="T54" fmla="*/ 0 w 29"/>
                  <a:gd name="T55" fmla="*/ 0 h 55"/>
                  <a:gd name="T56" fmla="*/ 0 w 29"/>
                  <a:gd name="T57" fmla="*/ 0 h 55"/>
                  <a:gd name="T58" fmla="*/ 0 w 29"/>
                  <a:gd name="T59" fmla="*/ 0 h 55"/>
                  <a:gd name="T60" fmla="*/ 0 w 29"/>
                  <a:gd name="T61" fmla="*/ 0 h 55"/>
                  <a:gd name="T62" fmla="*/ 0 w 29"/>
                  <a:gd name="T63" fmla="*/ 0 h 55"/>
                  <a:gd name="T64" fmla="*/ 0 w 29"/>
                  <a:gd name="T65" fmla="*/ 0 h 55"/>
                  <a:gd name="T66" fmla="*/ 0 w 29"/>
                  <a:gd name="T67" fmla="*/ 0 h 55"/>
                  <a:gd name="T68" fmla="*/ 0 w 29"/>
                  <a:gd name="T69" fmla="*/ 0 h 55"/>
                  <a:gd name="T70" fmla="*/ 0 w 29"/>
                  <a:gd name="T71" fmla="*/ 0 h 55"/>
                  <a:gd name="T72" fmla="*/ 0 w 29"/>
                  <a:gd name="T73" fmla="*/ 0 h 55"/>
                  <a:gd name="T74" fmla="*/ 0 w 29"/>
                  <a:gd name="T75" fmla="*/ 0 h 55"/>
                  <a:gd name="T76" fmla="*/ 0 w 29"/>
                  <a:gd name="T77" fmla="*/ 0 h 55"/>
                  <a:gd name="T78" fmla="*/ 0 w 29"/>
                  <a:gd name="T79" fmla="*/ 0 h 55"/>
                  <a:gd name="T80" fmla="*/ 0 w 29"/>
                  <a:gd name="T81" fmla="*/ 0 h 55"/>
                  <a:gd name="T82" fmla="*/ 0 w 29"/>
                  <a:gd name="T83" fmla="*/ 0 h 55"/>
                  <a:gd name="T84" fmla="*/ 0 w 29"/>
                  <a:gd name="T85" fmla="*/ 0 h 55"/>
                  <a:gd name="T86" fmla="*/ 0 w 29"/>
                  <a:gd name="T87" fmla="*/ 0 h 55"/>
                  <a:gd name="T88" fmla="*/ 0 w 29"/>
                  <a:gd name="T89" fmla="*/ 0 h 55"/>
                  <a:gd name="T90" fmla="*/ 0 w 29"/>
                  <a:gd name="T91" fmla="*/ 0 h 55"/>
                  <a:gd name="T92" fmla="*/ 0 w 29"/>
                  <a:gd name="T93" fmla="*/ 0 h 55"/>
                  <a:gd name="T94" fmla="*/ 0 w 29"/>
                  <a:gd name="T95" fmla="*/ 0 h 55"/>
                  <a:gd name="T96" fmla="*/ 0 w 29"/>
                  <a:gd name="T97" fmla="*/ 0 h 55"/>
                  <a:gd name="T98" fmla="*/ 0 w 29"/>
                  <a:gd name="T99" fmla="*/ 0 h 55"/>
                  <a:gd name="T100" fmla="*/ 0 w 29"/>
                  <a:gd name="T101" fmla="*/ 0 h 55"/>
                  <a:gd name="T102" fmla="*/ 0 w 29"/>
                  <a:gd name="T103" fmla="*/ 0 h 55"/>
                  <a:gd name="T104" fmla="*/ 0 w 29"/>
                  <a:gd name="T105" fmla="*/ 0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55">
                    <a:moveTo>
                      <a:pt x="15" y="0"/>
                    </a:moveTo>
                    <a:lnTo>
                      <a:pt x="16" y="1"/>
                    </a:lnTo>
                    <a:lnTo>
                      <a:pt x="17" y="3"/>
                    </a:lnTo>
                    <a:lnTo>
                      <a:pt x="19" y="5"/>
                    </a:lnTo>
                    <a:lnTo>
                      <a:pt x="20" y="7"/>
                    </a:lnTo>
                    <a:lnTo>
                      <a:pt x="19" y="7"/>
                    </a:lnTo>
                    <a:lnTo>
                      <a:pt x="17" y="8"/>
                    </a:lnTo>
                    <a:lnTo>
                      <a:pt x="16" y="9"/>
                    </a:lnTo>
                    <a:lnTo>
                      <a:pt x="16" y="10"/>
                    </a:lnTo>
                    <a:lnTo>
                      <a:pt x="16" y="12"/>
                    </a:lnTo>
                    <a:lnTo>
                      <a:pt x="16" y="22"/>
                    </a:lnTo>
                    <a:lnTo>
                      <a:pt x="19" y="30"/>
                    </a:lnTo>
                    <a:lnTo>
                      <a:pt x="23" y="38"/>
                    </a:lnTo>
                    <a:lnTo>
                      <a:pt x="26" y="42"/>
                    </a:lnTo>
                    <a:lnTo>
                      <a:pt x="29" y="43"/>
                    </a:lnTo>
                    <a:lnTo>
                      <a:pt x="28" y="43"/>
                    </a:lnTo>
                    <a:lnTo>
                      <a:pt x="26" y="43"/>
                    </a:lnTo>
                    <a:lnTo>
                      <a:pt x="25" y="43"/>
                    </a:lnTo>
                    <a:lnTo>
                      <a:pt x="17" y="42"/>
                    </a:lnTo>
                    <a:lnTo>
                      <a:pt x="16" y="55"/>
                    </a:lnTo>
                    <a:lnTo>
                      <a:pt x="13" y="55"/>
                    </a:lnTo>
                    <a:lnTo>
                      <a:pt x="12" y="42"/>
                    </a:lnTo>
                    <a:lnTo>
                      <a:pt x="3" y="43"/>
                    </a:lnTo>
                    <a:lnTo>
                      <a:pt x="2" y="43"/>
                    </a:lnTo>
                    <a:lnTo>
                      <a:pt x="0" y="43"/>
                    </a:lnTo>
                    <a:lnTo>
                      <a:pt x="3" y="42"/>
                    </a:lnTo>
                    <a:lnTo>
                      <a:pt x="6" y="39"/>
                    </a:lnTo>
                    <a:lnTo>
                      <a:pt x="8" y="36"/>
                    </a:lnTo>
                    <a:lnTo>
                      <a:pt x="11" y="30"/>
                    </a:lnTo>
                    <a:lnTo>
                      <a:pt x="12" y="26"/>
                    </a:lnTo>
                    <a:lnTo>
                      <a:pt x="12" y="21"/>
                    </a:lnTo>
                    <a:lnTo>
                      <a:pt x="13" y="20"/>
                    </a:lnTo>
                    <a:lnTo>
                      <a:pt x="13" y="13"/>
                    </a:lnTo>
                    <a:lnTo>
                      <a:pt x="13" y="10"/>
                    </a:lnTo>
                    <a:lnTo>
                      <a:pt x="13" y="9"/>
                    </a:lnTo>
                    <a:lnTo>
                      <a:pt x="12" y="8"/>
                    </a:lnTo>
                    <a:lnTo>
                      <a:pt x="10" y="7"/>
                    </a:lnTo>
                    <a:lnTo>
                      <a:pt x="11" y="5"/>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6" name="Freeform 304"/>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7" name="Freeform 305"/>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8" name="Freeform 306"/>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79" name="Freeform 307"/>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0" name="Freeform 308"/>
              <p:cNvSpPr>
                <a:spLocks/>
              </p:cNvSpPr>
              <p:nvPr userDrawn="1"/>
            </p:nvSpPr>
            <p:spPr bwMode="auto">
              <a:xfrm>
                <a:off x="219" y="316"/>
                <a:ext cx="9" cy="18"/>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w 27"/>
                  <a:gd name="T95" fmla="*/ 0 h 53"/>
                  <a:gd name="T96" fmla="*/ 0 w 27"/>
                  <a:gd name="T97" fmla="*/ 0 h 53"/>
                  <a:gd name="T98" fmla="*/ 0 w 27"/>
                  <a:gd name="T99" fmla="*/ 0 h 53"/>
                  <a:gd name="T100" fmla="*/ 0 w 27"/>
                  <a:gd name="T101" fmla="*/ 0 h 53"/>
                  <a:gd name="T102" fmla="*/ 0 w 27"/>
                  <a:gd name="T103" fmla="*/ 0 h 53"/>
                  <a:gd name="T104" fmla="*/ 0 w 27"/>
                  <a:gd name="T105" fmla="*/ 0 h 53"/>
                  <a:gd name="T106" fmla="*/ 0 w 27"/>
                  <a:gd name="T107" fmla="*/ 0 h 53"/>
                  <a:gd name="T108" fmla="*/ 0 w 27"/>
                  <a:gd name="T109" fmla="*/ 0 h 53"/>
                  <a:gd name="T110" fmla="*/ 0 w 27"/>
                  <a:gd name="T111" fmla="*/ 0 h 53"/>
                  <a:gd name="T112" fmla="*/ 0 w 27"/>
                  <a:gd name="T113" fmla="*/ 0 h 53"/>
                  <a:gd name="T114" fmla="*/ 0 w 27"/>
                  <a:gd name="T115" fmla="*/ 0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3">
                    <a:moveTo>
                      <a:pt x="13" y="0"/>
                    </a:moveTo>
                    <a:lnTo>
                      <a:pt x="14" y="1"/>
                    </a:lnTo>
                    <a:lnTo>
                      <a:pt x="15" y="3"/>
                    </a:lnTo>
                    <a:lnTo>
                      <a:pt x="17" y="4"/>
                    </a:lnTo>
                    <a:lnTo>
                      <a:pt x="18" y="5"/>
                    </a:lnTo>
                    <a:lnTo>
                      <a:pt x="18" y="6"/>
                    </a:lnTo>
                    <a:lnTo>
                      <a:pt x="17" y="8"/>
                    </a:lnTo>
                    <a:lnTo>
                      <a:pt x="15" y="9"/>
                    </a:lnTo>
                    <a:lnTo>
                      <a:pt x="14" y="9"/>
                    </a:lnTo>
                    <a:lnTo>
                      <a:pt x="14" y="12"/>
                    </a:lnTo>
                    <a:lnTo>
                      <a:pt x="14" y="18"/>
                    </a:lnTo>
                    <a:lnTo>
                      <a:pt x="15" y="25"/>
                    </a:lnTo>
                    <a:lnTo>
                      <a:pt x="18" y="32"/>
                    </a:lnTo>
                    <a:lnTo>
                      <a:pt x="22" y="38"/>
                    </a:lnTo>
                    <a:lnTo>
                      <a:pt x="26" y="40"/>
                    </a:lnTo>
                    <a:lnTo>
                      <a:pt x="27" y="41"/>
                    </a:lnTo>
                    <a:lnTo>
                      <a:pt x="26" y="43"/>
                    </a:lnTo>
                    <a:lnTo>
                      <a:pt x="24" y="43"/>
                    </a:lnTo>
                    <a:lnTo>
                      <a:pt x="21" y="41"/>
                    </a:lnTo>
                    <a:lnTo>
                      <a:pt x="18" y="41"/>
                    </a:lnTo>
                    <a:lnTo>
                      <a:pt x="17" y="41"/>
                    </a:lnTo>
                    <a:lnTo>
                      <a:pt x="14" y="53"/>
                    </a:lnTo>
                    <a:lnTo>
                      <a:pt x="11" y="53"/>
                    </a:lnTo>
                    <a:lnTo>
                      <a:pt x="10" y="41"/>
                    </a:lnTo>
                    <a:lnTo>
                      <a:pt x="9" y="41"/>
                    </a:lnTo>
                    <a:lnTo>
                      <a:pt x="6" y="41"/>
                    </a:lnTo>
                    <a:lnTo>
                      <a:pt x="2" y="43"/>
                    </a:lnTo>
                    <a:lnTo>
                      <a:pt x="1" y="43"/>
                    </a:lnTo>
                    <a:lnTo>
                      <a:pt x="0" y="41"/>
                    </a:lnTo>
                    <a:lnTo>
                      <a:pt x="1" y="40"/>
                    </a:lnTo>
                    <a:lnTo>
                      <a:pt x="4" y="38"/>
                    </a:lnTo>
                    <a:lnTo>
                      <a:pt x="6" y="35"/>
                    </a:lnTo>
                    <a:lnTo>
                      <a:pt x="10" y="29"/>
                    </a:lnTo>
                    <a:lnTo>
                      <a:pt x="10" y="25"/>
                    </a:lnTo>
                    <a:lnTo>
                      <a:pt x="11" y="19"/>
                    </a:lnTo>
                    <a:lnTo>
                      <a:pt x="11" y="18"/>
                    </a:lnTo>
                    <a:lnTo>
                      <a:pt x="11" y="12"/>
                    </a:lnTo>
                    <a:lnTo>
                      <a:pt x="13" y="9"/>
                    </a:lnTo>
                    <a:lnTo>
                      <a:pt x="11" y="9"/>
                    </a:lnTo>
                    <a:lnTo>
                      <a:pt x="10" y="8"/>
                    </a:lnTo>
                    <a:lnTo>
                      <a:pt x="9" y="6"/>
                    </a:lnTo>
                    <a:lnTo>
                      <a:pt x="8" y="5"/>
                    </a:lnTo>
                    <a:lnTo>
                      <a:pt x="9" y="4"/>
                    </a:lnTo>
                    <a:lnTo>
                      <a:pt x="10" y="3"/>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1" name="Freeform 309"/>
              <p:cNvSpPr>
                <a:spLocks/>
              </p:cNvSpPr>
              <p:nvPr userDrawn="1"/>
            </p:nvSpPr>
            <p:spPr bwMode="auto">
              <a:xfrm>
                <a:off x="209"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6" y="2"/>
                    </a:lnTo>
                    <a:lnTo>
                      <a:pt x="17" y="4"/>
                    </a:lnTo>
                    <a:lnTo>
                      <a:pt x="18" y="6"/>
                    </a:lnTo>
                    <a:lnTo>
                      <a:pt x="16" y="7"/>
                    </a:lnTo>
                    <a:lnTo>
                      <a:pt x="14" y="9"/>
                    </a:lnTo>
                    <a:lnTo>
                      <a:pt x="14" y="10"/>
                    </a:lnTo>
                    <a:lnTo>
                      <a:pt x="14" y="11"/>
                    </a:lnTo>
                    <a:lnTo>
                      <a:pt x="14" y="18"/>
                    </a:lnTo>
                    <a:lnTo>
                      <a:pt x="16" y="26"/>
                    </a:lnTo>
                    <a:lnTo>
                      <a:pt x="18" y="32"/>
                    </a:lnTo>
                    <a:lnTo>
                      <a:pt x="22" y="37"/>
                    </a:lnTo>
                    <a:lnTo>
                      <a:pt x="26" y="41"/>
                    </a:lnTo>
                    <a:lnTo>
                      <a:pt x="27" y="42"/>
                    </a:lnTo>
                    <a:lnTo>
                      <a:pt x="26" y="42"/>
                    </a:lnTo>
                    <a:lnTo>
                      <a:pt x="23" y="42"/>
                    </a:lnTo>
                    <a:lnTo>
                      <a:pt x="16" y="41"/>
                    </a:lnTo>
                    <a:lnTo>
                      <a:pt x="14" y="54"/>
                    </a:lnTo>
                    <a:lnTo>
                      <a:pt x="12" y="54"/>
                    </a:lnTo>
                    <a:lnTo>
                      <a:pt x="10" y="41"/>
                    </a:lnTo>
                    <a:lnTo>
                      <a:pt x="1" y="42"/>
                    </a:lnTo>
                    <a:lnTo>
                      <a:pt x="0" y="42"/>
                    </a:lnTo>
                    <a:lnTo>
                      <a:pt x="1" y="41"/>
                    </a:lnTo>
                    <a:lnTo>
                      <a:pt x="4" y="39"/>
                    </a:lnTo>
                    <a:lnTo>
                      <a:pt x="6" y="35"/>
                    </a:lnTo>
                    <a:lnTo>
                      <a:pt x="9" y="30"/>
                    </a:lnTo>
                    <a:lnTo>
                      <a:pt x="10" y="24"/>
                    </a:lnTo>
                    <a:lnTo>
                      <a:pt x="10" y="20"/>
                    </a:lnTo>
                    <a:lnTo>
                      <a:pt x="12" y="18"/>
                    </a:lnTo>
                    <a:lnTo>
                      <a:pt x="12" y="11"/>
                    </a:lnTo>
                    <a:lnTo>
                      <a:pt x="12"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2" name="Freeform 310"/>
              <p:cNvSpPr>
                <a:spLocks/>
              </p:cNvSpPr>
              <p:nvPr userDrawn="1"/>
            </p:nvSpPr>
            <p:spPr bwMode="auto">
              <a:xfrm>
                <a:off x="230"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 h="54">
                    <a:moveTo>
                      <a:pt x="13" y="0"/>
                    </a:moveTo>
                    <a:lnTo>
                      <a:pt x="14" y="1"/>
                    </a:lnTo>
                    <a:lnTo>
                      <a:pt x="15" y="2"/>
                    </a:lnTo>
                    <a:lnTo>
                      <a:pt x="17" y="5"/>
                    </a:lnTo>
                    <a:lnTo>
                      <a:pt x="18" y="5"/>
                    </a:lnTo>
                    <a:lnTo>
                      <a:pt x="18" y="6"/>
                    </a:lnTo>
                    <a:lnTo>
                      <a:pt x="17" y="7"/>
                    </a:lnTo>
                    <a:lnTo>
                      <a:pt x="14" y="9"/>
                    </a:lnTo>
                    <a:lnTo>
                      <a:pt x="14" y="10"/>
                    </a:lnTo>
                    <a:lnTo>
                      <a:pt x="14" y="11"/>
                    </a:lnTo>
                    <a:lnTo>
                      <a:pt x="14" y="18"/>
                    </a:lnTo>
                    <a:lnTo>
                      <a:pt x="17" y="27"/>
                    </a:lnTo>
                    <a:lnTo>
                      <a:pt x="21" y="35"/>
                    </a:lnTo>
                    <a:lnTo>
                      <a:pt x="23" y="39"/>
                    </a:lnTo>
                    <a:lnTo>
                      <a:pt x="26" y="41"/>
                    </a:lnTo>
                    <a:lnTo>
                      <a:pt x="27" y="42"/>
                    </a:lnTo>
                    <a:lnTo>
                      <a:pt x="26" y="42"/>
                    </a:lnTo>
                    <a:lnTo>
                      <a:pt x="25" y="42"/>
                    </a:lnTo>
                    <a:lnTo>
                      <a:pt x="17" y="41"/>
                    </a:lnTo>
                    <a:lnTo>
                      <a:pt x="14" y="54"/>
                    </a:lnTo>
                    <a:lnTo>
                      <a:pt x="12" y="54"/>
                    </a:lnTo>
                    <a:lnTo>
                      <a:pt x="10" y="41"/>
                    </a:lnTo>
                    <a:lnTo>
                      <a:pt x="3" y="42"/>
                    </a:lnTo>
                    <a:lnTo>
                      <a:pt x="1" y="42"/>
                    </a:lnTo>
                    <a:lnTo>
                      <a:pt x="0" y="42"/>
                    </a:lnTo>
                    <a:lnTo>
                      <a:pt x="1" y="41"/>
                    </a:lnTo>
                    <a:lnTo>
                      <a:pt x="4" y="39"/>
                    </a:lnTo>
                    <a:lnTo>
                      <a:pt x="6" y="35"/>
                    </a:lnTo>
                    <a:lnTo>
                      <a:pt x="9" y="30"/>
                    </a:lnTo>
                    <a:lnTo>
                      <a:pt x="10" y="24"/>
                    </a:lnTo>
                    <a:lnTo>
                      <a:pt x="12" y="20"/>
                    </a:lnTo>
                    <a:lnTo>
                      <a:pt x="12" y="18"/>
                    </a:lnTo>
                    <a:lnTo>
                      <a:pt x="12" y="11"/>
                    </a:lnTo>
                    <a:lnTo>
                      <a:pt x="13"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3" name="Freeform 311"/>
              <p:cNvSpPr>
                <a:spLocks/>
              </p:cNvSpPr>
              <p:nvPr userDrawn="1"/>
            </p:nvSpPr>
            <p:spPr bwMode="auto">
              <a:xfrm>
                <a:off x="219" y="279"/>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5" y="2"/>
                    </a:lnTo>
                    <a:lnTo>
                      <a:pt x="17" y="5"/>
                    </a:lnTo>
                    <a:lnTo>
                      <a:pt x="18" y="6"/>
                    </a:lnTo>
                    <a:lnTo>
                      <a:pt x="17" y="7"/>
                    </a:lnTo>
                    <a:lnTo>
                      <a:pt x="15" y="9"/>
                    </a:lnTo>
                    <a:lnTo>
                      <a:pt x="14" y="10"/>
                    </a:lnTo>
                    <a:lnTo>
                      <a:pt x="14" y="13"/>
                    </a:lnTo>
                    <a:lnTo>
                      <a:pt x="14" y="19"/>
                    </a:lnTo>
                    <a:lnTo>
                      <a:pt x="15" y="26"/>
                    </a:lnTo>
                    <a:lnTo>
                      <a:pt x="18" y="32"/>
                    </a:lnTo>
                    <a:lnTo>
                      <a:pt x="22" y="37"/>
                    </a:lnTo>
                    <a:lnTo>
                      <a:pt x="26" y="41"/>
                    </a:lnTo>
                    <a:lnTo>
                      <a:pt x="27" y="42"/>
                    </a:lnTo>
                    <a:lnTo>
                      <a:pt x="24" y="42"/>
                    </a:lnTo>
                    <a:lnTo>
                      <a:pt x="17" y="41"/>
                    </a:lnTo>
                    <a:lnTo>
                      <a:pt x="14" y="54"/>
                    </a:lnTo>
                    <a:lnTo>
                      <a:pt x="11" y="54"/>
                    </a:lnTo>
                    <a:lnTo>
                      <a:pt x="10" y="41"/>
                    </a:lnTo>
                    <a:lnTo>
                      <a:pt x="2" y="42"/>
                    </a:lnTo>
                    <a:lnTo>
                      <a:pt x="1" y="42"/>
                    </a:lnTo>
                    <a:lnTo>
                      <a:pt x="0" y="42"/>
                    </a:lnTo>
                    <a:lnTo>
                      <a:pt x="1" y="41"/>
                    </a:lnTo>
                    <a:lnTo>
                      <a:pt x="4" y="38"/>
                    </a:lnTo>
                    <a:lnTo>
                      <a:pt x="6" y="36"/>
                    </a:lnTo>
                    <a:lnTo>
                      <a:pt x="10" y="29"/>
                    </a:lnTo>
                    <a:lnTo>
                      <a:pt x="10" y="26"/>
                    </a:lnTo>
                    <a:lnTo>
                      <a:pt x="11" y="20"/>
                    </a:lnTo>
                    <a:lnTo>
                      <a:pt x="11" y="19"/>
                    </a:lnTo>
                    <a:lnTo>
                      <a:pt x="11" y="13"/>
                    </a:lnTo>
                    <a:lnTo>
                      <a:pt x="13" y="10"/>
                    </a:lnTo>
                    <a:lnTo>
                      <a:pt x="11" y="9"/>
                    </a:lnTo>
                    <a:lnTo>
                      <a:pt x="10" y="7"/>
                    </a:lnTo>
                    <a:lnTo>
                      <a:pt x="9" y="6"/>
                    </a:lnTo>
                    <a:lnTo>
                      <a:pt x="8" y="6"/>
                    </a:lnTo>
                    <a:lnTo>
                      <a:pt x="9" y="5"/>
                    </a:lnTo>
                    <a:lnTo>
                      <a:pt x="10" y="2"/>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4" name="Freeform 312"/>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5" name="Freeform 313"/>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6" name="Freeform 314"/>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7" name="Freeform 315"/>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8" name="Freeform 316"/>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89" name="Freeform 317"/>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0" name="Freeform 318"/>
              <p:cNvSpPr>
                <a:spLocks/>
              </p:cNvSpPr>
              <p:nvPr userDrawn="1"/>
            </p:nvSpPr>
            <p:spPr bwMode="auto">
              <a:xfrm>
                <a:off x="209"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4">
                    <a:moveTo>
                      <a:pt x="14" y="0"/>
                    </a:moveTo>
                    <a:lnTo>
                      <a:pt x="14" y="1"/>
                    </a:lnTo>
                    <a:lnTo>
                      <a:pt x="15" y="4"/>
                    </a:lnTo>
                    <a:lnTo>
                      <a:pt x="18" y="5"/>
                    </a:lnTo>
                    <a:lnTo>
                      <a:pt x="19" y="6"/>
                    </a:lnTo>
                    <a:lnTo>
                      <a:pt x="18" y="6"/>
                    </a:lnTo>
                    <a:lnTo>
                      <a:pt x="17" y="9"/>
                    </a:lnTo>
                    <a:lnTo>
                      <a:pt x="15" y="10"/>
                    </a:lnTo>
                    <a:lnTo>
                      <a:pt x="14" y="10"/>
                    </a:lnTo>
                    <a:lnTo>
                      <a:pt x="14" y="12"/>
                    </a:lnTo>
                    <a:lnTo>
                      <a:pt x="15" y="19"/>
                    </a:lnTo>
                    <a:lnTo>
                      <a:pt x="17" y="26"/>
                    </a:lnTo>
                    <a:lnTo>
                      <a:pt x="18" y="31"/>
                    </a:lnTo>
                    <a:lnTo>
                      <a:pt x="20" y="35"/>
                    </a:lnTo>
                    <a:lnTo>
                      <a:pt x="24" y="40"/>
                    </a:lnTo>
                    <a:lnTo>
                      <a:pt x="26" y="41"/>
                    </a:lnTo>
                    <a:lnTo>
                      <a:pt x="27" y="43"/>
                    </a:lnTo>
                    <a:lnTo>
                      <a:pt x="26" y="44"/>
                    </a:lnTo>
                    <a:lnTo>
                      <a:pt x="24" y="43"/>
                    </a:lnTo>
                    <a:lnTo>
                      <a:pt x="20" y="43"/>
                    </a:lnTo>
                    <a:lnTo>
                      <a:pt x="18" y="43"/>
                    </a:lnTo>
                    <a:lnTo>
                      <a:pt x="17" y="43"/>
                    </a:lnTo>
                    <a:lnTo>
                      <a:pt x="14" y="54"/>
                    </a:lnTo>
                    <a:lnTo>
                      <a:pt x="13" y="54"/>
                    </a:lnTo>
                    <a:lnTo>
                      <a:pt x="10" y="43"/>
                    </a:lnTo>
                    <a:lnTo>
                      <a:pt x="9" y="43"/>
                    </a:lnTo>
                    <a:lnTo>
                      <a:pt x="6" y="43"/>
                    </a:lnTo>
                    <a:lnTo>
                      <a:pt x="2" y="43"/>
                    </a:lnTo>
                    <a:lnTo>
                      <a:pt x="1" y="44"/>
                    </a:lnTo>
                    <a:lnTo>
                      <a:pt x="0" y="43"/>
                    </a:lnTo>
                    <a:lnTo>
                      <a:pt x="1" y="41"/>
                    </a:lnTo>
                    <a:lnTo>
                      <a:pt x="4" y="40"/>
                    </a:lnTo>
                    <a:lnTo>
                      <a:pt x="7" y="35"/>
                    </a:lnTo>
                    <a:lnTo>
                      <a:pt x="10" y="28"/>
                    </a:lnTo>
                    <a:lnTo>
                      <a:pt x="11" y="21"/>
                    </a:lnTo>
                    <a:lnTo>
                      <a:pt x="13" y="12"/>
                    </a:lnTo>
                    <a:lnTo>
                      <a:pt x="13" y="10"/>
                    </a:lnTo>
                    <a:lnTo>
                      <a:pt x="11" y="10"/>
                    </a:lnTo>
                    <a:lnTo>
                      <a:pt x="10" y="9"/>
                    </a:lnTo>
                    <a:lnTo>
                      <a:pt x="9" y="6"/>
                    </a:lnTo>
                    <a:lnTo>
                      <a:pt x="7" y="6"/>
                    </a:lnTo>
                    <a:lnTo>
                      <a:pt x="10"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1" name="Freeform 319"/>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2" name="Freeform 320"/>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3" name="Freeform 321"/>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4" name="Freeform 322"/>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5" name="Freeform 323"/>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6" name="Freeform 324"/>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7" name="Freeform 325"/>
              <p:cNvSpPr>
                <a:spLocks/>
              </p:cNvSpPr>
              <p:nvPr userDrawn="1"/>
            </p:nvSpPr>
            <p:spPr bwMode="auto">
              <a:xfrm>
                <a:off x="142" y="277"/>
                <a:ext cx="59" cy="68"/>
              </a:xfrm>
              <a:custGeom>
                <a:avLst/>
                <a:gdLst>
                  <a:gd name="T0" fmla="*/ 0 w 175"/>
                  <a:gd name="T1" fmla="*/ 0 h 206"/>
                  <a:gd name="T2" fmla="*/ 0 w 175"/>
                  <a:gd name="T3" fmla="*/ 0 h 206"/>
                  <a:gd name="T4" fmla="*/ 0 w 175"/>
                  <a:gd name="T5" fmla="*/ 0 h 206"/>
                  <a:gd name="T6" fmla="*/ 0 w 175"/>
                  <a:gd name="T7" fmla="*/ 0 h 206"/>
                  <a:gd name="T8" fmla="*/ 0 w 175"/>
                  <a:gd name="T9" fmla="*/ 0 h 206"/>
                  <a:gd name="T10" fmla="*/ 0 w 175"/>
                  <a:gd name="T11" fmla="*/ 0 h 206"/>
                  <a:gd name="T12" fmla="*/ 0 w 175"/>
                  <a:gd name="T13" fmla="*/ 0 h 206"/>
                  <a:gd name="T14" fmla="*/ 0 w 175"/>
                  <a:gd name="T15" fmla="*/ 0 h 206"/>
                  <a:gd name="T16" fmla="*/ 0 w 175"/>
                  <a:gd name="T17" fmla="*/ 0 h 206"/>
                  <a:gd name="T18" fmla="*/ 0 w 175"/>
                  <a:gd name="T19" fmla="*/ 0 h 206"/>
                  <a:gd name="T20" fmla="*/ 0 w 175"/>
                  <a:gd name="T21" fmla="*/ 0 h 206"/>
                  <a:gd name="T22" fmla="*/ 0 w 175"/>
                  <a:gd name="T23" fmla="*/ 0 h 206"/>
                  <a:gd name="T24" fmla="*/ 0 w 175"/>
                  <a:gd name="T25" fmla="*/ 0 h 206"/>
                  <a:gd name="T26" fmla="*/ 0 w 175"/>
                  <a:gd name="T27" fmla="*/ 0 h 206"/>
                  <a:gd name="T28" fmla="*/ 0 w 175"/>
                  <a:gd name="T29" fmla="*/ 0 h 206"/>
                  <a:gd name="T30" fmla="*/ 0 w 175"/>
                  <a:gd name="T31" fmla="*/ 0 h 206"/>
                  <a:gd name="T32" fmla="*/ 0 w 175"/>
                  <a:gd name="T33" fmla="*/ 0 h 206"/>
                  <a:gd name="T34" fmla="*/ 0 w 175"/>
                  <a:gd name="T35" fmla="*/ 0 h 206"/>
                  <a:gd name="T36" fmla="*/ 0 w 175"/>
                  <a:gd name="T37" fmla="*/ 0 h 206"/>
                  <a:gd name="T38" fmla="*/ 0 w 175"/>
                  <a:gd name="T39" fmla="*/ 0 h 206"/>
                  <a:gd name="T40" fmla="*/ 0 w 175"/>
                  <a:gd name="T41" fmla="*/ 0 h 206"/>
                  <a:gd name="T42" fmla="*/ 0 w 175"/>
                  <a:gd name="T43" fmla="*/ 0 h 206"/>
                  <a:gd name="T44" fmla="*/ 0 w 175"/>
                  <a:gd name="T45" fmla="*/ 0 h 206"/>
                  <a:gd name="T46" fmla="*/ 0 w 175"/>
                  <a:gd name="T47" fmla="*/ 0 h 206"/>
                  <a:gd name="T48" fmla="*/ 0 w 175"/>
                  <a:gd name="T49" fmla="*/ 0 h 206"/>
                  <a:gd name="T50" fmla="*/ 0 w 175"/>
                  <a:gd name="T51" fmla="*/ 0 h 206"/>
                  <a:gd name="T52" fmla="*/ 0 w 175"/>
                  <a:gd name="T53" fmla="*/ 0 h 206"/>
                  <a:gd name="T54" fmla="*/ 0 w 175"/>
                  <a:gd name="T55" fmla="*/ 0 h 206"/>
                  <a:gd name="T56" fmla="*/ 0 w 175"/>
                  <a:gd name="T57" fmla="*/ 0 h 206"/>
                  <a:gd name="T58" fmla="*/ 0 w 175"/>
                  <a:gd name="T59" fmla="*/ 0 h 206"/>
                  <a:gd name="T60" fmla="*/ 0 w 175"/>
                  <a:gd name="T61" fmla="*/ 0 h 206"/>
                  <a:gd name="T62" fmla="*/ 0 w 175"/>
                  <a:gd name="T63" fmla="*/ 0 h 206"/>
                  <a:gd name="T64" fmla="*/ 0 w 175"/>
                  <a:gd name="T65" fmla="*/ 0 h 206"/>
                  <a:gd name="T66" fmla="*/ 0 w 175"/>
                  <a:gd name="T67" fmla="*/ 0 h 206"/>
                  <a:gd name="T68" fmla="*/ 0 w 175"/>
                  <a:gd name="T69" fmla="*/ 0 h 206"/>
                  <a:gd name="T70" fmla="*/ 0 w 175"/>
                  <a:gd name="T71" fmla="*/ 0 h 206"/>
                  <a:gd name="T72" fmla="*/ 0 w 175"/>
                  <a:gd name="T73" fmla="*/ 0 h 206"/>
                  <a:gd name="T74" fmla="*/ 0 w 175"/>
                  <a:gd name="T75" fmla="*/ 0 h 206"/>
                  <a:gd name="T76" fmla="*/ 0 w 175"/>
                  <a:gd name="T77" fmla="*/ 0 h 206"/>
                  <a:gd name="T78" fmla="*/ 0 w 175"/>
                  <a:gd name="T79" fmla="*/ 0 h 206"/>
                  <a:gd name="T80" fmla="*/ 0 w 175"/>
                  <a:gd name="T81" fmla="*/ 0 h 206"/>
                  <a:gd name="T82" fmla="*/ 0 w 175"/>
                  <a:gd name="T83" fmla="*/ 0 h 206"/>
                  <a:gd name="T84" fmla="*/ 0 w 175"/>
                  <a:gd name="T85" fmla="*/ 0 h 206"/>
                  <a:gd name="T86" fmla="*/ 0 w 175"/>
                  <a:gd name="T87" fmla="*/ 0 h 206"/>
                  <a:gd name="T88" fmla="*/ 0 w 175"/>
                  <a:gd name="T89" fmla="*/ 0 h 206"/>
                  <a:gd name="T90" fmla="*/ 0 w 175"/>
                  <a:gd name="T91" fmla="*/ 0 h 206"/>
                  <a:gd name="T92" fmla="*/ 0 w 175"/>
                  <a:gd name="T93" fmla="*/ 0 h 206"/>
                  <a:gd name="T94" fmla="*/ 0 w 175"/>
                  <a:gd name="T95" fmla="*/ 0 h 206"/>
                  <a:gd name="T96" fmla="*/ 0 w 175"/>
                  <a:gd name="T97" fmla="*/ 0 h 206"/>
                  <a:gd name="T98" fmla="*/ 0 w 175"/>
                  <a:gd name="T99" fmla="*/ 0 h 206"/>
                  <a:gd name="T100" fmla="*/ 0 w 175"/>
                  <a:gd name="T101" fmla="*/ 0 h 206"/>
                  <a:gd name="T102" fmla="*/ 0 w 175"/>
                  <a:gd name="T103" fmla="*/ 0 h 206"/>
                  <a:gd name="T104" fmla="*/ 0 w 175"/>
                  <a:gd name="T105" fmla="*/ 0 h 206"/>
                  <a:gd name="T106" fmla="*/ 0 w 175"/>
                  <a:gd name="T107" fmla="*/ 0 h 206"/>
                  <a:gd name="T108" fmla="*/ 0 w 175"/>
                  <a:gd name="T109" fmla="*/ 0 h 206"/>
                  <a:gd name="T110" fmla="*/ 0 w 175"/>
                  <a:gd name="T111" fmla="*/ 0 h 206"/>
                  <a:gd name="T112" fmla="*/ 0 w 175"/>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5" h="206">
                    <a:moveTo>
                      <a:pt x="150" y="96"/>
                    </a:moveTo>
                    <a:lnTo>
                      <a:pt x="150" y="96"/>
                    </a:lnTo>
                    <a:lnTo>
                      <a:pt x="153" y="105"/>
                    </a:lnTo>
                    <a:lnTo>
                      <a:pt x="153" y="112"/>
                    </a:lnTo>
                    <a:lnTo>
                      <a:pt x="153" y="117"/>
                    </a:lnTo>
                    <a:lnTo>
                      <a:pt x="156" y="119"/>
                    </a:lnTo>
                    <a:lnTo>
                      <a:pt x="157" y="122"/>
                    </a:lnTo>
                    <a:lnTo>
                      <a:pt x="161" y="122"/>
                    </a:lnTo>
                    <a:lnTo>
                      <a:pt x="162" y="122"/>
                    </a:lnTo>
                    <a:lnTo>
                      <a:pt x="163" y="121"/>
                    </a:lnTo>
                    <a:lnTo>
                      <a:pt x="166" y="119"/>
                    </a:lnTo>
                    <a:lnTo>
                      <a:pt x="169" y="119"/>
                    </a:lnTo>
                    <a:lnTo>
                      <a:pt x="169" y="121"/>
                    </a:lnTo>
                    <a:lnTo>
                      <a:pt x="169" y="124"/>
                    </a:lnTo>
                    <a:lnTo>
                      <a:pt x="169" y="132"/>
                    </a:lnTo>
                    <a:lnTo>
                      <a:pt x="170" y="139"/>
                    </a:lnTo>
                    <a:lnTo>
                      <a:pt x="169" y="143"/>
                    </a:lnTo>
                    <a:lnTo>
                      <a:pt x="167" y="147"/>
                    </a:lnTo>
                    <a:lnTo>
                      <a:pt x="170" y="152"/>
                    </a:lnTo>
                    <a:lnTo>
                      <a:pt x="170" y="157"/>
                    </a:lnTo>
                    <a:lnTo>
                      <a:pt x="170" y="162"/>
                    </a:lnTo>
                    <a:lnTo>
                      <a:pt x="167" y="166"/>
                    </a:lnTo>
                    <a:lnTo>
                      <a:pt x="169" y="171"/>
                    </a:lnTo>
                    <a:lnTo>
                      <a:pt x="167" y="178"/>
                    </a:lnTo>
                    <a:lnTo>
                      <a:pt x="167" y="185"/>
                    </a:lnTo>
                    <a:lnTo>
                      <a:pt x="167" y="187"/>
                    </a:lnTo>
                    <a:lnTo>
                      <a:pt x="167" y="188"/>
                    </a:lnTo>
                    <a:lnTo>
                      <a:pt x="166" y="188"/>
                    </a:lnTo>
                    <a:lnTo>
                      <a:pt x="165" y="187"/>
                    </a:lnTo>
                    <a:lnTo>
                      <a:pt x="162" y="185"/>
                    </a:lnTo>
                    <a:lnTo>
                      <a:pt x="161" y="185"/>
                    </a:lnTo>
                    <a:lnTo>
                      <a:pt x="158" y="191"/>
                    </a:lnTo>
                    <a:lnTo>
                      <a:pt x="154" y="197"/>
                    </a:lnTo>
                    <a:lnTo>
                      <a:pt x="152" y="202"/>
                    </a:lnTo>
                    <a:lnTo>
                      <a:pt x="150" y="205"/>
                    </a:lnTo>
                    <a:lnTo>
                      <a:pt x="149" y="206"/>
                    </a:lnTo>
                    <a:lnTo>
                      <a:pt x="147" y="205"/>
                    </a:lnTo>
                    <a:lnTo>
                      <a:pt x="144" y="202"/>
                    </a:lnTo>
                    <a:lnTo>
                      <a:pt x="140" y="189"/>
                    </a:lnTo>
                    <a:lnTo>
                      <a:pt x="137" y="185"/>
                    </a:lnTo>
                    <a:lnTo>
                      <a:pt x="136" y="184"/>
                    </a:lnTo>
                    <a:lnTo>
                      <a:pt x="134" y="185"/>
                    </a:lnTo>
                    <a:lnTo>
                      <a:pt x="132" y="187"/>
                    </a:lnTo>
                    <a:lnTo>
                      <a:pt x="132" y="188"/>
                    </a:lnTo>
                    <a:lnTo>
                      <a:pt x="131" y="189"/>
                    </a:lnTo>
                    <a:lnTo>
                      <a:pt x="128" y="188"/>
                    </a:lnTo>
                    <a:lnTo>
                      <a:pt x="126" y="184"/>
                    </a:lnTo>
                    <a:lnTo>
                      <a:pt x="124" y="176"/>
                    </a:lnTo>
                    <a:lnTo>
                      <a:pt x="126" y="172"/>
                    </a:lnTo>
                    <a:lnTo>
                      <a:pt x="128" y="169"/>
                    </a:lnTo>
                    <a:lnTo>
                      <a:pt x="132" y="165"/>
                    </a:lnTo>
                    <a:lnTo>
                      <a:pt x="140" y="159"/>
                    </a:lnTo>
                    <a:lnTo>
                      <a:pt x="144" y="157"/>
                    </a:lnTo>
                    <a:lnTo>
                      <a:pt x="145" y="154"/>
                    </a:lnTo>
                    <a:lnTo>
                      <a:pt x="147" y="150"/>
                    </a:lnTo>
                    <a:lnTo>
                      <a:pt x="148" y="147"/>
                    </a:lnTo>
                    <a:lnTo>
                      <a:pt x="147" y="143"/>
                    </a:lnTo>
                    <a:lnTo>
                      <a:pt x="147" y="140"/>
                    </a:lnTo>
                    <a:lnTo>
                      <a:pt x="144" y="137"/>
                    </a:lnTo>
                    <a:lnTo>
                      <a:pt x="141" y="135"/>
                    </a:lnTo>
                    <a:lnTo>
                      <a:pt x="137" y="132"/>
                    </a:lnTo>
                    <a:lnTo>
                      <a:pt x="134" y="131"/>
                    </a:lnTo>
                    <a:lnTo>
                      <a:pt x="132" y="132"/>
                    </a:lnTo>
                    <a:lnTo>
                      <a:pt x="131" y="134"/>
                    </a:lnTo>
                    <a:lnTo>
                      <a:pt x="131" y="135"/>
                    </a:lnTo>
                    <a:lnTo>
                      <a:pt x="134" y="136"/>
                    </a:lnTo>
                    <a:lnTo>
                      <a:pt x="137" y="139"/>
                    </a:lnTo>
                    <a:lnTo>
                      <a:pt x="137" y="140"/>
                    </a:lnTo>
                    <a:lnTo>
                      <a:pt x="135" y="147"/>
                    </a:lnTo>
                    <a:lnTo>
                      <a:pt x="132" y="149"/>
                    </a:lnTo>
                    <a:lnTo>
                      <a:pt x="130" y="152"/>
                    </a:lnTo>
                    <a:lnTo>
                      <a:pt x="128" y="154"/>
                    </a:lnTo>
                    <a:lnTo>
                      <a:pt x="127" y="158"/>
                    </a:lnTo>
                    <a:lnTo>
                      <a:pt x="121" y="162"/>
                    </a:lnTo>
                    <a:lnTo>
                      <a:pt x="118" y="169"/>
                    </a:lnTo>
                    <a:lnTo>
                      <a:pt x="114" y="174"/>
                    </a:lnTo>
                    <a:lnTo>
                      <a:pt x="112" y="179"/>
                    </a:lnTo>
                    <a:lnTo>
                      <a:pt x="112" y="181"/>
                    </a:lnTo>
                    <a:lnTo>
                      <a:pt x="110" y="181"/>
                    </a:lnTo>
                    <a:lnTo>
                      <a:pt x="108" y="180"/>
                    </a:lnTo>
                    <a:lnTo>
                      <a:pt x="104" y="176"/>
                    </a:lnTo>
                    <a:lnTo>
                      <a:pt x="101" y="174"/>
                    </a:lnTo>
                    <a:lnTo>
                      <a:pt x="101" y="170"/>
                    </a:lnTo>
                    <a:lnTo>
                      <a:pt x="99" y="171"/>
                    </a:lnTo>
                    <a:lnTo>
                      <a:pt x="95" y="172"/>
                    </a:lnTo>
                    <a:lnTo>
                      <a:pt x="91" y="174"/>
                    </a:lnTo>
                    <a:lnTo>
                      <a:pt x="87" y="175"/>
                    </a:lnTo>
                    <a:lnTo>
                      <a:pt x="86" y="175"/>
                    </a:lnTo>
                    <a:lnTo>
                      <a:pt x="86" y="174"/>
                    </a:lnTo>
                    <a:lnTo>
                      <a:pt x="86" y="170"/>
                    </a:lnTo>
                    <a:lnTo>
                      <a:pt x="87" y="162"/>
                    </a:lnTo>
                    <a:lnTo>
                      <a:pt x="91" y="154"/>
                    </a:lnTo>
                    <a:lnTo>
                      <a:pt x="86" y="152"/>
                    </a:lnTo>
                    <a:lnTo>
                      <a:pt x="82" y="150"/>
                    </a:lnTo>
                    <a:lnTo>
                      <a:pt x="80" y="150"/>
                    </a:lnTo>
                    <a:lnTo>
                      <a:pt x="83" y="147"/>
                    </a:lnTo>
                    <a:lnTo>
                      <a:pt x="86" y="144"/>
                    </a:lnTo>
                    <a:lnTo>
                      <a:pt x="91" y="140"/>
                    </a:lnTo>
                    <a:lnTo>
                      <a:pt x="96" y="140"/>
                    </a:lnTo>
                    <a:lnTo>
                      <a:pt x="100" y="140"/>
                    </a:lnTo>
                    <a:lnTo>
                      <a:pt x="105" y="143"/>
                    </a:lnTo>
                    <a:lnTo>
                      <a:pt x="109" y="143"/>
                    </a:lnTo>
                    <a:lnTo>
                      <a:pt x="112" y="143"/>
                    </a:lnTo>
                    <a:lnTo>
                      <a:pt x="113" y="140"/>
                    </a:lnTo>
                    <a:lnTo>
                      <a:pt x="112" y="134"/>
                    </a:lnTo>
                    <a:lnTo>
                      <a:pt x="108" y="123"/>
                    </a:lnTo>
                    <a:lnTo>
                      <a:pt x="105" y="117"/>
                    </a:lnTo>
                    <a:lnTo>
                      <a:pt x="104" y="113"/>
                    </a:lnTo>
                    <a:lnTo>
                      <a:pt x="104" y="108"/>
                    </a:lnTo>
                    <a:lnTo>
                      <a:pt x="105" y="104"/>
                    </a:lnTo>
                    <a:lnTo>
                      <a:pt x="108" y="101"/>
                    </a:lnTo>
                    <a:lnTo>
                      <a:pt x="110" y="99"/>
                    </a:lnTo>
                    <a:lnTo>
                      <a:pt x="106" y="97"/>
                    </a:lnTo>
                    <a:lnTo>
                      <a:pt x="104" y="99"/>
                    </a:lnTo>
                    <a:lnTo>
                      <a:pt x="101" y="100"/>
                    </a:lnTo>
                    <a:lnTo>
                      <a:pt x="99" y="101"/>
                    </a:lnTo>
                    <a:lnTo>
                      <a:pt x="97" y="104"/>
                    </a:lnTo>
                    <a:lnTo>
                      <a:pt x="99" y="105"/>
                    </a:lnTo>
                    <a:lnTo>
                      <a:pt x="100" y="106"/>
                    </a:lnTo>
                    <a:lnTo>
                      <a:pt x="100" y="108"/>
                    </a:lnTo>
                    <a:lnTo>
                      <a:pt x="100" y="110"/>
                    </a:lnTo>
                    <a:lnTo>
                      <a:pt x="97" y="114"/>
                    </a:lnTo>
                    <a:lnTo>
                      <a:pt x="95" y="118"/>
                    </a:lnTo>
                    <a:lnTo>
                      <a:pt x="92" y="121"/>
                    </a:lnTo>
                    <a:lnTo>
                      <a:pt x="91" y="124"/>
                    </a:lnTo>
                    <a:lnTo>
                      <a:pt x="88" y="128"/>
                    </a:lnTo>
                    <a:lnTo>
                      <a:pt x="86" y="131"/>
                    </a:lnTo>
                    <a:lnTo>
                      <a:pt x="83" y="132"/>
                    </a:lnTo>
                    <a:lnTo>
                      <a:pt x="82" y="136"/>
                    </a:lnTo>
                    <a:lnTo>
                      <a:pt x="79" y="140"/>
                    </a:lnTo>
                    <a:lnTo>
                      <a:pt x="74" y="148"/>
                    </a:lnTo>
                    <a:lnTo>
                      <a:pt x="73" y="152"/>
                    </a:lnTo>
                    <a:lnTo>
                      <a:pt x="71" y="154"/>
                    </a:lnTo>
                    <a:lnTo>
                      <a:pt x="67" y="152"/>
                    </a:lnTo>
                    <a:lnTo>
                      <a:pt x="65" y="149"/>
                    </a:lnTo>
                    <a:lnTo>
                      <a:pt x="62" y="144"/>
                    </a:lnTo>
                    <a:lnTo>
                      <a:pt x="60" y="144"/>
                    </a:lnTo>
                    <a:lnTo>
                      <a:pt x="57" y="144"/>
                    </a:lnTo>
                    <a:lnTo>
                      <a:pt x="56" y="144"/>
                    </a:lnTo>
                    <a:lnTo>
                      <a:pt x="51" y="144"/>
                    </a:lnTo>
                    <a:lnTo>
                      <a:pt x="47" y="145"/>
                    </a:lnTo>
                    <a:lnTo>
                      <a:pt x="44" y="147"/>
                    </a:lnTo>
                    <a:lnTo>
                      <a:pt x="43" y="145"/>
                    </a:lnTo>
                    <a:lnTo>
                      <a:pt x="43" y="141"/>
                    </a:lnTo>
                    <a:lnTo>
                      <a:pt x="44" y="132"/>
                    </a:lnTo>
                    <a:lnTo>
                      <a:pt x="48" y="124"/>
                    </a:lnTo>
                    <a:lnTo>
                      <a:pt x="45" y="122"/>
                    </a:lnTo>
                    <a:lnTo>
                      <a:pt x="44" y="121"/>
                    </a:lnTo>
                    <a:lnTo>
                      <a:pt x="42" y="119"/>
                    </a:lnTo>
                    <a:lnTo>
                      <a:pt x="42" y="118"/>
                    </a:lnTo>
                    <a:lnTo>
                      <a:pt x="43" y="115"/>
                    </a:lnTo>
                    <a:lnTo>
                      <a:pt x="47" y="113"/>
                    </a:lnTo>
                    <a:lnTo>
                      <a:pt x="51" y="110"/>
                    </a:lnTo>
                    <a:lnTo>
                      <a:pt x="54" y="110"/>
                    </a:lnTo>
                    <a:lnTo>
                      <a:pt x="58" y="110"/>
                    </a:lnTo>
                    <a:lnTo>
                      <a:pt x="62" y="113"/>
                    </a:lnTo>
                    <a:lnTo>
                      <a:pt x="65" y="115"/>
                    </a:lnTo>
                    <a:lnTo>
                      <a:pt x="67" y="117"/>
                    </a:lnTo>
                    <a:lnTo>
                      <a:pt x="70" y="115"/>
                    </a:lnTo>
                    <a:lnTo>
                      <a:pt x="71" y="113"/>
                    </a:lnTo>
                    <a:lnTo>
                      <a:pt x="70" y="110"/>
                    </a:lnTo>
                    <a:lnTo>
                      <a:pt x="69" y="106"/>
                    </a:lnTo>
                    <a:lnTo>
                      <a:pt x="62" y="101"/>
                    </a:lnTo>
                    <a:lnTo>
                      <a:pt x="58" y="99"/>
                    </a:lnTo>
                    <a:lnTo>
                      <a:pt x="53" y="97"/>
                    </a:lnTo>
                    <a:lnTo>
                      <a:pt x="49" y="99"/>
                    </a:lnTo>
                    <a:lnTo>
                      <a:pt x="47" y="100"/>
                    </a:lnTo>
                    <a:lnTo>
                      <a:pt x="44" y="101"/>
                    </a:lnTo>
                    <a:lnTo>
                      <a:pt x="42" y="104"/>
                    </a:lnTo>
                    <a:lnTo>
                      <a:pt x="40" y="108"/>
                    </a:lnTo>
                    <a:lnTo>
                      <a:pt x="39" y="109"/>
                    </a:lnTo>
                    <a:lnTo>
                      <a:pt x="36" y="108"/>
                    </a:lnTo>
                    <a:lnTo>
                      <a:pt x="32" y="104"/>
                    </a:lnTo>
                    <a:lnTo>
                      <a:pt x="29" y="99"/>
                    </a:lnTo>
                    <a:lnTo>
                      <a:pt x="26" y="95"/>
                    </a:lnTo>
                    <a:lnTo>
                      <a:pt x="25" y="92"/>
                    </a:lnTo>
                    <a:lnTo>
                      <a:pt x="23" y="91"/>
                    </a:lnTo>
                    <a:lnTo>
                      <a:pt x="21" y="88"/>
                    </a:lnTo>
                    <a:lnTo>
                      <a:pt x="18" y="86"/>
                    </a:lnTo>
                    <a:lnTo>
                      <a:pt x="16" y="77"/>
                    </a:lnTo>
                    <a:lnTo>
                      <a:pt x="16" y="75"/>
                    </a:lnTo>
                    <a:lnTo>
                      <a:pt x="10" y="66"/>
                    </a:lnTo>
                    <a:lnTo>
                      <a:pt x="9" y="62"/>
                    </a:lnTo>
                    <a:lnTo>
                      <a:pt x="9" y="57"/>
                    </a:lnTo>
                    <a:lnTo>
                      <a:pt x="9" y="56"/>
                    </a:lnTo>
                    <a:lnTo>
                      <a:pt x="7" y="52"/>
                    </a:lnTo>
                    <a:lnTo>
                      <a:pt x="4" y="45"/>
                    </a:lnTo>
                    <a:lnTo>
                      <a:pt x="3" y="40"/>
                    </a:lnTo>
                    <a:lnTo>
                      <a:pt x="0" y="36"/>
                    </a:lnTo>
                    <a:lnTo>
                      <a:pt x="0" y="35"/>
                    </a:lnTo>
                    <a:lnTo>
                      <a:pt x="1" y="34"/>
                    </a:lnTo>
                    <a:lnTo>
                      <a:pt x="4" y="34"/>
                    </a:lnTo>
                    <a:lnTo>
                      <a:pt x="8" y="34"/>
                    </a:lnTo>
                    <a:lnTo>
                      <a:pt x="10" y="34"/>
                    </a:lnTo>
                    <a:lnTo>
                      <a:pt x="10" y="29"/>
                    </a:lnTo>
                    <a:lnTo>
                      <a:pt x="12" y="21"/>
                    </a:lnTo>
                    <a:lnTo>
                      <a:pt x="12" y="17"/>
                    </a:lnTo>
                    <a:lnTo>
                      <a:pt x="12" y="14"/>
                    </a:lnTo>
                    <a:lnTo>
                      <a:pt x="10" y="12"/>
                    </a:lnTo>
                    <a:lnTo>
                      <a:pt x="10" y="10"/>
                    </a:lnTo>
                    <a:lnTo>
                      <a:pt x="12" y="9"/>
                    </a:lnTo>
                    <a:lnTo>
                      <a:pt x="14" y="10"/>
                    </a:lnTo>
                    <a:lnTo>
                      <a:pt x="21" y="14"/>
                    </a:lnTo>
                    <a:lnTo>
                      <a:pt x="25" y="18"/>
                    </a:lnTo>
                    <a:lnTo>
                      <a:pt x="29" y="23"/>
                    </a:lnTo>
                    <a:lnTo>
                      <a:pt x="31" y="27"/>
                    </a:lnTo>
                    <a:lnTo>
                      <a:pt x="31" y="31"/>
                    </a:lnTo>
                    <a:lnTo>
                      <a:pt x="31" y="33"/>
                    </a:lnTo>
                    <a:lnTo>
                      <a:pt x="31" y="35"/>
                    </a:lnTo>
                    <a:lnTo>
                      <a:pt x="32" y="38"/>
                    </a:lnTo>
                    <a:lnTo>
                      <a:pt x="34" y="40"/>
                    </a:lnTo>
                    <a:lnTo>
                      <a:pt x="36" y="44"/>
                    </a:lnTo>
                    <a:lnTo>
                      <a:pt x="38" y="47"/>
                    </a:lnTo>
                    <a:lnTo>
                      <a:pt x="36" y="49"/>
                    </a:lnTo>
                    <a:lnTo>
                      <a:pt x="34" y="53"/>
                    </a:lnTo>
                    <a:lnTo>
                      <a:pt x="31" y="57"/>
                    </a:lnTo>
                    <a:lnTo>
                      <a:pt x="31" y="61"/>
                    </a:lnTo>
                    <a:lnTo>
                      <a:pt x="32" y="66"/>
                    </a:lnTo>
                    <a:lnTo>
                      <a:pt x="35" y="71"/>
                    </a:lnTo>
                    <a:lnTo>
                      <a:pt x="38" y="75"/>
                    </a:lnTo>
                    <a:lnTo>
                      <a:pt x="42" y="77"/>
                    </a:lnTo>
                    <a:lnTo>
                      <a:pt x="44" y="77"/>
                    </a:lnTo>
                    <a:lnTo>
                      <a:pt x="45" y="74"/>
                    </a:lnTo>
                    <a:lnTo>
                      <a:pt x="47" y="70"/>
                    </a:lnTo>
                    <a:lnTo>
                      <a:pt x="47" y="65"/>
                    </a:lnTo>
                    <a:lnTo>
                      <a:pt x="48" y="52"/>
                    </a:lnTo>
                    <a:lnTo>
                      <a:pt x="48" y="49"/>
                    </a:lnTo>
                    <a:lnTo>
                      <a:pt x="47" y="45"/>
                    </a:lnTo>
                    <a:lnTo>
                      <a:pt x="42" y="40"/>
                    </a:lnTo>
                    <a:lnTo>
                      <a:pt x="36" y="33"/>
                    </a:lnTo>
                    <a:lnTo>
                      <a:pt x="35" y="27"/>
                    </a:lnTo>
                    <a:lnTo>
                      <a:pt x="36" y="23"/>
                    </a:lnTo>
                    <a:lnTo>
                      <a:pt x="38" y="21"/>
                    </a:lnTo>
                    <a:lnTo>
                      <a:pt x="40" y="20"/>
                    </a:lnTo>
                    <a:lnTo>
                      <a:pt x="43" y="20"/>
                    </a:lnTo>
                    <a:lnTo>
                      <a:pt x="45" y="20"/>
                    </a:lnTo>
                    <a:lnTo>
                      <a:pt x="45" y="18"/>
                    </a:lnTo>
                    <a:lnTo>
                      <a:pt x="45" y="13"/>
                    </a:lnTo>
                    <a:lnTo>
                      <a:pt x="48" y="9"/>
                    </a:lnTo>
                    <a:lnTo>
                      <a:pt x="49" y="7"/>
                    </a:lnTo>
                    <a:lnTo>
                      <a:pt x="51" y="8"/>
                    </a:lnTo>
                    <a:lnTo>
                      <a:pt x="53" y="9"/>
                    </a:lnTo>
                    <a:lnTo>
                      <a:pt x="57" y="10"/>
                    </a:lnTo>
                    <a:lnTo>
                      <a:pt x="60" y="5"/>
                    </a:lnTo>
                    <a:lnTo>
                      <a:pt x="64" y="1"/>
                    </a:lnTo>
                    <a:lnTo>
                      <a:pt x="65" y="0"/>
                    </a:lnTo>
                    <a:lnTo>
                      <a:pt x="69" y="1"/>
                    </a:lnTo>
                    <a:lnTo>
                      <a:pt x="71" y="5"/>
                    </a:lnTo>
                    <a:lnTo>
                      <a:pt x="74" y="8"/>
                    </a:lnTo>
                    <a:lnTo>
                      <a:pt x="74" y="10"/>
                    </a:lnTo>
                    <a:lnTo>
                      <a:pt x="77" y="9"/>
                    </a:lnTo>
                    <a:lnTo>
                      <a:pt x="79" y="7"/>
                    </a:lnTo>
                    <a:lnTo>
                      <a:pt x="82" y="5"/>
                    </a:lnTo>
                    <a:lnTo>
                      <a:pt x="84" y="5"/>
                    </a:lnTo>
                    <a:lnTo>
                      <a:pt x="84" y="7"/>
                    </a:lnTo>
                    <a:lnTo>
                      <a:pt x="86" y="12"/>
                    </a:lnTo>
                    <a:lnTo>
                      <a:pt x="87" y="20"/>
                    </a:lnTo>
                    <a:lnTo>
                      <a:pt x="91" y="20"/>
                    </a:lnTo>
                    <a:lnTo>
                      <a:pt x="93" y="22"/>
                    </a:lnTo>
                    <a:lnTo>
                      <a:pt x="95" y="25"/>
                    </a:lnTo>
                    <a:lnTo>
                      <a:pt x="95" y="29"/>
                    </a:lnTo>
                    <a:lnTo>
                      <a:pt x="95" y="33"/>
                    </a:lnTo>
                    <a:lnTo>
                      <a:pt x="93" y="36"/>
                    </a:lnTo>
                    <a:lnTo>
                      <a:pt x="91" y="42"/>
                    </a:lnTo>
                    <a:lnTo>
                      <a:pt x="87" y="45"/>
                    </a:lnTo>
                    <a:lnTo>
                      <a:pt x="86" y="48"/>
                    </a:lnTo>
                    <a:lnTo>
                      <a:pt x="84" y="49"/>
                    </a:lnTo>
                    <a:lnTo>
                      <a:pt x="86" y="60"/>
                    </a:lnTo>
                    <a:lnTo>
                      <a:pt x="87" y="62"/>
                    </a:lnTo>
                    <a:lnTo>
                      <a:pt x="89" y="66"/>
                    </a:lnTo>
                    <a:lnTo>
                      <a:pt x="93" y="67"/>
                    </a:lnTo>
                    <a:lnTo>
                      <a:pt x="97" y="70"/>
                    </a:lnTo>
                    <a:lnTo>
                      <a:pt x="109" y="71"/>
                    </a:lnTo>
                    <a:lnTo>
                      <a:pt x="122" y="74"/>
                    </a:lnTo>
                    <a:lnTo>
                      <a:pt x="137" y="78"/>
                    </a:lnTo>
                    <a:lnTo>
                      <a:pt x="147" y="80"/>
                    </a:lnTo>
                    <a:lnTo>
                      <a:pt x="152" y="80"/>
                    </a:lnTo>
                    <a:lnTo>
                      <a:pt x="156" y="80"/>
                    </a:lnTo>
                    <a:lnTo>
                      <a:pt x="157" y="78"/>
                    </a:lnTo>
                    <a:lnTo>
                      <a:pt x="157" y="75"/>
                    </a:lnTo>
                    <a:lnTo>
                      <a:pt x="154" y="74"/>
                    </a:lnTo>
                    <a:lnTo>
                      <a:pt x="141" y="70"/>
                    </a:lnTo>
                    <a:lnTo>
                      <a:pt x="130" y="67"/>
                    </a:lnTo>
                    <a:lnTo>
                      <a:pt x="121" y="65"/>
                    </a:lnTo>
                    <a:lnTo>
                      <a:pt x="113" y="61"/>
                    </a:lnTo>
                    <a:lnTo>
                      <a:pt x="108" y="57"/>
                    </a:lnTo>
                    <a:lnTo>
                      <a:pt x="102" y="52"/>
                    </a:lnTo>
                    <a:lnTo>
                      <a:pt x="100" y="47"/>
                    </a:lnTo>
                    <a:lnTo>
                      <a:pt x="97" y="40"/>
                    </a:lnTo>
                    <a:lnTo>
                      <a:pt x="97" y="33"/>
                    </a:lnTo>
                    <a:lnTo>
                      <a:pt x="97" y="27"/>
                    </a:lnTo>
                    <a:lnTo>
                      <a:pt x="99" y="22"/>
                    </a:lnTo>
                    <a:lnTo>
                      <a:pt x="101" y="18"/>
                    </a:lnTo>
                    <a:lnTo>
                      <a:pt x="105" y="14"/>
                    </a:lnTo>
                    <a:lnTo>
                      <a:pt x="109" y="10"/>
                    </a:lnTo>
                    <a:lnTo>
                      <a:pt x="113" y="8"/>
                    </a:lnTo>
                    <a:lnTo>
                      <a:pt x="118" y="7"/>
                    </a:lnTo>
                    <a:lnTo>
                      <a:pt x="123" y="7"/>
                    </a:lnTo>
                    <a:lnTo>
                      <a:pt x="128" y="7"/>
                    </a:lnTo>
                    <a:lnTo>
                      <a:pt x="132" y="8"/>
                    </a:lnTo>
                    <a:lnTo>
                      <a:pt x="145" y="14"/>
                    </a:lnTo>
                    <a:lnTo>
                      <a:pt x="153" y="18"/>
                    </a:lnTo>
                    <a:lnTo>
                      <a:pt x="157" y="20"/>
                    </a:lnTo>
                    <a:lnTo>
                      <a:pt x="158" y="20"/>
                    </a:lnTo>
                    <a:lnTo>
                      <a:pt x="159" y="18"/>
                    </a:lnTo>
                    <a:lnTo>
                      <a:pt x="161" y="14"/>
                    </a:lnTo>
                    <a:lnTo>
                      <a:pt x="161" y="12"/>
                    </a:lnTo>
                    <a:lnTo>
                      <a:pt x="162" y="10"/>
                    </a:lnTo>
                    <a:lnTo>
                      <a:pt x="165" y="12"/>
                    </a:lnTo>
                    <a:lnTo>
                      <a:pt x="167" y="14"/>
                    </a:lnTo>
                    <a:lnTo>
                      <a:pt x="171" y="18"/>
                    </a:lnTo>
                    <a:lnTo>
                      <a:pt x="171" y="25"/>
                    </a:lnTo>
                    <a:lnTo>
                      <a:pt x="171" y="29"/>
                    </a:lnTo>
                    <a:lnTo>
                      <a:pt x="169" y="31"/>
                    </a:lnTo>
                    <a:lnTo>
                      <a:pt x="166" y="34"/>
                    </a:lnTo>
                    <a:lnTo>
                      <a:pt x="162" y="36"/>
                    </a:lnTo>
                    <a:lnTo>
                      <a:pt x="161" y="38"/>
                    </a:lnTo>
                    <a:lnTo>
                      <a:pt x="156" y="42"/>
                    </a:lnTo>
                    <a:lnTo>
                      <a:pt x="148" y="43"/>
                    </a:lnTo>
                    <a:lnTo>
                      <a:pt x="140" y="42"/>
                    </a:lnTo>
                    <a:lnTo>
                      <a:pt x="134" y="38"/>
                    </a:lnTo>
                    <a:lnTo>
                      <a:pt x="124" y="33"/>
                    </a:lnTo>
                    <a:lnTo>
                      <a:pt x="121" y="30"/>
                    </a:lnTo>
                    <a:lnTo>
                      <a:pt x="117" y="29"/>
                    </a:lnTo>
                    <a:lnTo>
                      <a:pt x="114" y="29"/>
                    </a:lnTo>
                    <a:lnTo>
                      <a:pt x="113" y="30"/>
                    </a:lnTo>
                    <a:lnTo>
                      <a:pt x="112" y="33"/>
                    </a:lnTo>
                    <a:lnTo>
                      <a:pt x="110" y="34"/>
                    </a:lnTo>
                    <a:lnTo>
                      <a:pt x="112" y="36"/>
                    </a:lnTo>
                    <a:lnTo>
                      <a:pt x="113" y="39"/>
                    </a:lnTo>
                    <a:lnTo>
                      <a:pt x="114" y="40"/>
                    </a:lnTo>
                    <a:lnTo>
                      <a:pt x="117" y="42"/>
                    </a:lnTo>
                    <a:lnTo>
                      <a:pt x="124" y="44"/>
                    </a:lnTo>
                    <a:lnTo>
                      <a:pt x="132" y="47"/>
                    </a:lnTo>
                    <a:lnTo>
                      <a:pt x="136" y="47"/>
                    </a:lnTo>
                    <a:lnTo>
                      <a:pt x="143" y="48"/>
                    </a:lnTo>
                    <a:lnTo>
                      <a:pt x="150" y="51"/>
                    </a:lnTo>
                    <a:lnTo>
                      <a:pt x="153" y="52"/>
                    </a:lnTo>
                    <a:lnTo>
                      <a:pt x="157" y="53"/>
                    </a:lnTo>
                    <a:lnTo>
                      <a:pt x="165" y="56"/>
                    </a:lnTo>
                    <a:lnTo>
                      <a:pt x="170" y="62"/>
                    </a:lnTo>
                    <a:lnTo>
                      <a:pt x="174" y="69"/>
                    </a:lnTo>
                    <a:lnTo>
                      <a:pt x="175" y="77"/>
                    </a:lnTo>
                    <a:lnTo>
                      <a:pt x="174" y="86"/>
                    </a:lnTo>
                    <a:lnTo>
                      <a:pt x="171" y="88"/>
                    </a:lnTo>
                    <a:lnTo>
                      <a:pt x="170" y="91"/>
                    </a:lnTo>
                    <a:lnTo>
                      <a:pt x="166" y="93"/>
                    </a:lnTo>
                    <a:lnTo>
                      <a:pt x="163" y="95"/>
                    </a:lnTo>
                    <a:lnTo>
                      <a:pt x="154" y="96"/>
                    </a:lnTo>
                    <a:lnTo>
                      <a:pt x="15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8" name="Freeform 326"/>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99" name="Freeform 327"/>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0" name="Freeform 328"/>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1" name="Freeform 329"/>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2" name="Freeform 330"/>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3" name="Freeform 331"/>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 name="Freeform 332"/>
              <p:cNvSpPr>
                <a:spLocks/>
              </p:cNvSpPr>
              <p:nvPr userDrawn="1"/>
            </p:nvSpPr>
            <p:spPr bwMode="auto">
              <a:xfrm>
                <a:off x="143" y="177"/>
                <a:ext cx="15" cy="32"/>
              </a:xfrm>
              <a:custGeom>
                <a:avLst/>
                <a:gdLst>
                  <a:gd name="T0" fmla="*/ 0 w 46"/>
                  <a:gd name="T1" fmla="*/ 0 h 97"/>
                  <a:gd name="T2" fmla="*/ 0 w 46"/>
                  <a:gd name="T3" fmla="*/ 0 h 97"/>
                  <a:gd name="T4" fmla="*/ 0 w 46"/>
                  <a:gd name="T5" fmla="*/ 0 h 97"/>
                  <a:gd name="T6" fmla="*/ 0 w 46"/>
                  <a:gd name="T7" fmla="*/ 0 h 97"/>
                  <a:gd name="T8" fmla="*/ 0 w 46"/>
                  <a:gd name="T9" fmla="*/ 0 h 97"/>
                  <a:gd name="T10" fmla="*/ 0 w 46"/>
                  <a:gd name="T11" fmla="*/ 0 h 97"/>
                  <a:gd name="T12" fmla="*/ 0 w 46"/>
                  <a:gd name="T13" fmla="*/ 0 h 97"/>
                  <a:gd name="T14" fmla="*/ 0 w 46"/>
                  <a:gd name="T15" fmla="*/ 0 h 97"/>
                  <a:gd name="T16" fmla="*/ 0 w 46"/>
                  <a:gd name="T17" fmla="*/ 0 h 97"/>
                  <a:gd name="T18" fmla="*/ 0 w 46"/>
                  <a:gd name="T19" fmla="*/ 0 h 97"/>
                  <a:gd name="T20" fmla="*/ 0 w 46"/>
                  <a:gd name="T21" fmla="*/ 0 h 97"/>
                  <a:gd name="T22" fmla="*/ 0 w 46"/>
                  <a:gd name="T23" fmla="*/ 0 h 97"/>
                  <a:gd name="T24" fmla="*/ 0 w 46"/>
                  <a:gd name="T25" fmla="*/ 0 h 97"/>
                  <a:gd name="T26" fmla="*/ 0 w 46"/>
                  <a:gd name="T27" fmla="*/ 0 h 97"/>
                  <a:gd name="T28" fmla="*/ 0 w 46"/>
                  <a:gd name="T29" fmla="*/ 0 h 97"/>
                  <a:gd name="T30" fmla="*/ 0 w 46"/>
                  <a:gd name="T31" fmla="*/ 0 h 97"/>
                  <a:gd name="T32" fmla="*/ 0 w 46"/>
                  <a:gd name="T33" fmla="*/ 0 h 97"/>
                  <a:gd name="T34" fmla="*/ 0 w 46"/>
                  <a:gd name="T35" fmla="*/ 0 h 97"/>
                  <a:gd name="T36" fmla="*/ 0 w 46"/>
                  <a:gd name="T37" fmla="*/ 0 h 97"/>
                  <a:gd name="T38" fmla="*/ 0 w 46"/>
                  <a:gd name="T39" fmla="*/ 0 h 97"/>
                  <a:gd name="T40" fmla="*/ 0 w 46"/>
                  <a:gd name="T41" fmla="*/ 0 h 97"/>
                  <a:gd name="T42" fmla="*/ 0 w 46"/>
                  <a:gd name="T43" fmla="*/ 0 h 97"/>
                  <a:gd name="T44" fmla="*/ 0 w 46"/>
                  <a:gd name="T45" fmla="*/ 0 h 97"/>
                  <a:gd name="T46" fmla="*/ 0 w 46"/>
                  <a:gd name="T47" fmla="*/ 0 h 97"/>
                  <a:gd name="T48" fmla="*/ 0 w 46"/>
                  <a:gd name="T49" fmla="*/ 0 h 97"/>
                  <a:gd name="T50" fmla="*/ 0 w 46"/>
                  <a:gd name="T51" fmla="*/ 0 h 97"/>
                  <a:gd name="T52" fmla="*/ 0 w 46"/>
                  <a:gd name="T53" fmla="*/ 0 h 97"/>
                  <a:gd name="T54" fmla="*/ 0 w 46"/>
                  <a:gd name="T55" fmla="*/ 0 h 97"/>
                  <a:gd name="T56" fmla="*/ 0 w 46"/>
                  <a:gd name="T57" fmla="*/ 0 h 97"/>
                  <a:gd name="T58" fmla="*/ 0 w 46"/>
                  <a:gd name="T59" fmla="*/ 0 h 97"/>
                  <a:gd name="T60" fmla="*/ 0 w 46"/>
                  <a:gd name="T61" fmla="*/ 0 h 97"/>
                  <a:gd name="T62" fmla="*/ 0 w 46"/>
                  <a:gd name="T63" fmla="*/ 0 h 97"/>
                  <a:gd name="T64" fmla="*/ 0 w 46"/>
                  <a:gd name="T65" fmla="*/ 0 h 97"/>
                  <a:gd name="T66" fmla="*/ 0 w 46"/>
                  <a:gd name="T67" fmla="*/ 0 h 97"/>
                  <a:gd name="T68" fmla="*/ 0 w 46"/>
                  <a:gd name="T69" fmla="*/ 0 h 97"/>
                  <a:gd name="T70" fmla="*/ 0 w 46"/>
                  <a:gd name="T71" fmla="*/ 0 h 97"/>
                  <a:gd name="T72" fmla="*/ 0 w 46"/>
                  <a:gd name="T73" fmla="*/ 0 h 97"/>
                  <a:gd name="T74" fmla="*/ 0 w 46"/>
                  <a:gd name="T75" fmla="*/ 0 h 97"/>
                  <a:gd name="T76" fmla="*/ 0 w 46"/>
                  <a:gd name="T77" fmla="*/ 0 h 97"/>
                  <a:gd name="T78" fmla="*/ 0 w 46"/>
                  <a:gd name="T79" fmla="*/ 0 h 97"/>
                  <a:gd name="T80" fmla="*/ 0 w 46"/>
                  <a:gd name="T81" fmla="*/ 0 h 97"/>
                  <a:gd name="T82" fmla="*/ 0 w 46"/>
                  <a:gd name="T83" fmla="*/ 0 h 97"/>
                  <a:gd name="T84" fmla="*/ 0 w 46"/>
                  <a:gd name="T85" fmla="*/ 0 h 97"/>
                  <a:gd name="T86" fmla="*/ 0 w 46"/>
                  <a:gd name="T87" fmla="*/ 0 h 97"/>
                  <a:gd name="T88" fmla="*/ 0 w 46"/>
                  <a:gd name="T89" fmla="*/ 0 h 97"/>
                  <a:gd name="T90" fmla="*/ 0 w 46"/>
                  <a:gd name="T91" fmla="*/ 0 h 97"/>
                  <a:gd name="T92" fmla="*/ 0 w 46"/>
                  <a:gd name="T93" fmla="*/ 0 h 97"/>
                  <a:gd name="T94" fmla="*/ 0 w 46"/>
                  <a:gd name="T95" fmla="*/ 0 h 97"/>
                  <a:gd name="T96" fmla="*/ 0 w 46"/>
                  <a:gd name="T97" fmla="*/ 0 h 97"/>
                  <a:gd name="T98" fmla="*/ 0 w 46"/>
                  <a:gd name="T99" fmla="*/ 0 h 97"/>
                  <a:gd name="T100" fmla="*/ 0 w 46"/>
                  <a:gd name="T101" fmla="*/ 0 h 97"/>
                  <a:gd name="T102" fmla="*/ 0 w 46"/>
                  <a:gd name="T103" fmla="*/ 0 h 97"/>
                  <a:gd name="T104" fmla="*/ 0 w 46"/>
                  <a:gd name="T105" fmla="*/ 0 h 97"/>
                  <a:gd name="T106" fmla="*/ 0 w 46"/>
                  <a:gd name="T107" fmla="*/ 0 h 97"/>
                  <a:gd name="T108" fmla="*/ 0 w 46"/>
                  <a:gd name="T109" fmla="*/ 0 h 97"/>
                  <a:gd name="T110" fmla="*/ 0 w 46"/>
                  <a:gd name="T111" fmla="*/ 0 h 97"/>
                  <a:gd name="T112" fmla="*/ 0 w 46"/>
                  <a:gd name="T113" fmla="*/ 0 h 97"/>
                  <a:gd name="T114" fmla="*/ 0 w 46"/>
                  <a:gd name="T115" fmla="*/ 0 h 97"/>
                  <a:gd name="T116" fmla="*/ 0 w 46"/>
                  <a:gd name="T117" fmla="*/ 0 h 97"/>
                  <a:gd name="T118" fmla="*/ 0 w 46"/>
                  <a:gd name="T119" fmla="*/ 0 h 97"/>
                  <a:gd name="T120" fmla="*/ 0 w 46"/>
                  <a:gd name="T121" fmla="*/ 0 h 97"/>
                  <a:gd name="T122" fmla="*/ 0 w 46"/>
                  <a:gd name="T123" fmla="*/ 0 h 97"/>
                  <a:gd name="T124" fmla="*/ 0 w 46"/>
                  <a:gd name="T125" fmla="*/ 0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 h="97">
                    <a:moveTo>
                      <a:pt x="11" y="0"/>
                    </a:moveTo>
                    <a:lnTo>
                      <a:pt x="11" y="1"/>
                    </a:lnTo>
                    <a:lnTo>
                      <a:pt x="8" y="13"/>
                    </a:lnTo>
                    <a:lnTo>
                      <a:pt x="7" y="15"/>
                    </a:lnTo>
                    <a:lnTo>
                      <a:pt x="8" y="19"/>
                    </a:lnTo>
                    <a:lnTo>
                      <a:pt x="11" y="20"/>
                    </a:lnTo>
                    <a:lnTo>
                      <a:pt x="12" y="22"/>
                    </a:lnTo>
                    <a:lnTo>
                      <a:pt x="13" y="24"/>
                    </a:lnTo>
                    <a:lnTo>
                      <a:pt x="13" y="28"/>
                    </a:lnTo>
                    <a:lnTo>
                      <a:pt x="13" y="33"/>
                    </a:lnTo>
                    <a:lnTo>
                      <a:pt x="13" y="35"/>
                    </a:lnTo>
                    <a:lnTo>
                      <a:pt x="12" y="33"/>
                    </a:lnTo>
                    <a:lnTo>
                      <a:pt x="11" y="31"/>
                    </a:lnTo>
                    <a:lnTo>
                      <a:pt x="8" y="27"/>
                    </a:lnTo>
                    <a:lnTo>
                      <a:pt x="6" y="25"/>
                    </a:lnTo>
                    <a:lnTo>
                      <a:pt x="0" y="27"/>
                    </a:lnTo>
                    <a:lnTo>
                      <a:pt x="0" y="28"/>
                    </a:lnTo>
                    <a:lnTo>
                      <a:pt x="3" y="31"/>
                    </a:lnTo>
                    <a:lnTo>
                      <a:pt x="4" y="36"/>
                    </a:lnTo>
                    <a:lnTo>
                      <a:pt x="8" y="41"/>
                    </a:lnTo>
                    <a:lnTo>
                      <a:pt x="11" y="44"/>
                    </a:lnTo>
                    <a:lnTo>
                      <a:pt x="13" y="45"/>
                    </a:lnTo>
                    <a:lnTo>
                      <a:pt x="15" y="46"/>
                    </a:lnTo>
                    <a:lnTo>
                      <a:pt x="13" y="48"/>
                    </a:lnTo>
                    <a:lnTo>
                      <a:pt x="11" y="48"/>
                    </a:lnTo>
                    <a:lnTo>
                      <a:pt x="9" y="48"/>
                    </a:lnTo>
                    <a:lnTo>
                      <a:pt x="8" y="48"/>
                    </a:lnTo>
                    <a:lnTo>
                      <a:pt x="8" y="49"/>
                    </a:lnTo>
                    <a:lnTo>
                      <a:pt x="9" y="53"/>
                    </a:lnTo>
                    <a:lnTo>
                      <a:pt x="11" y="57"/>
                    </a:lnTo>
                    <a:lnTo>
                      <a:pt x="15" y="60"/>
                    </a:lnTo>
                    <a:lnTo>
                      <a:pt x="18" y="63"/>
                    </a:lnTo>
                    <a:lnTo>
                      <a:pt x="20" y="66"/>
                    </a:lnTo>
                    <a:lnTo>
                      <a:pt x="18" y="67"/>
                    </a:lnTo>
                    <a:lnTo>
                      <a:pt x="16" y="66"/>
                    </a:lnTo>
                    <a:lnTo>
                      <a:pt x="15" y="66"/>
                    </a:lnTo>
                    <a:lnTo>
                      <a:pt x="13" y="67"/>
                    </a:lnTo>
                    <a:lnTo>
                      <a:pt x="17" y="75"/>
                    </a:lnTo>
                    <a:lnTo>
                      <a:pt x="20" y="79"/>
                    </a:lnTo>
                    <a:lnTo>
                      <a:pt x="22" y="80"/>
                    </a:lnTo>
                    <a:lnTo>
                      <a:pt x="30" y="84"/>
                    </a:lnTo>
                    <a:lnTo>
                      <a:pt x="31" y="85"/>
                    </a:lnTo>
                    <a:lnTo>
                      <a:pt x="30" y="86"/>
                    </a:lnTo>
                    <a:lnTo>
                      <a:pt x="29" y="86"/>
                    </a:lnTo>
                    <a:lnTo>
                      <a:pt x="28" y="86"/>
                    </a:lnTo>
                    <a:lnTo>
                      <a:pt x="25" y="86"/>
                    </a:lnTo>
                    <a:lnTo>
                      <a:pt x="22" y="86"/>
                    </a:lnTo>
                    <a:lnTo>
                      <a:pt x="25" y="93"/>
                    </a:lnTo>
                    <a:lnTo>
                      <a:pt x="28" y="95"/>
                    </a:lnTo>
                    <a:lnTo>
                      <a:pt x="30" y="97"/>
                    </a:lnTo>
                    <a:lnTo>
                      <a:pt x="31" y="97"/>
                    </a:lnTo>
                    <a:lnTo>
                      <a:pt x="33" y="93"/>
                    </a:lnTo>
                    <a:lnTo>
                      <a:pt x="37" y="89"/>
                    </a:lnTo>
                    <a:lnTo>
                      <a:pt x="42" y="86"/>
                    </a:lnTo>
                    <a:lnTo>
                      <a:pt x="44" y="86"/>
                    </a:lnTo>
                    <a:lnTo>
                      <a:pt x="46" y="86"/>
                    </a:lnTo>
                    <a:lnTo>
                      <a:pt x="46" y="85"/>
                    </a:lnTo>
                    <a:lnTo>
                      <a:pt x="46" y="81"/>
                    </a:lnTo>
                    <a:lnTo>
                      <a:pt x="46" y="77"/>
                    </a:lnTo>
                    <a:lnTo>
                      <a:pt x="44" y="75"/>
                    </a:lnTo>
                    <a:lnTo>
                      <a:pt x="44" y="71"/>
                    </a:lnTo>
                    <a:lnTo>
                      <a:pt x="44" y="70"/>
                    </a:lnTo>
                    <a:lnTo>
                      <a:pt x="42" y="71"/>
                    </a:lnTo>
                    <a:lnTo>
                      <a:pt x="39" y="75"/>
                    </a:lnTo>
                    <a:lnTo>
                      <a:pt x="35" y="76"/>
                    </a:lnTo>
                    <a:lnTo>
                      <a:pt x="31" y="75"/>
                    </a:lnTo>
                    <a:lnTo>
                      <a:pt x="29" y="73"/>
                    </a:lnTo>
                    <a:lnTo>
                      <a:pt x="26" y="70"/>
                    </a:lnTo>
                    <a:lnTo>
                      <a:pt x="24" y="66"/>
                    </a:lnTo>
                    <a:lnTo>
                      <a:pt x="20" y="54"/>
                    </a:lnTo>
                    <a:lnTo>
                      <a:pt x="18" y="38"/>
                    </a:lnTo>
                    <a:lnTo>
                      <a:pt x="20" y="32"/>
                    </a:lnTo>
                    <a:lnTo>
                      <a:pt x="20" y="23"/>
                    </a:lnTo>
                    <a:lnTo>
                      <a:pt x="20" y="16"/>
                    </a:lnTo>
                    <a:lnTo>
                      <a:pt x="18" y="11"/>
                    </a:lnTo>
                    <a:lnTo>
                      <a:pt x="17" y="7"/>
                    </a:lnTo>
                    <a:lnTo>
                      <a:pt x="15" y="3"/>
                    </a:lnTo>
                    <a:lnTo>
                      <a:pt x="12" y="1"/>
                    </a:lnTo>
                    <a:lnTo>
                      <a:pt x="11"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 name="Freeform 333"/>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 name="Freeform 334"/>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 name="Freeform 335"/>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 name="Freeform 336"/>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 name="Freeform 337"/>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 name="Freeform 338"/>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 name="Freeform 339"/>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 name="Freeform 340"/>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 name="Freeform 341"/>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 name="Freeform 342"/>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 name="Freeform 343"/>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 name="Freeform 344"/>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 name="Freeform 345"/>
              <p:cNvSpPr>
                <a:spLocks/>
              </p:cNvSpPr>
              <p:nvPr userDrawn="1"/>
            </p:nvSpPr>
            <p:spPr bwMode="auto">
              <a:xfrm>
                <a:off x="249" y="177"/>
                <a:ext cx="15" cy="32"/>
              </a:xfrm>
              <a:custGeom>
                <a:avLst/>
                <a:gdLst>
                  <a:gd name="T0" fmla="*/ 0 w 47"/>
                  <a:gd name="T1" fmla="*/ 0 h 97"/>
                  <a:gd name="T2" fmla="*/ 0 w 47"/>
                  <a:gd name="T3" fmla="*/ 0 h 97"/>
                  <a:gd name="T4" fmla="*/ 0 w 47"/>
                  <a:gd name="T5" fmla="*/ 0 h 97"/>
                  <a:gd name="T6" fmla="*/ 0 w 47"/>
                  <a:gd name="T7" fmla="*/ 0 h 97"/>
                  <a:gd name="T8" fmla="*/ 0 w 47"/>
                  <a:gd name="T9" fmla="*/ 0 h 97"/>
                  <a:gd name="T10" fmla="*/ 0 w 47"/>
                  <a:gd name="T11" fmla="*/ 0 h 97"/>
                  <a:gd name="T12" fmla="*/ 0 w 47"/>
                  <a:gd name="T13" fmla="*/ 0 h 97"/>
                  <a:gd name="T14" fmla="*/ 0 w 47"/>
                  <a:gd name="T15" fmla="*/ 0 h 97"/>
                  <a:gd name="T16" fmla="*/ 0 w 47"/>
                  <a:gd name="T17" fmla="*/ 0 h 97"/>
                  <a:gd name="T18" fmla="*/ 0 w 47"/>
                  <a:gd name="T19" fmla="*/ 0 h 97"/>
                  <a:gd name="T20" fmla="*/ 0 w 47"/>
                  <a:gd name="T21" fmla="*/ 0 h 97"/>
                  <a:gd name="T22" fmla="*/ 0 w 47"/>
                  <a:gd name="T23" fmla="*/ 0 h 97"/>
                  <a:gd name="T24" fmla="*/ 0 w 47"/>
                  <a:gd name="T25" fmla="*/ 0 h 97"/>
                  <a:gd name="T26" fmla="*/ 0 w 47"/>
                  <a:gd name="T27" fmla="*/ 0 h 97"/>
                  <a:gd name="T28" fmla="*/ 0 w 47"/>
                  <a:gd name="T29" fmla="*/ 0 h 97"/>
                  <a:gd name="T30" fmla="*/ 0 w 47"/>
                  <a:gd name="T31" fmla="*/ 0 h 97"/>
                  <a:gd name="T32" fmla="*/ 0 w 47"/>
                  <a:gd name="T33" fmla="*/ 0 h 97"/>
                  <a:gd name="T34" fmla="*/ 0 w 47"/>
                  <a:gd name="T35" fmla="*/ 0 h 97"/>
                  <a:gd name="T36" fmla="*/ 0 w 47"/>
                  <a:gd name="T37" fmla="*/ 0 h 97"/>
                  <a:gd name="T38" fmla="*/ 0 w 47"/>
                  <a:gd name="T39" fmla="*/ 0 h 97"/>
                  <a:gd name="T40" fmla="*/ 0 w 47"/>
                  <a:gd name="T41" fmla="*/ 0 h 97"/>
                  <a:gd name="T42" fmla="*/ 0 w 47"/>
                  <a:gd name="T43" fmla="*/ 0 h 97"/>
                  <a:gd name="T44" fmla="*/ 0 w 47"/>
                  <a:gd name="T45" fmla="*/ 0 h 97"/>
                  <a:gd name="T46" fmla="*/ 0 w 47"/>
                  <a:gd name="T47" fmla="*/ 0 h 97"/>
                  <a:gd name="T48" fmla="*/ 0 w 47"/>
                  <a:gd name="T49" fmla="*/ 0 h 97"/>
                  <a:gd name="T50" fmla="*/ 0 w 47"/>
                  <a:gd name="T51" fmla="*/ 0 h 97"/>
                  <a:gd name="T52" fmla="*/ 0 w 47"/>
                  <a:gd name="T53" fmla="*/ 0 h 97"/>
                  <a:gd name="T54" fmla="*/ 0 w 47"/>
                  <a:gd name="T55" fmla="*/ 0 h 97"/>
                  <a:gd name="T56" fmla="*/ 0 w 47"/>
                  <a:gd name="T57" fmla="*/ 0 h 97"/>
                  <a:gd name="T58" fmla="*/ 0 w 47"/>
                  <a:gd name="T59" fmla="*/ 0 h 97"/>
                  <a:gd name="T60" fmla="*/ 0 w 47"/>
                  <a:gd name="T61" fmla="*/ 0 h 97"/>
                  <a:gd name="T62" fmla="*/ 0 w 47"/>
                  <a:gd name="T63" fmla="*/ 0 h 97"/>
                  <a:gd name="T64" fmla="*/ 0 w 47"/>
                  <a:gd name="T65" fmla="*/ 0 h 97"/>
                  <a:gd name="T66" fmla="*/ 0 w 47"/>
                  <a:gd name="T67" fmla="*/ 0 h 97"/>
                  <a:gd name="T68" fmla="*/ 0 w 47"/>
                  <a:gd name="T69" fmla="*/ 0 h 97"/>
                  <a:gd name="T70" fmla="*/ 0 w 47"/>
                  <a:gd name="T71" fmla="*/ 0 h 97"/>
                  <a:gd name="T72" fmla="*/ 0 w 47"/>
                  <a:gd name="T73" fmla="*/ 0 h 97"/>
                  <a:gd name="T74" fmla="*/ 0 w 47"/>
                  <a:gd name="T75" fmla="*/ 0 h 97"/>
                  <a:gd name="T76" fmla="*/ 0 w 47"/>
                  <a:gd name="T77" fmla="*/ 0 h 97"/>
                  <a:gd name="T78" fmla="*/ 0 w 47"/>
                  <a:gd name="T79" fmla="*/ 0 h 97"/>
                  <a:gd name="T80" fmla="*/ 0 w 47"/>
                  <a:gd name="T81" fmla="*/ 0 h 97"/>
                  <a:gd name="T82" fmla="*/ 0 w 47"/>
                  <a:gd name="T83" fmla="*/ 0 h 97"/>
                  <a:gd name="T84" fmla="*/ 0 w 47"/>
                  <a:gd name="T85" fmla="*/ 0 h 97"/>
                  <a:gd name="T86" fmla="*/ 0 w 47"/>
                  <a:gd name="T87" fmla="*/ 0 h 97"/>
                  <a:gd name="T88" fmla="*/ 0 w 47"/>
                  <a:gd name="T89" fmla="*/ 0 h 97"/>
                  <a:gd name="T90" fmla="*/ 0 w 47"/>
                  <a:gd name="T91" fmla="*/ 0 h 97"/>
                  <a:gd name="T92" fmla="*/ 0 w 47"/>
                  <a:gd name="T93" fmla="*/ 0 h 97"/>
                  <a:gd name="T94" fmla="*/ 0 w 47"/>
                  <a:gd name="T95" fmla="*/ 0 h 97"/>
                  <a:gd name="T96" fmla="*/ 0 w 47"/>
                  <a:gd name="T97" fmla="*/ 0 h 97"/>
                  <a:gd name="T98" fmla="*/ 0 w 47"/>
                  <a:gd name="T99" fmla="*/ 0 h 97"/>
                  <a:gd name="T100" fmla="*/ 0 w 47"/>
                  <a:gd name="T101" fmla="*/ 0 h 97"/>
                  <a:gd name="T102" fmla="*/ 0 w 47"/>
                  <a:gd name="T103" fmla="*/ 0 h 97"/>
                  <a:gd name="T104" fmla="*/ 0 w 47"/>
                  <a:gd name="T105" fmla="*/ 0 h 97"/>
                  <a:gd name="T106" fmla="*/ 0 w 47"/>
                  <a:gd name="T107" fmla="*/ 0 h 97"/>
                  <a:gd name="T108" fmla="*/ 0 w 47"/>
                  <a:gd name="T109" fmla="*/ 0 h 97"/>
                  <a:gd name="T110" fmla="*/ 0 w 47"/>
                  <a:gd name="T111" fmla="*/ 0 h 97"/>
                  <a:gd name="T112" fmla="*/ 0 w 47"/>
                  <a:gd name="T113" fmla="*/ 0 h 97"/>
                  <a:gd name="T114" fmla="*/ 0 w 47"/>
                  <a:gd name="T115" fmla="*/ 0 h 97"/>
                  <a:gd name="T116" fmla="*/ 0 w 47"/>
                  <a:gd name="T117" fmla="*/ 0 h 97"/>
                  <a:gd name="T118" fmla="*/ 0 w 47"/>
                  <a:gd name="T119" fmla="*/ 0 h 97"/>
                  <a:gd name="T120" fmla="*/ 0 w 47"/>
                  <a:gd name="T121" fmla="*/ 0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 h="97">
                    <a:moveTo>
                      <a:pt x="10" y="0"/>
                    </a:moveTo>
                    <a:lnTo>
                      <a:pt x="10" y="1"/>
                    </a:lnTo>
                    <a:lnTo>
                      <a:pt x="9" y="9"/>
                    </a:lnTo>
                    <a:lnTo>
                      <a:pt x="8" y="13"/>
                    </a:lnTo>
                    <a:lnTo>
                      <a:pt x="8" y="15"/>
                    </a:lnTo>
                    <a:lnTo>
                      <a:pt x="8" y="19"/>
                    </a:lnTo>
                    <a:lnTo>
                      <a:pt x="10" y="20"/>
                    </a:lnTo>
                    <a:lnTo>
                      <a:pt x="13" y="22"/>
                    </a:lnTo>
                    <a:lnTo>
                      <a:pt x="13" y="24"/>
                    </a:lnTo>
                    <a:lnTo>
                      <a:pt x="13" y="28"/>
                    </a:lnTo>
                    <a:lnTo>
                      <a:pt x="14" y="33"/>
                    </a:lnTo>
                    <a:lnTo>
                      <a:pt x="13" y="35"/>
                    </a:lnTo>
                    <a:lnTo>
                      <a:pt x="12" y="33"/>
                    </a:lnTo>
                    <a:lnTo>
                      <a:pt x="10" y="31"/>
                    </a:lnTo>
                    <a:lnTo>
                      <a:pt x="8" y="27"/>
                    </a:lnTo>
                    <a:lnTo>
                      <a:pt x="5" y="25"/>
                    </a:lnTo>
                    <a:lnTo>
                      <a:pt x="0" y="27"/>
                    </a:lnTo>
                    <a:lnTo>
                      <a:pt x="5" y="36"/>
                    </a:lnTo>
                    <a:lnTo>
                      <a:pt x="8" y="41"/>
                    </a:lnTo>
                    <a:lnTo>
                      <a:pt x="13" y="45"/>
                    </a:lnTo>
                    <a:lnTo>
                      <a:pt x="14" y="46"/>
                    </a:lnTo>
                    <a:lnTo>
                      <a:pt x="14" y="48"/>
                    </a:lnTo>
                    <a:lnTo>
                      <a:pt x="13" y="48"/>
                    </a:lnTo>
                    <a:lnTo>
                      <a:pt x="10" y="48"/>
                    </a:lnTo>
                    <a:lnTo>
                      <a:pt x="9" y="48"/>
                    </a:lnTo>
                    <a:lnTo>
                      <a:pt x="8" y="49"/>
                    </a:lnTo>
                    <a:lnTo>
                      <a:pt x="9" y="53"/>
                    </a:lnTo>
                    <a:lnTo>
                      <a:pt x="10" y="57"/>
                    </a:lnTo>
                    <a:lnTo>
                      <a:pt x="14" y="60"/>
                    </a:lnTo>
                    <a:lnTo>
                      <a:pt x="18" y="63"/>
                    </a:lnTo>
                    <a:lnTo>
                      <a:pt x="19" y="66"/>
                    </a:lnTo>
                    <a:lnTo>
                      <a:pt x="18" y="67"/>
                    </a:lnTo>
                    <a:lnTo>
                      <a:pt x="17" y="66"/>
                    </a:lnTo>
                    <a:lnTo>
                      <a:pt x="16" y="66"/>
                    </a:lnTo>
                    <a:lnTo>
                      <a:pt x="14" y="66"/>
                    </a:lnTo>
                    <a:lnTo>
                      <a:pt x="14" y="67"/>
                    </a:lnTo>
                    <a:lnTo>
                      <a:pt x="14" y="71"/>
                    </a:lnTo>
                    <a:lnTo>
                      <a:pt x="17" y="75"/>
                    </a:lnTo>
                    <a:lnTo>
                      <a:pt x="19" y="79"/>
                    </a:lnTo>
                    <a:lnTo>
                      <a:pt x="22" y="80"/>
                    </a:lnTo>
                    <a:lnTo>
                      <a:pt x="30" y="84"/>
                    </a:lnTo>
                    <a:lnTo>
                      <a:pt x="31" y="85"/>
                    </a:lnTo>
                    <a:lnTo>
                      <a:pt x="30" y="86"/>
                    </a:lnTo>
                    <a:lnTo>
                      <a:pt x="28" y="86"/>
                    </a:lnTo>
                    <a:lnTo>
                      <a:pt x="27" y="86"/>
                    </a:lnTo>
                    <a:lnTo>
                      <a:pt x="25" y="86"/>
                    </a:lnTo>
                    <a:lnTo>
                      <a:pt x="23" y="86"/>
                    </a:lnTo>
                    <a:lnTo>
                      <a:pt x="26" y="93"/>
                    </a:lnTo>
                    <a:lnTo>
                      <a:pt x="28" y="95"/>
                    </a:lnTo>
                    <a:lnTo>
                      <a:pt x="30" y="97"/>
                    </a:lnTo>
                    <a:lnTo>
                      <a:pt x="31" y="97"/>
                    </a:lnTo>
                    <a:lnTo>
                      <a:pt x="32" y="93"/>
                    </a:lnTo>
                    <a:lnTo>
                      <a:pt x="38" y="89"/>
                    </a:lnTo>
                    <a:lnTo>
                      <a:pt x="41" y="86"/>
                    </a:lnTo>
                    <a:lnTo>
                      <a:pt x="45" y="86"/>
                    </a:lnTo>
                    <a:lnTo>
                      <a:pt x="47" y="85"/>
                    </a:lnTo>
                    <a:lnTo>
                      <a:pt x="45" y="81"/>
                    </a:lnTo>
                    <a:lnTo>
                      <a:pt x="45" y="77"/>
                    </a:lnTo>
                    <a:lnTo>
                      <a:pt x="45" y="75"/>
                    </a:lnTo>
                    <a:lnTo>
                      <a:pt x="45" y="71"/>
                    </a:lnTo>
                    <a:lnTo>
                      <a:pt x="44" y="70"/>
                    </a:lnTo>
                    <a:lnTo>
                      <a:pt x="43" y="71"/>
                    </a:lnTo>
                    <a:lnTo>
                      <a:pt x="39" y="75"/>
                    </a:lnTo>
                    <a:lnTo>
                      <a:pt x="35" y="76"/>
                    </a:lnTo>
                    <a:lnTo>
                      <a:pt x="31" y="75"/>
                    </a:lnTo>
                    <a:lnTo>
                      <a:pt x="28" y="73"/>
                    </a:lnTo>
                    <a:lnTo>
                      <a:pt x="26" y="70"/>
                    </a:lnTo>
                    <a:lnTo>
                      <a:pt x="23" y="66"/>
                    </a:lnTo>
                    <a:lnTo>
                      <a:pt x="21" y="54"/>
                    </a:lnTo>
                    <a:lnTo>
                      <a:pt x="19" y="38"/>
                    </a:lnTo>
                    <a:lnTo>
                      <a:pt x="19" y="32"/>
                    </a:lnTo>
                    <a:lnTo>
                      <a:pt x="19" y="24"/>
                    </a:lnTo>
                    <a:lnTo>
                      <a:pt x="19" y="22"/>
                    </a:lnTo>
                    <a:lnTo>
                      <a:pt x="19" y="16"/>
                    </a:lnTo>
                    <a:lnTo>
                      <a:pt x="18" y="11"/>
                    </a:lnTo>
                    <a:lnTo>
                      <a:pt x="17" y="7"/>
                    </a:lnTo>
                    <a:lnTo>
                      <a:pt x="14" y="3"/>
                    </a:lnTo>
                    <a:lnTo>
                      <a:pt x="12" y="1"/>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 name="Freeform 346"/>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 name="Freeform 347"/>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 name="Freeform 348"/>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 name="Freeform 349"/>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 name="Freeform 350"/>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 name="Freeform 351"/>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 name="Freeform 352"/>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 name="Freeform 353"/>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 name="Freeform 354"/>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 name="Freeform 355"/>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8" name="Freeform 356"/>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9" name="Freeform 357"/>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0" name="Freeform 358"/>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1" name="Freeform 359"/>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2" name="Freeform 360"/>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3" name="Freeform 361"/>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4" name="Freeform 362"/>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5" name="Freeform 363"/>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6" name="Freeform 364"/>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7" name="Freeform 365"/>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8" name="Freeform 366"/>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9" name="Freeform 367"/>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0" name="Freeform 368"/>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1" name="Freeform 369"/>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2" name="Freeform 370"/>
              <p:cNvSpPr>
                <a:spLocks/>
              </p:cNvSpPr>
              <p:nvPr userDrawn="1"/>
            </p:nvSpPr>
            <p:spPr bwMode="auto">
              <a:xfrm>
                <a:off x="256" y="310"/>
                <a:ext cx="25" cy="31"/>
              </a:xfrm>
              <a:custGeom>
                <a:avLst/>
                <a:gdLst>
                  <a:gd name="T0" fmla="*/ 0 w 75"/>
                  <a:gd name="T1" fmla="*/ 0 h 94"/>
                  <a:gd name="T2" fmla="*/ 0 w 75"/>
                  <a:gd name="T3" fmla="*/ 0 h 94"/>
                  <a:gd name="T4" fmla="*/ 0 w 75"/>
                  <a:gd name="T5" fmla="*/ 0 h 94"/>
                  <a:gd name="T6" fmla="*/ 0 w 75"/>
                  <a:gd name="T7" fmla="*/ 0 h 94"/>
                  <a:gd name="T8" fmla="*/ 0 w 75"/>
                  <a:gd name="T9" fmla="*/ 0 h 94"/>
                  <a:gd name="T10" fmla="*/ 0 w 75"/>
                  <a:gd name="T11" fmla="*/ 0 h 94"/>
                  <a:gd name="T12" fmla="*/ 0 w 75"/>
                  <a:gd name="T13" fmla="*/ 0 h 94"/>
                  <a:gd name="T14" fmla="*/ 0 w 75"/>
                  <a:gd name="T15" fmla="*/ 0 h 94"/>
                  <a:gd name="T16" fmla="*/ 0 w 75"/>
                  <a:gd name="T17" fmla="*/ 0 h 94"/>
                  <a:gd name="T18" fmla="*/ 0 w 75"/>
                  <a:gd name="T19" fmla="*/ 0 h 94"/>
                  <a:gd name="T20" fmla="*/ 0 w 75"/>
                  <a:gd name="T21" fmla="*/ 0 h 94"/>
                  <a:gd name="T22" fmla="*/ 0 w 75"/>
                  <a:gd name="T23" fmla="*/ 0 h 94"/>
                  <a:gd name="T24" fmla="*/ 0 w 75"/>
                  <a:gd name="T25" fmla="*/ 0 h 94"/>
                  <a:gd name="T26" fmla="*/ 0 w 75"/>
                  <a:gd name="T27" fmla="*/ 0 h 94"/>
                  <a:gd name="T28" fmla="*/ 0 w 75"/>
                  <a:gd name="T29" fmla="*/ 0 h 94"/>
                  <a:gd name="T30" fmla="*/ 0 w 75"/>
                  <a:gd name="T31" fmla="*/ 0 h 94"/>
                  <a:gd name="T32" fmla="*/ 0 w 75"/>
                  <a:gd name="T33" fmla="*/ 0 h 94"/>
                  <a:gd name="T34" fmla="*/ 0 w 75"/>
                  <a:gd name="T35" fmla="*/ 0 h 94"/>
                  <a:gd name="T36" fmla="*/ 0 w 75"/>
                  <a:gd name="T37" fmla="*/ 0 h 94"/>
                  <a:gd name="T38" fmla="*/ 0 w 75"/>
                  <a:gd name="T39" fmla="*/ 0 h 94"/>
                  <a:gd name="T40" fmla="*/ 0 w 75"/>
                  <a:gd name="T41" fmla="*/ 0 h 94"/>
                  <a:gd name="T42" fmla="*/ 0 w 75"/>
                  <a:gd name="T43" fmla="*/ 0 h 94"/>
                  <a:gd name="T44" fmla="*/ 0 w 75"/>
                  <a:gd name="T45" fmla="*/ 0 h 94"/>
                  <a:gd name="T46" fmla="*/ 0 w 75"/>
                  <a:gd name="T47" fmla="*/ 0 h 94"/>
                  <a:gd name="T48" fmla="*/ 0 w 75"/>
                  <a:gd name="T49" fmla="*/ 0 h 94"/>
                  <a:gd name="T50" fmla="*/ 0 w 75"/>
                  <a:gd name="T51" fmla="*/ 0 h 94"/>
                  <a:gd name="T52" fmla="*/ 0 w 75"/>
                  <a:gd name="T53" fmla="*/ 0 h 94"/>
                  <a:gd name="T54" fmla="*/ 0 w 75"/>
                  <a:gd name="T55" fmla="*/ 0 h 94"/>
                  <a:gd name="T56" fmla="*/ 0 w 75"/>
                  <a:gd name="T57" fmla="*/ 0 h 94"/>
                  <a:gd name="T58" fmla="*/ 0 w 75"/>
                  <a:gd name="T59" fmla="*/ 0 h 94"/>
                  <a:gd name="T60" fmla="*/ 0 w 75"/>
                  <a:gd name="T61" fmla="*/ 0 h 94"/>
                  <a:gd name="T62" fmla="*/ 0 w 75"/>
                  <a:gd name="T63" fmla="*/ 0 h 94"/>
                  <a:gd name="T64" fmla="*/ 0 w 75"/>
                  <a:gd name="T65" fmla="*/ 0 h 94"/>
                  <a:gd name="T66" fmla="*/ 0 w 75"/>
                  <a:gd name="T67" fmla="*/ 0 h 94"/>
                  <a:gd name="T68" fmla="*/ 0 w 75"/>
                  <a:gd name="T69" fmla="*/ 0 h 94"/>
                  <a:gd name="T70" fmla="*/ 0 w 75"/>
                  <a:gd name="T71" fmla="*/ 0 h 94"/>
                  <a:gd name="T72" fmla="*/ 0 w 75"/>
                  <a:gd name="T73" fmla="*/ 0 h 94"/>
                  <a:gd name="T74" fmla="*/ 0 w 75"/>
                  <a:gd name="T75" fmla="*/ 0 h 94"/>
                  <a:gd name="T76" fmla="*/ 0 w 75"/>
                  <a:gd name="T77" fmla="*/ 0 h 94"/>
                  <a:gd name="T78" fmla="*/ 0 w 75"/>
                  <a:gd name="T79" fmla="*/ 0 h 94"/>
                  <a:gd name="T80" fmla="*/ 0 w 75"/>
                  <a:gd name="T81" fmla="*/ 0 h 94"/>
                  <a:gd name="T82" fmla="*/ 0 w 75"/>
                  <a:gd name="T83" fmla="*/ 0 h 94"/>
                  <a:gd name="T84" fmla="*/ 0 w 75"/>
                  <a:gd name="T85" fmla="*/ 0 h 94"/>
                  <a:gd name="T86" fmla="*/ 0 w 75"/>
                  <a:gd name="T87" fmla="*/ 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5" h="94">
                    <a:moveTo>
                      <a:pt x="0" y="94"/>
                    </a:moveTo>
                    <a:lnTo>
                      <a:pt x="0" y="94"/>
                    </a:lnTo>
                    <a:lnTo>
                      <a:pt x="2" y="92"/>
                    </a:lnTo>
                    <a:lnTo>
                      <a:pt x="9" y="90"/>
                    </a:lnTo>
                    <a:lnTo>
                      <a:pt x="11" y="89"/>
                    </a:lnTo>
                    <a:lnTo>
                      <a:pt x="14" y="88"/>
                    </a:lnTo>
                    <a:lnTo>
                      <a:pt x="15" y="85"/>
                    </a:lnTo>
                    <a:lnTo>
                      <a:pt x="17" y="82"/>
                    </a:lnTo>
                    <a:lnTo>
                      <a:pt x="18" y="79"/>
                    </a:lnTo>
                    <a:lnTo>
                      <a:pt x="20" y="77"/>
                    </a:lnTo>
                    <a:lnTo>
                      <a:pt x="23" y="75"/>
                    </a:lnTo>
                    <a:lnTo>
                      <a:pt x="24" y="75"/>
                    </a:lnTo>
                    <a:lnTo>
                      <a:pt x="23" y="79"/>
                    </a:lnTo>
                    <a:lnTo>
                      <a:pt x="22" y="81"/>
                    </a:lnTo>
                    <a:lnTo>
                      <a:pt x="23" y="85"/>
                    </a:lnTo>
                    <a:lnTo>
                      <a:pt x="24" y="88"/>
                    </a:lnTo>
                    <a:lnTo>
                      <a:pt x="26" y="85"/>
                    </a:lnTo>
                    <a:lnTo>
                      <a:pt x="28" y="84"/>
                    </a:lnTo>
                    <a:lnTo>
                      <a:pt x="31" y="81"/>
                    </a:lnTo>
                    <a:lnTo>
                      <a:pt x="32" y="79"/>
                    </a:lnTo>
                    <a:lnTo>
                      <a:pt x="33" y="72"/>
                    </a:lnTo>
                    <a:lnTo>
                      <a:pt x="35" y="70"/>
                    </a:lnTo>
                    <a:lnTo>
                      <a:pt x="36" y="68"/>
                    </a:lnTo>
                    <a:lnTo>
                      <a:pt x="37" y="71"/>
                    </a:lnTo>
                    <a:lnTo>
                      <a:pt x="39" y="72"/>
                    </a:lnTo>
                    <a:lnTo>
                      <a:pt x="41" y="71"/>
                    </a:lnTo>
                    <a:lnTo>
                      <a:pt x="42" y="68"/>
                    </a:lnTo>
                    <a:lnTo>
                      <a:pt x="44" y="66"/>
                    </a:lnTo>
                    <a:lnTo>
                      <a:pt x="45" y="62"/>
                    </a:lnTo>
                    <a:lnTo>
                      <a:pt x="45" y="59"/>
                    </a:lnTo>
                    <a:lnTo>
                      <a:pt x="46" y="59"/>
                    </a:lnTo>
                    <a:lnTo>
                      <a:pt x="48" y="59"/>
                    </a:lnTo>
                    <a:lnTo>
                      <a:pt x="48" y="63"/>
                    </a:lnTo>
                    <a:lnTo>
                      <a:pt x="49" y="64"/>
                    </a:lnTo>
                    <a:lnTo>
                      <a:pt x="50" y="63"/>
                    </a:lnTo>
                    <a:lnTo>
                      <a:pt x="53" y="60"/>
                    </a:lnTo>
                    <a:lnTo>
                      <a:pt x="54" y="58"/>
                    </a:lnTo>
                    <a:lnTo>
                      <a:pt x="54" y="55"/>
                    </a:lnTo>
                    <a:lnTo>
                      <a:pt x="55" y="53"/>
                    </a:lnTo>
                    <a:lnTo>
                      <a:pt x="57" y="53"/>
                    </a:lnTo>
                    <a:lnTo>
                      <a:pt x="57" y="55"/>
                    </a:lnTo>
                    <a:lnTo>
                      <a:pt x="59" y="57"/>
                    </a:lnTo>
                    <a:lnTo>
                      <a:pt x="61" y="55"/>
                    </a:lnTo>
                    <a:lnTo>
                      <a:pt x="62" y="54"/>
                    </a:lnTo>
                    <a:lnTo>
                      <a:pt x="63" y="53"/>
                    </a:lnTo>
                    <a:lnTo>
                      <a:pt x="65" y="50"/>
                    </a:lnTo>
                    <a:lnTo>
                      <a:pt x="63" y="49"/>
                    </a:lnTo>
                    <a:lnTo>
                      <a:pt x="61" y="44"/>
                    </a:lnTo>
                    <a:lnTo>
                      <a:pt x="59" y="37"/>
                    </a:lnTo>
                    <a:lnTo>
                      <a:pt x="61" y="33"/>
                    </a:lnTo>
                    <a:lnTo>
                      <a:pt x="62" y="29"/>
                    </a:lnTo>
                    <a:lnTo>
                      <a:pt x="68" y="18"/>
                    </a:lnTo>
                    <a:lnTo>
                      <a:pt x="74" y="10"/>
                    </a:lnTo>
                    <a:lnTo>
                      <a:pt x="75" y="5"/>
                    </a:lnTo>
                    <a:lnTo>
                      <a:pt x="75" y="3"/>
                    </a:lnTo>
                    <a:lnTo>
                      <a:pt x="74" y="3"/>
                    </a:lnTo>
                    <a:lnTo>
                      <a:pt x="71" y="3"/>
                    </a:lnTo>
                    <a:lnTo>
                      <a:pt x="70" y="3"/>
                    </a:lnTo>
                    <a:lnTo>
                      <a:pt x="68" y="3"/>
                    </a:lnTo>
                    <a:lnTo>
                      <a:pt x="67" y="2"/>
                    </a:lnTo>
                    <a:lnTo>
                      <a:pt x="67" y="1"/>
                    </a:lnTo>
                    <a:lnTo>
                      <a:pt x="66" y="0"/>
                    </a:lnTo>
                    <a:lnTo>
                      <a:pt x="65" y="0"/>
                    </a:lnTo>
                    <a:lnTo>
                      <a:pt x="62" y="1"/>
                    </a:lnTo>
                    <a:lnTo>
                      <a:pt x="61" y="1"/>
                    </a:lnTo>
                    <a:lnTo>
                      <a:pt x="61" y="2"/>
                    </a:lnTo>
                    <a:lnTo>
                      <a:pt x="61" y="3"/>
                    </a:lnTo>
                    <a:lnTo>
                      <a:pt x="61" y="5"/>
                    </a:lnTo>
                    <a:lnTo>
                      <a:pt x="59" y="7"/>
                    </a:lnTo>
                    <a:lnTo>
                      <a:pt x="57" y="10"/>
                    </a:lnTo>
                    <a:lnTo>
                      <a:pt x="54" y="13"/>
                    </a:lnTo>
                    <a:lnTo>
                      <a:pt x="49" y="19"/>
                    </a:lnTo>
                    <a:lnTo>
                      <a:pt x="48" y="23"/>
                    </a:lnTo>
                    <a:lnTo>
                      <a:pt x="46" y="25"/>
                    </a:lnTo>
                    <a:lnTo>
                      <a:pt x="48" y="33"/>
                    </a:lnTo>
                    <a:lnTo>
                      <a:pt x="50" y="42"/>
                    </a:lnTo>
                    <a:lnTo>
                      <a:pt x="50" y="45"/>
                    </a:lnTo>
                    <a:lnTo>
                      <a:pt x="48" y="49"/>
                    </a:lnTo>
                    <a:lnTo>
                      <a:pt x="41" y="57"/>
                    </a:lnTo>
                    <a:lnTo>
                      <a:pt x="30" y="64"/>
                    </a:lnTo>
                    <a:lnTo>
                      <a:pt x="15" y="73"/>
                    </a:lnTo>
                    <a:lnTo>
                      <a:pt x="7" y="77"/>
                    </a:lnTo>
                    <a:lnTo>
                      <a:pt x="2" y="81"/>
                    </a:lnTo>
                    <a:lnTo>
                      <a:pt x="1" y="85"/>
                    </a:lnTo>
                    <a:lnTo>
                      <a:pt x="0" y="90"/>
                    </a:lnTo>
                    <a:lnTo>
                      <a:pt x="0" y="9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3" name="Freeform 371"/>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4" name="Freeform 372"/>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5" name="Freeform 373"/>
              <p:cNvSpPr>
                <a:spLocks/>
              </p:cNvSpPr>
              <p:nvPr userDrawn="1"/>
            </p:nvSpPr>
            <p:spPr bwMode="auto">
              <a:xfrm>
                <a:off x="256" y="290"/>
                <a:ext cx="2" cy="4"/>
              </a:xfrm>
              <a:custGeom>
                <a:avLst/>
                <a:gdLst>
                  <a:gd name="T0" fmla="*/ 0 w 5"/>
                  <a:gd name="T1" fmla="*/ 0 h 13"/>
                  <a:gd name="T2" fmla="*/ 0 w 5"/>
                  <a:gd name="T3" fmla="*/ 0 h 13"/>
                  <a:gd name="T4" fmla="*/ 0 w 5"/>
                  <a:gd name="T5" fmla="*/ 0 h 13"/>
                  <a:gd name="T6" fmla="*/ 0 w 5"/>
                  <a:gd name="T7" fmla="*/ 0 h 13"/>
                  <a:gd name="T8" fmla="*/ 0 w 5"/>
                  <a:gd name="T9" fmla="*/ 0 h 13"/>
                  <a:gd name="T10" fmla="*/ 0 w 5"/>
                  <a:gd name="T11" fmla="*/ 0 h 13"/>
                  <a:gd name="T12" fmla="*/ 0 w 5"/>
                  <a:gd name="T13" fmla="*/ 0 h 13"/>
                  <a:gd name="T14" fmla="*/ 0 w 5"/>
                  <a:gd name="T15" fmla="*/ 0 h 13"/>
                  <a:gd name="T16" fmla="*/ 0 w 5"/>
                  <a:gd name="T17" fmla="*/ 0 h 13"/>
                  <a:gd name="T18" fmla="*/ 0 w 5"/>
                  <a:gd name="T19" fmla="*/ 0 h 13"/>
                  <a:gd name="T20" fmla="*/ 0 w 5"/>
                  <a:gd name="T21" fmla="*/ 0 h 13"/>
                  <a:gd name="T22" fmla="*/ 0 w 5"/>
                  <a:gd name="T23" fmla="*/ 0 h 13"/>
                  <a:gd name="T24" fmla="*/ 0 w 5"/>
                  <a:gd name="T25" fmla="*/ 0 h 13"/>
                  <a:gd name="T26" fmla="*/ 0 w 5"/>
                  <a:gd name="T27" fmla="*/ 0 h 13"/>
                  <a:gd name="T28" fmla="*/ 0 w 5"/>
                  <a:gd name="T29" fmla="*/ 0 h 13"/>
                  <a:gd name="T30" fmla="*/ 0 w 5"/>
                  <a:gd name="T31" fmla="*/ 0 h 13"/>
                  <a:gd name="T32" fmla="*/ 0 w 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3">
                    <a:moveTo>
                      <a:pt x="0" y="13"/>
                    </a:moveTo>
                    <a:lnTo>
                      <a:pt x="1" y="12"/>
                    </a:lnTo>
                    <a:lnTo>
                      <a:pt x="3" y="10"/>
                    </a:lnTo>
                    <a:lnTo>
                      <a:pt x="4" y="8"/>
                    </a:lnTo>
                    <a:lnTo>
                      <a:pt x="5" y="5"/>
                    </a:lnTo>
                    <a:lnTo>
                      <a:pt x="4" y="3"/>
                    </a:lnTo>
                    <a:lnTo>
                      <a:pt x="1" y="0"/>
                    </a:lnTo>
                    <a:lnTo>
                      <a:pt x="1" y="1"/>
                    </a:lnTo>
                    <a:lnTo>
                      <a:pt x="0" y="4"/>
                    </a:lnTo>
                    <a:lnTo>
                      <a:pt x="0" y="6"/>
                    </a:lnTo>
                    <a:lnTo>
                      <a:pt x="0" y="9"/>
                    </a:lnTo>
                    <a:lnTo>
                      <a:pt x="0" y="12"/>
                    </a:lnTo>
                    <a:lnTo>
                      <a:pt x="0" y="1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6" name="Freeform 374"/>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7" name="Freeform 375"/>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8" name="Freeform 376"/>
              <p:cNvSpPr>
                <a:spLocks/>
              </p:cNvSpPr>
              <p:nvPr userDrawn="1"/>
            </p:nvSpPr>
            <p:spPr bwMode="auto">
              <a:xfrm>
                <a:off x="259" y="330"/>
                <a:ext cx="5" cy="4"/>
              </a:xfrm>
              <a:custGeom>
                <a:avLst/>
                <a:gdLst>
                  <a:gd name="T0" fmla="*/ 0 w 17"/>
                  <a:gd name="T1" fmla="*/ 0 h 12"/>
                  <a:gd name="T2" fmla="*/ 0 w 17"/>
                  <a:gd name="T3" fmla="*/ 0 h 12"/>
                  <a:gd name="T4" fmla="*/ 0 w 17"/>
                  <a:gd name="T5" fmla="*/ 0 h 12"/>
                  <a:gd name="T6" fmla="*/ 0 w 17"/>
                  <a:gd name="T7" fmla="*/ 0 h 12"/>
                  <a:gd name="T8" fmla="*/ 0 w 17"/>
                  <a:gd name="T9" fmla="*/ 0 h 12"/>
                  <a:gd name="T10" fmla="*/ 0 w 17"/>
                  <a:gd name="T11" fmla="*/ 0 h 12"/>
                  <a:gd name="T12" fmla="*/ 0 w 17"/>
                  <a:gd name="T13" fmla="*/ 0 h 12"/>
                  <a:gd name="T14" fmla="*/ 0 w 17"/>
                  <a:gd name="T15" fmla="*/ 0 h 12"/>
                  <a:gd name="T16" fmla="*/ 0 w 17"/>
                  <a:gd name="T17" fmla="*/ 0 h 12"/>
                  <a:gd name="T18" fmla="*/ 0 w 17"/>
                  <a:gd name="T19" fmla="*/ 0 h 12"/>
                  <a:gd name="T20" fmla="*/ 0 w 17"/>
                  <a:gd name="T21" fmla="*/ 0 h 12"/>
                  <a:gd name="T22" fmla="*/ 0 w 17"/>
                  <a:gd name="T23" fmla="*/ 0 h 12"/>
                  <a:gd name="T24" fmla="*/ 0 w 17"/>
                  <a:gd name="T25" fmla="*/ 0 h 12"/>
                  <a:gd name="T26" fmla="*/ 0 w 17"/>
                  <a:gd name="T27" fmla="*/ 0 h 12"/>
                  <a:gd name="T28" fmla="*/ 0 w 17"/>
                  <a:gd name="T29" fmla="*/ 0 h 12"/>
                  <a:gd name="T30" fmla="*/ 0 w 17"/>
                  <a:gd name="T31" fmla="*/ 0 h 12"/>
                  <a:gd name="T32" fmla="*/ 0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
                    <a:moveTo>
                      <a:pt x="0" y="12"/>
                    </a:moveTo>
                    <a:lnTo>
                      <a:pt x="0" y="12"/>
                    </a:lnTo>
                    <a:lnTo>
                      <a:pt x="8" y="10"/>
                    </a:lnTo>
                    <a:lnTo>
                      <a:pt x="13" y="6"/>
                    </a:lnTo>
                    <a:lnTo>
                      <a:pt x="15" y="4"/>
                    </a:lnTo>
                    <a:lnTo>
                      <a:pt x="17" y="3"/>
                    </a:lnTo>
                    <a:lnTo>
                      <a:pt x="15" y="2"/>
                    </a:lnTo>
                    <a:lnTo>
                      <a:pt x="11" y="0"/>
                    </a:lnTo>
                    <a:lnTo>
                      <a:pt x="6" y="2"/>
                    </a:lnTo>
                    <a:lnTo>
                      <a:pt x="4" y="3"/>
                    </a:lnTo>
                    <a:lnTo>
                      <a:pt x="1" y="7"/>
                    </a:lnTo>
                    <a:lnTo>
                      <a:pt x="0" y="11"/>
                    </a:lnTo>
                    <a:lnTo>
                      <a:pt x="0" y="1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9" name="Freeform 377"/>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0" name="Freeform 378"/>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1" name="Freeform 379"/>
              <p:cNvSpPr>
                <a:spLocks/>
              </p:cNvSpPr>
              <p:nvPr userDrawn="1"/>
            </p:nvSpPr>
            <p:spPr bwMode="auto">
              <a:xfrm>
                <a:off x="165"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2" y="12"/>
                    </a:moveTo>
                    <a:lnTo>
                      <a:pt x="0" y="9"/>
                    </a:lnTo>
                    <a:lnTo>
                      <a:pt x="0" y="8"/>
                    </a:lnTo>
                    <a:lnTo>
                      <a:pt x="0" y="7"/>
                    </a:lnTo>
                    <a:lnTo>
                      <a:pt x="3" y="5"/>
                    </a:lnTo>
                    <a:lnTo>
                      <a:pt x="10" y="3"/>
                    </a:lnTo>
                    <a:lnTo>
                      <a:pt x="11" y="0"/>
                    </a:lnTo>
                    <a:lnTo>
                      <a:pt x="12" y="1"/>
                    </a:lnTo>
                    <a:lnTo>
                      <a:pt x="11" y="7"/>
                    </a:lnTo>
                    <a:lnTo>
                      <a:pt x="7" y="12"/>
                    </a:lnTo>
                    <a:lnTo>
                      <a:pt x="6" y="16"/>
                    </a:lnTo>
                    <a:lnTo>
                      <a:pt x="4" y="17"/>
                    </a:lnTo>
                    <a:lnTo>
                      <a:pt x="3" y="16"/>
                    </a:lnTo>
                    <a:lnTo>
                      <a:pt x="2" y="14"/>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2" name="Freeform 380"/>
              <p:cNvSpPr>
                <a:spLocks/>
              </p:cNvSpPr>
              <p:nvPr userDrawn="1"/>
            </p:nvSpPr>
            <p:spPr bwMode="auto">
              <a:xfrm>
                <a:off x="159" y="179"/>
                <a:ext cx="4" cy="5"/>
              </a:xfrm>
              <a:custGeom>
                <a:avLst/>
                <a:gdLst>
                  <a:gd name="T0" fmla="*/ 0 w 11"/>
                  <a:gd name="T1" fmla="*/ 0 h 16"/>
                  <a:gd name="T2" fmla="*/ 0 w 11"/>
                  <a:gd name="T3" fmla="*/ 0 h 16"/>
                  <a:gd name="T4" fmla="*/ 0 w 11"/>
                  <a:gd name="T5" fmla="*/ 0 h 16"/>
                  <a:gd name="T6" fmla="*/ 0 w 11"/>
                  <a:gd name="T7" fmla="*/ 0 h 16"/>
                  <a:gd name="T8" fmla="*/ 0 w 11"/>
                  <a:gd name="T9" fmla="*/ 0 h 16"/>
                  <a:gd name="T10" fmla="*/ 0 w 11"/>
                  <a:gd name="T11" fmla="*/ 0 h 16"/>
                  <a:gd name="T12" fmla="*/ 0 w 11"/>
                  <a:gd name="T13" fmla="*/ 0 h 16"/>
                  <a:gd name="T14" fmla="*/ 0 w 11"/>
                  <a:gd name="T15" fmla="*/ 0 h 16"/>
                  <a:gd name="T16" fmla="*/ 0 w 11"/>
                  <a:gd name="T17" fmla="*/ 0 h 16"/>
                  <a:gd name="T18" fmla="*/ 0 w 11"/>
                  <a:gd name="T19" fmla="*/ 0 h 16"/>
                  <a:gd name="T20" fmla="*/ 0 w 11"/>
                  <a:gd name="T21" fmla="*/ 0 h 16"/>
                  <a:gd name="T22" fmla="*/ 0 w 11"/>
                  <a:gd name="T23" fmla="*/ 0 h 16"/>
                  <a:gd name="T24" fmla="*/ 0 w 11"/>
                  <a:gd name="T25" fmla="*/ 0 h 16"/>
                  <a:gd name="T26" fmla="*/ 0 w 11"/>
                  <a:gd name="T27" fmla="*/ 0 h 16"/>
                  <a:gd name="T28" fmla="*/ 0 w 11"/>
                  <a:gd name="T29" fmla="*/ 0 h 16"/>
                  <a:gd name="T30" fmla="*/ 0 w 11"/>
                  <a:gd name="T31" fmla="*/ 0 h 16"/>
                  <a:gd name="T32" fmla="*/ 0 w 11"/>
                  <a:gd name="T33" fmla="*/ 0 h 16"/>
                  <a:gd name="T34" fmla="*/ 0 w 11"/>
                  <a:gd name="T35" fmla="*/ 0 h 16"/>
                  <a:gd name="T36" fmla="*/ 0 w 11"/>
                  <a:gd name="T37" fmla="*/ 0 h 16"/>
                  <a:gd name="T38" fmla="*/ 0 w 11"/>
                  <a:gd name="T39" fmla="*/ 0 h 16"/>
                  <a:gd name="T40" fmla="*/ 0 w 11"/>
                  <a:gd name="T41" fmla="*/ 0 h 16"/>
                  <a:gd name="T42" fmla="*/ 0 w 11"/>
                  <a:gd name="T43" fmla="*/ 0 h 16"/>
                  <a:gd name="T44" fmla="*/ 0 w 11"/>
                  <a:gd name="T45" fmla="*/ 0 h 16"/>
                  <a:gd name="T46" fmla="*/ 0 w 11"/>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6">
                    <a:moveTo>
                      <a:pt x="7" y="5"/>
                    </a:moveTo>
                    <a:lnTo>
                      <a:pt x="10" y="7"/>
                    </a:lnTo>
                    <a:lnTo>
                      <a:pt x="11" y="8"/>
                    </a:lnTo>
                    <a:lnTo>
                      <a:pt x="11" y="9"/>
                    </a:lnTo>
                    <a:lnTo>
                      <a:pt x="11" y="13"/>
                    </a:lnTo>
                    <a:lnTo>
                      <a:pt x="11" y="14"/>
                    </a:lnTo>
                    <a:lnTo>
                      <a:pt x="10" y="16"/>
                    </a:lnTo>
                    <a:lnTo>
                      <a:pt x="7" y="16"/>
                    </a:lnTo>
                    <a:lnTo>
                      <a:pt x="6" y="14"/>
                    </a:lnTo>
                    <a:lnTo>
                      <a:pt x="2" y="10"/>
                    </a:lnTo>
                    <a:lnTo>
                      <a:pt x="1" y="7"/>
                    </a:lnTo>
                    <a:lnTo>
                      <a:pt x="0" y="3"/>
                    </a:lnTo>
                    <a:lnTo>
                      <a:pt x="0" y="1"/>
                    </a:lnTo>
                    <a:lnTo>
                      <a:pt x="1" y="0"/>
                    </a:lnTo>
                    <a:lnTo>
                      <a:pt x="3" y="1"/>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3" name="Freeform 381"/>
              <p:cNvSpPr>
                <a:spLocks/>
              </p:cNvSpPr>
              <p:nvPr userDrawn="1"/>
            </p:nvSpPr>
            <p:spPr bwMode="auto">
              <a:xfrm>
                <a:off x="161" y="186"/>
                <a:ext cx="6" cy="7"/>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w 19"/>
                  <a:gd name="T27" fmla="*/ 0 h 22"/>
                  <a:gd name="T28" fmla="*/ 0 w 19"/>
                  <a:gd name="T29" fmla="*/ 0 h 22"/>
                  <a:gd name="T30" fmla="*/ 0 w 19"/>
                  <a:gd name="T31" fmla="*/ 0 h 22"/>
                  <a:gd name="T32" fmla="*/ 0 w 19"/>
                  <a:gd name="T33" fmla="*/ 0 h 22"/>
                  <a:gd name="T34" fmla="*/ 0 w 19"/>
                  <a:gd name="T35" fmla="*/ 0 h 22"/>
                  <a:gd name="T36" fmla="*/ 0 w 19"/>
                  <a:gd name="T37" fmla="*/ 0 h 22"/>
                  <a:gd name="T38" fmla="*/ 0 w 19"/>
                  <a:gd name="T39" fmla="*/ 0 h 22"/>
                  <a:gd name="T40" fmla="*/ 0 w 19"/>
                  <a:gd name="T41" fmla="*/ 0 h 22"/>
                  <a:gd name="T42" fmla="*/ 0 w 19"/>
                  <a:gd name="T43" fmla="*/ 0 h 22"/>
                  <a:gd name="T44" fmla="*/ 0 w 19"/>
                  <a:gd name="T45" fmla="*/ 0 h 22"/>
                  <a:gd name="T46" fmla="*/ 0 w 19"/>
                  <a:gd name="T47" fmla="*/ 0 h 22"/>
                  <a:gd name="T48" fmla="*/ 0 w 19"/>
                  <a:gd name="T49" fmla="*/ 0 h 22"/>
                  <a:gd name="T50" fmla="*/ 0 w 19"/>
                  <a:gd name="T51" fmla="*/ 0 h 22"/>
                  <a:gd name="T52" fmla="*/ 0 w 19"/>
                  <a:gd name="T53" fmla="*/ 0 h 22"/>
                  <a:gd name="T54" fmla="*/ 0 w 19"/>
                  <a:gd name="T55" fmla="*/ 0 h 22"/>
                  <a:gd name="T56" fmla="*/ 0 w 19"/>
                  <a:gd name="T57" fmla="*/ 0 h 22"/>
                  <a:gd name="T58" fmla="*/ 0 w 19"/>
                  <a:gd name="T59" fmla="*/ 0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 h="22">
                    <a:moveTo>
                      <a:pt x="13" y="2"/>
                    </a:moveTo>
                    <a:lnTo>
                      <a:pt x="15" y="0"/>
                    </a:lnTo>
                    <a:lnTo>
                      <a:pt x="17" y="1"/>
                    </a:lnTo>
                    <a:lnTo>
                      <a:pt x="19" y="1"/>
                    </a:lnTo>
                    <a:lnTo>
                      <a:pt x="19" y="4"/>
                    </a:lnTo>
                    <a:lnTo>
                      <a:pt x="18" y="8"/>
                    </a:lnTo>
                    <a:lnTo>
                      <a:pt x="14" y="17"/>
                    </a:lnTo>
                    <a:lnTo>
                      <a:pt x="13" y="21"/>
                    </a:lnTo>
                    <a:lnTo>
                      <a:pt x="11" y="22"/>
                    </a:lnTo>
                    <a:lnTo>
                      <a:pt x="10" y="22"/>
                    </a:lnTo>
                    <a:lnTo>
                      <a:pt x="9" y="22"/>
                    </a:lnTo>
                    <a:lnTo>
                      <a:pt x="6" y="21"/>
                    </a:lnTo>
                    <a:lnTo>
                      <a:pt x="4" y="15"/>
                    </a:lnTo>
                    <a:lnTo>
                      <a:pt x="1" y="10"/>
                    </a:lnTo>
                    <a:lnTo>
                      <a:pt x="0" y="2"/>
                    </a:lnTo>
                    <a:lnTo>
                      <a:pt x="0" y="1"/>
                    </a:lnTo>
                    <a:lnTo>
                      <a:pt x="2" y="0"/>
                    </a:lnTo>
                    <a:lnTo>
                      <a:pt x="4" y="1"/>
                    </a:lnTo>
                    <a:lnTo>
                      <a:pt x="6" y="2"/>
                    </a:lnTo>
                    <a:lnTo>
                      <a:pt x="8"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4" name="Freeform 382"/>
              <p:cNvSpPr>
                <a:spLocks/>
              </p:cNvSpPr>
              <p:nvPr userDrawn="1"/>
            </p:nvSpPr>
            <p:spPr bwMode="auto">
              <a:xfrm>
                <a:off x="271"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3" y="13"/>
                    </a:moveTo>
                    <a:lnTo>
                      <a:pt x="0" y="9"/>
                    </a:lnTo>
                    <a:lnTo>
                      <a:pt x="0" y="8"/>
                    </a:lnTo>
                    <a:lnTo>
                      <a:pt x="1" y="7"/>
                    </a:lnTo>
                    <a:lnTo>
                      <a:pt x="3" y="5"/>
                    </a:lnTo>
                    <a:lnTo>
                      <a:pt x="9" y="3"/>
                    </a:lnTo>
                    <a:lnTo>
                      <a:pt x="10" y="0"/>
                    </a:lnTo>
                    <a:lnTo>
                      <a:pt x="12" y="1"/>
                    </a:lnTo>
                    <a:lnTo>
                      <a:pt x="10" y="7"/>
                    </a:lnTo>
                    <a:lnTo>
                      <a:pt x="8" y="12"/>
                    </a:lnTo>
                    <a:lnTo>
                      <a:pt x="5" y="16"/>
                    </a:lnTo>
                    <a:lnTo>
                      <a:pt x="4" y="17"/>
                    </a:lnTo>
                    <a:lnTo>
                      <a:pt x="3" y="16"/>
                    </a:lnTo>
                    <a:lnTo>
                      <a:pt x="1"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5" name="Freeform 383"/>
              <p:cNvSpPr>
                <a:spLocks/>
              </p:cNvSpPr>
              <p:nvPr userDrawn="1"/>
            </p:nvSpPr>
            <p:spPr bwMode="auto">
              <a:xfrm>
                <a:off x="266" y="179"/>
                <a:ext cx="3" cy="5"/>
              </a:xfrm>
              <a:custGeom>
                <a:avLst/>
                <a:gdLst>
                  <a:gd name="T0" fmla="*/ 0 w 11"/>
                  <a:gd name="T1" fmla="*/ 0 h 17"/>
                  <a:gd name="T2" fmla="*/ 0 w 11"/>
                  <a:gd name="T3" fmla="*/ 0 h 17"/>
                  <a:gd name="T4" fmla="*/ 0 w 11"/>
                  <a:gd name="T5" fmla="*/ 0 h 17"/>
                  <a:gd name="T6" fmla="*/ 0 w 11"/>
                  <a:gd name="T7" fmla="*/ 0 h 17"/>
                  <a:gd name="T8" fmla="*/ 0 w 11"/>
                  <a:gd name="T9" fmla="*/ 0 h 17"/>
                  <a:gd name="T10" fmla="*/ 0 w 11"/>
                  <a:gd name="T11" fmla="*/ 0 h 17"/>
                  <a:gd name="T12" fmla="*/ 0 w 11"/>
                  <a:gd name="T13" fmla="*/ 0 h 17"/>
                  <a:gd name="T14" fmla="*/ 0 w 11"/>
                  <a:gd name="T15" fmla="*/ 0 h 17"/>
                  <a:gd name="T16" fmla="*/ 0 w 11"/>
                  <a:gd name="T17" fmla="*/ 0 h 17"/>
                  <a:gd name="T18" fmla="*/ 0 w 11"/>
                  <a:gd name="T19" fmla="*/ 0 h 17"/>
                  <a:gd name="T20" fmla="*/ 0 w 11"/>
                  <a:gd name="T21" fmla="*/ 0 h 17"/>
                  <a:gd name="T22" fmla="*/ 0 w 11"/>
                  <a:gd name="T23" fmla="*/ 0 h 17"/>
                  <a:gd name="T24" fmla="*/ 0 w 11"/>
                  <a:gd name="T25" fmla="*/ 0 h 17"/>
                  <a:gd name="T26" fmla="*/ 0 w 11"/>
                  <a:gd name="T27" fmla="*/ 0 h 17"/>
                  <a:gd name="T28" fmla="*/ 0 w 11"/>
                  <a:gd name="T29" fmla="*/ 0 h 17"/>
                  <a:gd name="T30" fmla="*/ 0 w 11"/>
                  <a:gd name="T31" fmla="*/ 0 h 17"/>
                  <a:gd name="T32" fmla="*/ 0 w 11"/>
                  <a:gd name="T33" fmla="*/ 0 h 17"/>
                  <a:gd name="T34" fmla="*/ 0 w 11"/>
                  <a:gd name="T35" fmla="*/ 0 h 17"/>
                  <a:gd name="T36" fmla="*/ 0 w 11"/>
                  <a:gd name="T37" fmla="*/ 0 h 17"/>
                  <a:gd name="T38" fmla="*/ 0 w 11"/>
                  <a:gd name="T39" fmla="*/ 0 h 17"/>
                  <a:gd name="T40" fmla="*/ 0 w 11"/>
                  <a:gd name="T41" fmla="*/ 0 h 17"/>
                  <a:gd name="T42" fmla="*/ 0 w 11"/>
                  <a:gd name="T43" fmla="*/ 0 h 17"/>
                  <a:gd name="T44" fmla="*/ 0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7">
                    <a:moveTo>
                      <a:pt x="6" y="5"/>
                    </a:moveTo>
                    <a:lnTo>
                      <a:pt x="10" y="7"/>
                    </a:lnTo>
                    <a:lnTo>
                      <a:pt x="11" y="9"/>
                    </a:lnTo>
                    <a:lnTo>
                      <a:pt x="10" y="13"/>
                    </a:lnTo>
                    <a:lnTo>
                      <a:pt x="9" y="16"/>
                    </a:lnTo>
                    <a:lnTo>
                      <a:pt x="9" y="17"/>
                    </a:lnTo>
                    <a:lnTo>
                      <a:pt x="5" y="14"/>
                    </a:lnTo>
                    <a:lnTo>
                      <a:pt x="2" y="10"/>
                    </a:lnTo>
                    <a:lnTo>
                      <a:pt x="0" y="5"/>
                    </a:lnTo>
                    <a:lnTo>
                      <a:pt x="0" y="3"/>
                    </a:lnTo>
                    <a:lnTo>
                      <a:pt x="0" y="1"/>
                    </a:lnTo>
                    <a:lnTo>
                      <a:pt x="0" y="0"/>
                    </a:lnTo>
                    <a:lnTo>
                      <a:pt x="2" y="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6" name="Freeform 384"/>
              <p:cNvSpPr>
                <a:spLocks/>
              </p:cNvSpPr>
              <p:nvPr userDrawn="1"/>
            </p:nvSpPr>
            <p:spPr bwMode="auto">
              <a:xfrm>
                <a:off x="267" y="186"/>
                <a:ext cx="7"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w 21"/>
                  <a:gd name="T37" fmla="*/ 0 h 22"/>
                  <a:gd name="T38" fmla="*/ 0 w 21"/>
                  <a:gd name="T39" fmla="*/ 0 h 22"/>
                  <a:gd name="T40" fmla="*/ 0 w 21"/>
                  <a:gd name="T41" fmla="*/ 0 h 22"/>
                  <a:gd name="T42" fmla="*/ 0 w 21"/>
                  <a:gd name="T43" fmla="*/ 0 h 22"/>
                  <a:gd name="T44" fmla="*/ 0 w 21"/>
                  <a:gd name="T45" fmla="*/ 0 h 22"/>
                  <a:gd name="T46" fmla="*/ 0 w 21"/>
                  <a:gd name="T47" fmla="*/ 0 h 22"/>
                  <a:gd name="T48" fmla="*/ 0 w 21"/>
                  <a:gd name="T49" fmla="*/ 0 h 22"/>
                  <a:gd name="T50" fmla="*/ 0 w 21"/>
                  <a:gd name="T51" fmla="*/ 0 h 22"/>
                  <a:gd name="T52" fmla="*/ 0 w 21"/>
                  <a:gd name="T53" fmla="*/ 0 h 22"/>
                  <a:gd name="T54" fmla="*/ 0 w 21"/>
                  <a:gd name="T55" fmla="*/ 0 h 22"/>
                  <a:gd name="T56" fmla="*/ 0 w 21"/>
                  <a:gd name="T57" fmla="*/ 0 h 22"/>
                  <a:gd name="T58" fmla="*/ 0 w 21"/>
                  <a:gd name="T59" fmla="*/ 0 h 22"/>
                  <a:gd name="T60" fmla="*/ 0 w 21"/>
                  <a:gd name="T61" fmla="*/ 0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22">
                    <a:moveTo>
                      <a:pt x="13" y="2"/>
                    </a:moveTo>
                    <a:lnTo>
                      <a:pt x="16" y="0"/>
                    </a:lnTo>
                    <a:lnTo>
                      <a:pt x="17" y="0"/>
                    </a:lnTo>
                    <a:lnTo>
                      <a:pt x="20" y="1"/>
                    </a:lnTo>
                    <a:lnTo>
                      <a:pt x="21" y="4"/>
                    </a:lnTo>
                    <a:lnTo>
                      <a:pt x="20" y="6"/>
                    </a:lnTo>
                    <a:lnTo>
                      <a:pt x="19" y="9"/>
                    </a:lnTo>
                    <a:lnTo>
                      <a:pt x="16" y="17"/>
                    </a:lnTo>
                    <a:lnTo>
                      <a:pt x="15" y="21"/>
                    </a:lnTo>
                    <a:lnTo>
                      <a:pt x="11" y="22"/>
                    </a:lnTo>
                    <a:lnTo>
                      <a:pt x="9" y="22"/>
                    </a:lnTo>
                    <a:lnTo>
                      <a:pt x="8" y="21"/>
                    </a:lnTo>
                    <a:lnTo>
                      <a:pt x="4" y="15"/>
                    </a:lnTo>
                    <a:lnTo>
                      <a:pt x="3" y="10"/>
                    </a:lnTo>
                    <a:lnTo>
                      <a:pt x="0" y="2"/>
                    </a:lnTo>
                    <a:lnTo>
                      <a:pt x="0" y="1"/>
                    </a:lnTo>
                    <a:lnTo>
                      <a:pt x="3" y="0"/>
                    </a:lnTo>
                    <a:lnTo>
                      <a:pt x="6" y="1"/>
                    </a:lnTo>
                    <a:lnTo>
                      <a:pt x="7"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7" name="Freeform 385"/>
              <p:cNvSpPr>
                <a:spLocks/>
              </p:cNvSpPr>
              <p:nvPr userDrawn="1"/>
            </p:nvSpPr>
            <p:spPr bwMode="auto">
              <a:xfrm>
                <a:off x="160" y="285"/>
                <a:ext cx="4" cy="5"/>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3">
                    <a:moveTo>
                      <a:pt x="1" y="4"/>
                    </a:moveTo>
                    <a:lnTo>
                      <a:pt x="0" y="1"/>
                    </a:lnTo>
                    <a:lnTo>
                      <a:pt x="0" y="0"/>
                    </a:lnTo>
                    <a:lnTo>
                      <a:pt x="1" y="0"/>
                    </a:lnTo>
                    <a:lnTo>
                      <a:pt x="3" y="1"/>
                    </a:lnTo>
                    <a:lnTo>
                      <a:pt x="5" y="1"/>
                    </a:lnTo>
                    <a:lnTo>
                      <a:pt x="9" y="4"/>
                    </a:lnTo>
                    <a:lnTo>
                      <a:pt x="11" y="7"/>
                    </a:lnTo>
                    <a:lnTo>
                      <a:pt x="11" y="9"/>
                    </a:lnTo>
                    <a:lnTo>
                      <a:pt x="11" y="12"/>
                    </a:lnTo>
                    <a:lnTo>
                      <a:pt x="9" y="13"/>
                    </a:lnTo>
                    <a:lnTo>
                      <a:pt x="5" y="10"/>
                    </a:lnTo>
                    <a:lnTo>
                      <a:pt x="4" y="8"/>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8" name="Freeform 386"/>
              <p:cNvSpPr>
                <a:spLocks/>
              </p:cNvSpPr>
              <p:nvPr userDrawn="1"/>
            </p:nvSpPr>
            <p:spPr bwMode="auto">
              <a:xfrm>
                <a:off x="166" y="285"/>
                <a:ext cx="3" cy="5"/>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3">
                    <a:moveTo>
                      <a:pt x="5" y="8"/>
                    </a:moveTo>
                    <a:lnTo>
                      <a:pt x="3" y="12"/>
                    </a:lnTo>
                    <a:lnTo>
                      <a:pt x="1" y="13"/>
                    </a:lnTo>
                    <a:lnTo>
                      <a:pt x="0" y="12"/>
                    </a:lnTo>
                    <a:lnTo>
                      <a:pt x="0" y="8"/>
                    </a:lnTo>
                    <a:lnTo>
                      <a:pt x="0" y="5"/>
                    </a:lnTo>
                    <a:lnTo>
                      <a:pt x="0" y="4"/>
                    </a:lnTo>
                    <a:lnTo>
                      <a:pt x="3" y="3"/>
                    </a:lnTo>
                    <a:lnTo>
                      <a:pt x="7" y="1"/>
                    </a:lnTo>
                    <a:lnTo>
                      <a:pt x="9" y="0"/>
                    </a:lnTo>
                    <a:lnTo>
                      <a:pt x="10" y="0"/>
                    </a:lnTo>
                    <a:lnTo>
                      <a:pt x="10" y="1"/>
                    </a:lnTo>
                    <a:lnTo>
                      <a:pt x="9" y="4"/>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9" name="Freeform 387"/>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0" name="Freeform 388"/>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1" name="Freeform 389"/>
              <p:cNvSpPr>
                <a:spLocks/>
              </p:cNvSpPr>
              <p:nvPr userDrawn="1"/>
            </p:nvSpPr>
            <p:spPr bwMode="auto">
              <a:xfrm>
                <a:off x="264" y="285"/>
                <a:ext cx="4" cy="4"/>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w 10"/>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13">
                    <a:moveTo>
                      <a:pt x="1" y="0"/>
                    </a:moveTo>
                    <a:lnTo>
                      <a:pt x="2" y="1"/>
                    </a:lnTo>
                    <a:lnTo>
                      <a:pt x="6" y="4"/>
                    </a:lnTo>
                    <a:lnTo>
                      <a:pt x="9" y="5"/>
                    </a:lnTo>
                    <a:lnTo>
                      <a:pt x="10" y="6"/>
                    </a:lnTo>
                    <a:lnTo>
                      <a:pt x="10" y="8"/>
                    </a:lnTo>
                    <a:lnTo>
                      <a:pt x="9" y="10"/>
                    </a:lnTo>
                    <a:lnTo>
                      <a:pt x="7" y="13"/>
                    </a:lnTo>
                    <a:lnTo>
                      <a:pt x="6" y="13"/>
                    </a:lnTo>
                    <a:lnTo>
                      <a:pt x="5" y="11"/>
                    </a:lnTo>
                    <a:lnTo>
                      <a:pt x="2" y="8"/>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2" name="Freeform 390"/>
              <p:cNvSpPr>
                <a:spLocks/>
              </p:cNvSpPr>
              <p:nvPr userDrawn="1"/>
            </p:nvSpPr>
            <p:spPr bwMode="auto">
              <a:xfrm>
                <a:off x="269" y="285"/>
                <a:ext cx="4" cy="5"/>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3">
                    <a:moveTo>
                      <a:pt x="9" y="5"/>
                    </a:moveTo>
                    <a:lnTo>
                      <a:pt x="5" y="9"/>
                    </a:lnTo>
                    <a:lnTo>
                      <a:pt x="4" y="13"/>
                    </a:lnTo>
                    <a:lnTo>
                      <a:pt x="2" y="13"/>
                    </a:lnTo>
                    <a:lnTo>
                      <a:pt x="1" y="13"/>
                    </a:lnTo>
                    <a:lnTo>
                      <a:pt x="1" y="12"/>
                    </a:lnTo>
                    <a:lnTo>
                      <a:pt x="0" y="8"/>
                    </a:lnTo>
                    <a:lnTo>
                      <a:pt x="0" y="5"/>
                    </a:lnTo>
                    <a:lnTo>
                      <a:pt x="1" y="4"/>
                    </a:lnTo>
                    <a:lnTo>
                      <a:pt x="5" y="3"/>
                    </a:lnTo>
                    <a:lnTo>
                      <a:pt x="9" y="0"/>
                    </a:lnTo>
                    <a:lnTo>
                      <a:pt x="10" y="0"/>
                    </a:lnTo>
                    <a:lnTo>
                      <a:pt x="12" y="1"/>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3" name="Freeform 391"/>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4" name="Freeform 392"/>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5" name="Freeform 393"/>
              <p:cNvSpPr>
                <a:spLocks/>
              </p:cNvSpPr>
              <p:nvPr userDrawn="1"/>
            </p:nvSpPr>
            <p:spPr bwMode="auto">
              <a:xfrm>
                <a:off x="163" y="188"/>
                <a:ext cx="2"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13">
                    <a:moveTo>
                      <a:pt x="4" y="0"/>
                    </a:moveTo>
                    <a:lnTo>
                      <a:pt x="1" y="0"/>
                    </a:lnTo>
                    <a:lnTo>
                      <a:pt x="1" y="2"/>
                    </a:lnTo>
                    <a:lnTo>
                      <a:pt x="0" y="3"/>
                    </a:lnTo>
                    <a:lnTo>
                      <a:pt x="1" y="7"/>
                    </a:lnTo>
                    <a:lnTo>
                      <a:pt x="3" y="9"/>
                    </a:lnTo>
                    <a:lnTo>
                      <a:pt x="3" y="12"/>
                    </a:lnTo>
                    <a:lnTo>
                      <a:pt x="5" y="13"/>
                    </a:lnTo>
                    <a:lnTo>
                      <a:pt x="6" y="12"/>
                    </a:lnTo>
                    <a:lnTo>
                      <a:pt x="8" y="9"/>
                    </a:lnTo>
                    <a:lnTo>
                      <a:pt x="8" y="5"/>
                    </a:lnTo>
                    <a:lnTo>
                      <a:pt x="8" y="2"/>
                    </a:lnTo>
                    <a:lnTo>
                      <a:pt x="8" y="0"/>
                    </a:lnTo>
                    <a:lnTo>
                      <a:pt x="6"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6" name="Freeform 394"/>
              <p:cNvSpPr>
                <a:spLocks/>
              </p:cNvSpPr>
              <p:nvPr userDrawn="1"/>
            </p:nvSpPr>
            <p:spPr bwMode="auto">
              <a:xfrm>
                <a:off x="269" y="188"/>
                <a:ext cx="3"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w 8"/>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13">
                    <a:moveTo>
                      <a:pt x="2" y="0"/>
                    </a:moveTo>
                    <a:lnTo>
                      <a:pt x="1" y="0"/>
                    </a:lnTo>
                    <a:lnTo>
                      <a:pt x="0" y="2"/>
                    </a:lnTo>
                    <a:lnTo>
                      <a:pt x="0" y="3"/>
                    </a:lnTo>
                    <a:lnTo>
                      <a:pt x="0" y="7"/>
                    </a:lnTo>
                    <a:lnTo>
                      <a:pt x="1" y="9"/>
                    </a:lnTo>
                    <a:lnTo>
                      <a:pt x="1" y="12"/>
                    </a:lnTo>
                    <a:lnTo>
                      <a:pt x="4" y="13"/>
                    </a:lnTo>
                    <a:lnTo>
                      <a:pt x="5" y="12"/>
                    </a:lnTo>
                    <a:lnTo>
                      <a:pt x="6" y="9"/>
                    </a:lnTo>
                    <a:lnTo>
                      <a:pt x="6" y="5"/>
                    </a:lnTo>
                    <a:lnTo>
                      <a:pt x="8" y="2"/>
                    </a:lnTo>
                    <a:lnTo>
                      <a:pt x="6" y="0"/>
                    </a:lnTo>
                    <a:lnTo>
                      <a:pt x="5" y="0"/>
                    </a:lnTo>
                    <a:lnTo>
                      <a:pt x="2"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7" name="Freeform 395"/>
              <p:cNvSpPr>
                <a:spLocks/>
              </p:cNvSpPr>
              <p:nvPr userDrawn="1"/>
            </p:nvSpPr>
            <p:spPr bwMode="auto">
              <a:xfrm>
                <a:off x="163" y="293"/>
                <a:ext cx="3" cy="3"/>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w 8"/>
                  <a:gd name="T13" fmla="*/ 0 h 9"/>
                  <a:gd name="T14" fmla="*/ 0 w 8"/>
                  <a:gd name="T15" fmla="*/ 0 h 9"/>
                  <a:gd name="T16" fmla="*/ 0 w 8"/>
                  <a:gd name="T17" fmla="*/ 0 h 9"/>
                  <a:gd name="T18" fmla="*/ 0 w 8"/>
                  <a:gd name="T19" fmla="*/ 0 h 9"/>
                  <a:gd name="T20" fmla="*/ 0 w 8"/>
                  <a:gd name="T21" fmla="*/ 0 h 9"/>
                  <a:gd name="T22" fmla="*/ 0 w 8"/>
                  <a:gd name="T23" fmla="*/ 0 h 9"/>
                  <a:gd name="T24" fmla="*/ 0 w 8"/>
                  <a:gd name="T25" fmla="*/ 0 h 9"/>
                  <a:gd name="T26" fmla="*/ 0 w 8"/>
                  <a:gd name="T27" fmla="*/ 0 h 9"/>
                  <a:gd name="T28" fmla="*/ 0 w 8"/>
                  <a:gd name="T29" fmla="*/ 0 h 9"/>
                  <a:gd name="T30" fmla="*/ 0 w 8"/>
                  <a:gd name="T31" fmla="*/ 0 h 9"/>
                  <a:gd name="T32" fmla="*/ 0 w 8"/>
                  <a:gd name="T33" fmla="*/ 0 h 9"/>
                  <a:gd name="T34" fmla="*/ 0 w 8"/>
                  <a:gd name="T35" fmla="*/ 0 h 9"/>
                  <a:gd name="T36" fmla="*/ 0 w 8"/>
                  <a:gd name="T37" fmla="*/ 0 h 9"/>
                  <a:gd name="T38" fmla="*/ 0 w 8"/>
                  <a:gd name="T39" fmla="*/ 0 h 9"/>
                  <a:gd name="T40" fmla="*/ 0 w 8"/>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9">
                    <a:moveTo>
                      <a:pt x="4" y="0"/>
                    </a:moveTo>
                    <a:lnTo>
                      <a:pt x="3" y="0"/>
                    </a:lnTo>
                    <a:lnTo>
                      <a:pt x="2" y="0"/>
                    </a:lnTo>
                    <a:lnTo>
                      <a:pt x="0" y="2"/>
                    </a:lnTo>
                    <a:lnTo>
                      <a:pt x="2" y="6"/>
                    </a:lnTo>
                    <a:lnTo>
                      <a:pt x="4" y="9"/>
                    </a:lnTo>
                    <a:lnTo>
                      <a:pt x="5" y="9"/>
                    </a:lnTo>
                    <a:lnTo>
                      <a:pt x="7" y="8"/>
                    </a:lnTo>
                    <a:lnTo>
                      <a:pt x="8" y="4"/>
                    </a:lnTo>
                    <a:lnTo>
                      <a:pt x="8" y="2"/>
                    </a:lnTo>
                    <a:lnTo>
                      <a:pt x="8" y="0"/>
                    </a:lnTo>
                    <a:lnTo>
                      <a:pt x="7"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8" name="Freeform 396"/>
              <p:cNvSpPr>
                <a:spLocks/>
              </p:cNvSpPr>
              <p:nvPr userDrawn="1"/>
            </p:nvSpPr>
            <p:spPr bwMode="auto">
              <a:xfrm>
                <a:off x="267" y="293"/>
                <a:ext cx="2" cy="3"/>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0">
                    <a:moveTo>
                      <a:pt x="0" y="4"/>
                    </a:moveTo>
                    <a:lnTo>
                      <a:pt x="0" y="7"/>
                    </a:lnTo>
                    <a:lnTo>
                      <a:pt x="1" y="9"/>
                    </a:lnTo>
                    <a:lnTo>
                      <a:pt x="2" y="10"/>
                    </a:lnTo>
                    <a:lnTo>
                      <a:pt x="4" y="8"/>
                    </a:lnTo>
                    <a:lnTo>
                      <a:pt x="5" y="4"/>
                    </a:lnTo>
                    <a:lnTo>
                      <a:pt x="6" y="1"/>
                    </a:lnTo>
                    <a:lnTo>
                      <a:pt x="5" y="0"/>
                    </a:lnTo>
                    <a:lnTo>
                      <a:pt x="4" y="0"/>
                    </a:lnTo>
                    <a:lnTo>
                      <a:pt x="2" y="0"/>
                    </a:lnTo>
                    <a:lnTo>
                      <a:pt x="1" y="0"/>
                    </a:lnTo>
                    <a:lnTo>
                      <a:pt x="0" y="0"/>
                    </a:lnTo>
                    <a:lnTo>
                      <a:pt x="0" y="3"/>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9" name="Freeform 397"/>
              <p:cNvSpPr>
                <a:spLocks/>
              </p:cNvSpPr>
              <p:nvPr userDrawn="1"/>
            </p:nvSpPr>
            <p:spPr bwMode="auto">
              <a:xfrm>
                <a:off x="203" y="237"/>
                <a:ext cx="41" cy="43"/>
              </a:xfrm>
              <a:custGeom>
                <a:avLst/>
                <a:gdLst>
                  <a:gd name="T0" fmla="*/ 0 w 122"/>
                  <a:gd name="T1" fmla="*/ 0 h 128"/>
                  <a:gd name="T2" fmla="*/ 0 w 122"/>
                  <a:gd name="T3" fmla="*/ 0 h 128"/>
                  <a:gd name="T4" fmla="*/ 0 w 122"/>
                  <a:gd name="T5" fmla="*/ 0 h 128"/>
                  <a:gd name="T6" fmla="*/ 0 w 122"/>
                  <a:gd name="T7" fmla="*/ 0 h 128"/>
                  <a:gd name="T8" fmla="*/ 0 w 122"/>
                  <a:gd name="T9" fmla="*/ 0 h 128"/>
                  <a:gd name="T10" fmla="*/ 0 w 122"/>
                  <a:gd name="T11" fmla="*/ 0 h 128"/>
                  <a:gd name="T12" fmla="*/ 0 w 122"/>
                  <a:gd name="T13" fmla="*/ 0 h 128"/>
                  <a:gd name="T14" fmla="*/ 0 w 122"/>
                  <a:gd name="T15" fmla="*/ 0 h 128"/>
                  <a:gd name="T16" fmla="*/ 0 w 122"/>
                  <a:gd name="T17" fmla="*/ 0 h 128"/>
                  <a:gd name="T18" fmla="*/ 0 w 122"/>
                  <a:gd name="T19" fmla="*/ 0 h 128"/>
                  <a:gd name="T20" fmla="*/ 0 w 122"/>
                  <a:gd name="T21" fmla="*/ 0 h 128"/>
                  <a:gd name="T22" fmla="*/ 0 w 122"/>
                  <a:gd name="T23" fmla="*/ 0 h 128"/>
                  <a:gd name="T24" fmla="*/ 0 w 122"/>
                  <a:gd name="T25" fmla="*/ 0 h 128"/>
                  <a:gd name="T26" fmla="*/ 0 w 122"/>
                  <a:gd name="T27" fmla="*/ 0 h 128"/>
                  <a:gd name="T28" fmla="*/ 0 w 122"/>
                  <a:gd name="T29" fmla="*/ 0 h 128"/>
                  <a:gd name="T30" fmla="*/ 0 w 122"/>
                  <a:gd name="T31" fmla="*/ 0 h 128"/>
                  <a:gd name="T32" fmla="*/ 0 w 122"/>
                  <a:gd name="T33" fmla="*/ 0 h 128"/>
                  <a:gd name="T34" fmla="*/ 0 w 122"/>
                  <a:gd name="T35" fmla="*/ 0 h 128"/>
                  <a:gd name="T36" fmla="*/ 0 w 122"/>
                  <a:gd name="T37" fmla="*/ 0 h 128"/>
                  <a:gd name="T38" fmla="*/ 0 w 122"/>
                  <a:gd name="T39" fmla="*/ 0 h 128"/>
                  <a:gd name="T40" fmla="*/ 0 w 122"/>
                  <a:gd name="T41" fmla="*/ 0 h 128"/>
                  <a:gd name="T42" fmla="*/ 0 w 122"/>
                  <a:gd name="T43" fmla="*/ 0 h 128"/>
                  <a:gd name="T44" fmla="*/ 0 w 122"/>
                  <a:gd name="T45" fmla="*/ 0 h 128"/>
                  <a:gd name="T46" fmla="*/ 0 w 122"/>
                  <a:gd name="T47" fmla="*/ 0 h 128"/>
                  <a:gd name="T48" fmla="*/ 0 w 122"/>
                  <a:gd name="T49" fmla="*/ 0 h 128"/>
                  <a:gd name="T50" fmla="*/ 0 w 122"/>
                  <a:gd name="T51" fmla="*/ 0 h 128"/>
                  <a:gd name="T52" fmla="*/ 0 w 122"/>
                  <a:gd name="T53" fmla="*/ 0 h 128"/>
                  <a:gd name="T54" fmla="*/ 0 w 122"/>
                  <a:gd name="T55" fmla="*/ 0 h 128"/>
                  <a:gd name="T56" fmla="*/ 0 w 122"/>
                  <a:gd name="T57" fmla="*/ 0 h 128"/>
                  <a:gd name="T58" fmla="*/ 0 w 122"/>
                  <a:gd name="T59" fmla="*/ 0 h 128"/>
                  <a:gd name="T60" fmla="*/ 0 w 122"/>
                  <a:gd name="T61" fmla="*/ 0 h 128"/>
                  <a:gd name="T62" fmla="*/ 0 w 122"/>
                  <a:gd name="T63" fmla="*/ 0 h 128"/>
                  <a:gd name="T64" fmla="*/ 0 w 122"/>
                  <a:gd name="T65" fmla="*/ 0 h 128"/>
                  <a:gd name="T66" fmla="*/ 0 w 122"/>
                  <a:gd name="T67" fmla="*/ 0 h 128"/>
                  <a:gd name="T68" fmla="*/ 0 w 122"/>
                  <a:gd name="T69" fmla="*/ 0 h 128"/>
                  <a:gd name="T70" fmla="*/ 0 w 122"/>
                  <a:gd name="T71" fmla="*/ 0 h 128"/>
                  <a:gd name="T72" fmla="*/ 0 w 122"/>
                  <a:gd name="T73" fmla="*/ 0 h 128"/>
                  <a:gd name="T74" fmla="*/ 0 w 122"/>
                  <a:gd name="T75" fmla="*/ 0 h 128"/>
                  <a:gd name="T76" fmla="*/ 0 w 122"/>
                  <a:gd name="T77" fmla="*/ 0 h 128"/>
                  <a:gd name="T78" fmla="*/ 0 w 122"/>
                  <a:gd name="T79" fmla="*/ 0 h 128"/>
                  <a:gd name="T80" fmla="*/ 0 w 122"/>
                  <a:gd name="T81" fmla="*/ 0 h 128"/>
                  <a:gd name="T82" fmla="*/ 0 w 122"/>
                  <a:gd name="T83" fmla="*/ 0 h 128"/>
                  <a:gd name="T84" fmla="*/ 0 w 122"/>
                  <a:gd name="T85" fmla="*/ 0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 h="128">
                    <a:moveTo>
                      <a:pt x="0" y="5"/>
                    </a:moveTo>
                    <a:lnTo>
                      <a:pt x="18" y="5"/>
                    </a:lnTo>
                    <a:lnTo>
                      <a:pt x="19" y="3"/>
                    </a:lnTo>
                    <a:lnTo>
                      <a:pt x="22" y="1"/>
                    </a:lnTo>
                    <a:lnTo>
                      <a:pt x="23" y="0"/>
                    </a:lnTo>
                    <a:lnTo>
                      <a:pt x="27" y="0"/>
                    </a:lnTo>
                    <a:lnTo>
                      <a:pt x="30" y="0"/>
                    </a:lnTo>
                    <a:lnTo>
                      <a:pt x="32" y="1"/>
                    </a:lnTo>
                    <a:lnTo>
                      <a:pt x="36" y="5"/>
                    </a:lnTo>
                    <a:lnTo>
                      <a:pt x="50" y="5"/>
                    </a:lnTo>
                    <a:lnTo>
                      <a:pt x="53" y="3"/>
                    </a:lnTo>
                    <a:lnTo>
                      <a:pt x="54" y="1"/>
                    </a:lnTo>
                    <a:lnTo>
                      <a:pt x="58" y="0"/>
                    </a:lnTo>
                    <a:lnTo>
                      <a:pt x="61" y="0"/>
                    </a:lnTo>
                    <a:lnTo>
                      <a:pt x="63" y="0"/>
                    </a:lnTo>
                    <a:lnTo>
                      <a:pt x="66" y="1"/>
                    </a:lnTo>
                    <a:lnTo>
                      <a:pt x="69" y="3"/>
                    </a:lnTo>
                    <a:lnTo>
                      <a:pt x="70" y="5"/>
                    </a:lnTo>
                    <a:lnTo>
                      <a:pt x="84" y="5"/>
                    </a:lnTo>
                    <a:lnTo>
                      <a:pt x="88" y="1"/>
                    </a:lnTo>
                    <a:lnTo>
                      <a:pt x="89" y="0"/>
                    </a:lnTo>
                    <a:lnTo>
                      <a:pt x="93" y="0"/>
                    </a:lnTo>
                    <a:lnTo>
                      <a:pt x="98" y="1"/>
                    </a:lnTo>
                    <a:lnTo>
                      <a:pt x="102" y="5"/>
                    </a:lnTo>
                    <a:lnTo>
                      <a:pt x="122" y="5"/>
                    </a:lnTo>
                    <a:lnTo>
                      <a:pt x="122" y="95"/>
                    </a:lnTo>
                    <a:lnTo>
                      <a:pt x="105" y="95"/>
                    </a:lnTo>
                    <a:lnTo>
                      <a:pt x="105" y="128"/>
                    </a:lnTo>
                    <a:lnTo>
                      <a:pt x="85" y="128"/>
                    </a:lnTo>
                    <a:lnTo>
                      <a:pt x="85" y="95"/>
                    </a:lnTo>
                    <a:lnTo>
                      <a:pt x="36" y="95"/>
                    </a:lnTo>
                    <a:lnTo>
                      <a:pt x="36" y="128"/>
                    </a:lnTo>
                    <a:lnTo>
                      <a:pt x="17" y="128"/>
                    </a:lnTo>
                    <a:lnTo>
                      <a:pt x="17" y="93"/>
                    </a:lnTo>
                    <a:lnTo>
                      <a:pt x="0" y="9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0" name="Rectangle 398"/>
              <p:cNvSpPr>
                <a:spLocks noChangeArrowheads="1"/>
              </p:cNvSpPr>
              <p:nvPr userDrawn="1"/>
            </p:nvSpPr>
            <p:spPr bwMode="auto">
              <a:xfrm>
                <a:off x="205" y="241"/>
                <a:ext cx="37" cy="25"/>
              </a:xfrm>
              <a:prstGeom prst="rect">
                <a:avLst/>
              </a:prstGeom>
              <a:solidFill>
                <a:srgbClr val="EF4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71" name="Freeform 399"/>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2" name="Freeform 400"/>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3" name="Freeform 401"/>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4" name="Freeform 402"/>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5" name="Freeform 403"/>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6" name="Freeform 404"/>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7" name="Freeform 405"/>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8" name="Freeform 406"/>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9" name="Freeform 407"/>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0" name="Freeform 408"/>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1" name="Freeform 409"/>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2" name="Freeform 410"/>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3" name="Freeform 411"/>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4" name="Freeform 412"/>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5" name="Freeform 413"/>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6" name="Freeform 414"/>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7" name="Freeform 415"/>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8" name="Freeform 416"/>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9" name="Rectangle 417"/>
              <p:cNvSpPr>
                <a:spLocks noChangeArrowheads="1"/>
              </p:cNvSpPr>
              <p:nvPr userDrawn="1"/>
            </p:nvSpPr>
            <p:spPr bwMode="auto">
              <a:xfrm>
                <a:off x="205" y="243"/>
                <a:ext cx="37"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0" name="Rectangle 418"/>
              <p:cNvSpPr>
                <a:spLocks noChangeArrowheads="1"/>
              </p:cNvSpPr>
              <p:nvPr userDrawn="1"/>
            </p:nvSpPr>
            <p:spPr bwMode="auto">
              <a:xfrm>
                <a:off x="205" y="243"/>
                <a:ext cx="37"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1" name="Freeform 419"/>
              <p:cNvSpPr>
                <a:spLocks/>
              </p:cNvSpPr>
              <p:nvPr userDrawn="1"/>
            </p:nvSpPr>
            <p:spPr bwMode="auto">
              <a:xfrm>
                <a:off x="211"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9" y="3"/>
                    </a:lnTo>
                    <a:lnTo>
                      <a:pt x="8" y="1"/>
                    </a:lnTo>
                    <a:lnTo>
                      <a:pt x="5" y="0"/>
                    </a:lnTo>
                    <a:lnTo>
                      <a:pt x="4" y="1"/>
                    </a:lnTo>
                    <a:lnTo>
                      <a:pt x="2"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92" name="Freeform 420"/>
              <p:cNvSpPr>
                <a:spLocks/>
              </p:cNvSpPr>
              <p:nvPr userDrawn="1"/>
            </p:nvSpPr>
            <p:spPr bwMode="auto">
              <a:xfrm>
                <a:off x="222"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22">
                    <a:moveTo>
                      <a:pt x="0" y="16"/>
                    </a:moveTo>
                    <a:lnTo>
                      <a:pt x="0" y="17"/>
                    </a:lnTo>
                    <a:lnTo>
                      <a:pt x="1" y="21"/>
                    </a:lnTo>
                    <a:lnTo>
                      <a:pt x="5" y="22"/>
                    </a:lnTo>
                    <a:lnTo>
                      <a:pt x="7" y="21"/>
                    </a:lnTo>
                    <a:lnTo>
                      <a:pt x="9" y="17"/>
                    </a:lnTo>
                    <a:lnTo>
                      <a:pt x="9" y="16"/>
                    </a:lnTo>
                    <a:lnTo>
                      <a:pt x="9" y="7"/>
                    </a:lnTo>
                    <a:lnTo>
                      <a:pt x="7" y="3"/>
                    </a:lnTo>
                    <a:lnTo>
                      <a:pt x="6" y="1"/>
                    </a:lnTo>
                    <a:lnTo>
                      <a:pt x="5" y="0"/>
                    </a:lnTo>
                    <a:lnTo>
                      <a:pt x="2" y="1"/>
                    </a:lnTo>
                    <a:lnTo>
                      <a:pt x="1" y="3"/>
                    </a:lnTo>
                    <a:lnTo>
                      <a:pt x="0" y="4"/>
                    </a:lnTo>
                    <a:lnTo>
                      <a:pt x="0" y="7"/>
                    </a:lnTo>
                    <a:lnTo>
                      <a:pt x="0" y="16"/>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93" name="Freeform 421"/>
              <p:cNvSpPr>
                <a:spLocks/>
              </p:cNvSpPr>
              <p:nvPr userDrawn="1"/>
            </p:nvSpPr>
            <p:spPr bwMode="auto">
              <a:xfrm>
                <a:off x="233"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8" y="3"/>
                    </a:lnTo>
                    <a:lnTo>
                      <a:pt x="6" y="1"/>
                    </a:lnTo>
                    <a:lnTo>
                      <a:pt x="5" y="0"/>
                    </a:lnTo>
                    <a:lnTo>
                      <a:pt x="3"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94" name="Rectangle 422"/>
              <p:cNvSpPr>
                <a:spLocks noChangeArrowheads="1"/>
              </p:cNvSpPr>
              <p:nvPr userDrawn="1"/>
            </p:nvSpPr>
            <p:spPr bwMode="auto">
              <a:xfrm>
                <a:off x="210" y="271"/>
                <a:ext cx="3"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5" name="Rectangle 423"/>
              <p:cNvSpPr>
                <a:spLocks noChangeArrowheads="1"/>
              </p:cNvSpPr>
              <p:nvPr userDrawn="1"/>
            </p:nvSpPr>
            <p:spPr bwMode="auto">
              <a:xfrm>
                <a:off x="210" y="276"/>
                <a:ext cx="3"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6" name="Rectangle 424"/>
              <p:cNvSpPr>
                <a:spLocks noChangeArrowheads="1"/>
              </p:cNvSpPr>
              <p:nvPr userDrawn="1"/>
            </p:nvSpPr>
            <p:spPr bwMode="auto">
              <a:xfrm>
                <a:off x="233" y="271"/>
                <a:ext cx="4"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7" name="Rectangle 425"/>
              <p:cNvSpPr>
                <a:spLocks noChangeArrowheads="1"/>
              </p:cNvSpPr>
              <p:nvPr userDrawn="1"/>
            </p:nvSpPr>
            <p:spPr bwMode="auto">
              <a:xfrm>
                <a:off x="233" y="276"/>
                <a:ext cx="4"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98" name="Freeform 426"/>
              <p:cNvSpPr>
                <a:spLocks/>
              </p:cNvSpPr>
              <p:nvPr userDrawn="1"/>
            </p:nvSpPr>
            <p:spPr bwMode="auto">
              <a:xfrm>
                <a:off x="349" y="184"/>
                <a:ext cx="52" cy="50"/>
              </a:xfrm>
              <a:custGeom>
                <a:avLst/>
                <a:gdLst>
                  <a:gd name="T0" fmla="*/ 0 w 157"/>
                  <a:gd name="T1" fmla="*/ 0 h 150"/>
                  <a:gd name="T2" fmla="*/ 0 w 157"/>
                  <a:gd name="T3" fmla="*/ 0 h 150"/>
                  <a:gd name="T4" fmla="*/ 0 w 157"/>
                  <a:gd name="T5" fmla="*/ 0 h 150"/>
                  <a:gd name="T6" fmla="*/ 0 w 157"/>
                  <a:gd name="T7" fmla="*/ 0 h 150"/>
                  <a:gd name="T8" fmla="*/ 0 w 157"/>
                  <a:gd name="T9" fmla="*/ 0 h 150"/>
                  <a:gd name="T10" fmla="*/ 0 w 157"/>
                  <a:gd name="T11" fmla="*/ 0 h 150"/>
                  <a:gd name="T12" fmla="*/ 0 w 157"/>
                  <a:gd name="T13" fmla="*/ 0 h 150"/>
                  <a:gd name="T14" fmla="*/ 0 w 157"/>
                  <a:gd name="T15" fmla="*/ 0 h 150"/>
                  <a:gd name="T16" fmla="*/ 0 w 157"/>
                  <a:gd name="T17" fmla="*/ 0 h 150"/>
                  <a:gd name="T18" fmla="*/ 0 w 157"/>
                  <a:gd name="T19" fmla="*/ 0 h 150"/>
                  <a:gd name="T20" fmla="*/ 0 w 157"/>
                  <a:gd name="T21" fmla="*/ 0 h 150"/>
                  <a:gd name="T22" fmla="*/ 0 w 157"/>
                  <a:gd name="T23" fmla="*/ 0 h 150"/>
                  <a:gd name="T24" fmla="*/ 0 w 157"/>
                  <a:gd name="T25" fmla="*/ 0 h 150"/>
                  <a:gd name="T26" fmla="*/ 0 w 157"/>
                  <a:gd name="T27" fmla="*/ 0 h 150"/>
                  <a:gd name="T28" fmla="*/ 0 w 157"/>
                  <a:gd name="T29" fmla="*/ 0 h 150"/>
                  <a:gd name="T30" fmla="*/ 0 w 157"/>
                  <a:gd name="T31" fmla="*/ 0 h 150"/>
                  <a:gd name="T32" fmla="*/ 0 w 157"/>
                  <a:gd name="T33" fmla="*/ 0 h 150"/>
                  <a:gd name="T34" fmla="*/ 0 w 157"/>
                  <a:gd name="T35" fmla="*/ 0 h 150"/>
                  <a:gd name="T36" fmla="*/ 0 w 157"/>
                  <a:gd name="T37" fmla="*/ 0 h 150"/>
                  <a:gd name="T38" fmla="*/ 0 w 157"/>
                  <a:gd name="T39" fmla="*/ 0 h 150"/>
                  <a:gd name="T40" fmla="*/ 0 w 157"/>
                  <a:gd name="T41" fmla="*/ 0 h 150"/>
                  <a:gd name="T42" fmla="*/ 0 w 157"/>
                  <a:gd name="T43" fmla="*/ 0 h 150"/>
                  <a:gd name="T44" fmla="*/ 0 w 157"/>
                  <a:gd name="T45" fmla="*/ 0 h 150"/>
                  <a:gd name="T46" fmla="*/ 0 w 157"/>
                  <a:gd name="T47" fmla="*/ 0 h 150"/>
                  <a:gd name="T48" fmla="*/ 0 w 157"/>
                  <a:gd name="T49" fmla="*/ 0 h 150"/>
                  <a:gd name="T50" fmla="*/ 0 w 157"/>
                  <a:gd name="T51" fmla="*/ 0 h 150"/>
                  <a:gd name="T52" fmla="*/ 0 w 157"/>
                  <a:gd name="T53" fmla="*/ 0 h 150"/>
                  <a:gd name="T54" fmla="*/ 0 w 157"/>
                  <a:gd name="T55" fmla="*/ 0 h 150"/>
                  <a:gd name="T56" fmla="*/ 0 w 157"/>
                  <a:gd name="T57" fmla="*/ 0 h 150"/>
                  <a:gd name="T58" fmla="*/ 0 w 157"/>
                  <a:gd name="T59" fmla="*/ 0 h 150"/>
                  <a:gd name="T60" fmla="*/ 0 w 157"/>
                  <a:gd name="T61" fmla="*/ 0 h 150"/>
                  <a:gd name="T62" fmla="*/ 0 w 157"/>
                  <a:gd name="T63" fmla="*/ 0 h 150"/>
                  <a:gd name="T64" fmla="*/ 0 w 157"/>
                  <a:gd name="T65" fmla="*/ 0 h 150"/>
                  <a:gd name="T66" fmla="*/ 0 w 157"/>
                  <a:gd name="T67" fmla="*/ 0 h 150"/>
                  <a:gd name="T68" fmla="*/ 0 w 157"/>
                  <a:gd name="T69" fmla="*/ 0 h 150"/>
                  <a:gd name="T70" fmla="*/ 0 w 157"/>
                  <a:gd name="T71" fmla="*/ 0 h 150"/>
                  <a:gd name="T72" fmla="*/ 0 w 157"/>
                  <a:gd name="T73" fmla="*/ 0 h 150"/>
                  <a:gd name="T74" fmla="*/ 0 w 157"/>
                  <a:gd name="T75" fmla="*/ 0 h 150"/>
                  <a:gd name="T76" fmla="*/ 0 w 157"/>
                  <a:gd name="T77" fmla="*/ 0 h 150"/>
                  <a:gd name="T78" fmla="*/ 0 w 157"/>
                  <a:gd name="T79" fmla="*/ 0 h 150"/>
                  <a:gd name="T80" fmla="*/ 0 w 157"/>
                  <a:gd name="T81" fmla="*/ 0 h 150"/>
                  <a:gd name="T82" fmla="*/ 0 w 157"/>
                  <a:gd name="T83" fmla="*/ 0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7" h="150">
                    <a:moveTo>
                      <a:pt x="18" y="20"/>
                    </a:moveTo>
                    <a:lnTo>
                      <a:pt x="18" y="20"/>
                    </a:lnTo>
                    <a:lnTo>
                      <a:pt x="18" y="15"/>
                    </a:lnTo>
                    <a:lnTo>
                      <a:pt x="17" y="13"/>
                    </a:lnTo>
                    <a:lnTo>
                      <a:pt x="15" y="9"/>
                    </a:lnTo>
                    <a:lnTo>
                      <a:pt x="14" y="7"/>
                    </a:lnTo>
                    <a:lnTo>
                      <a:pt x="9" y="6"/>
                    </a:lnTo>
                    <a:lnTo>
                      <a:pt x="2" y="5"/>
                    </a:lnTo>
                    <a:lnTo>
                      <a:pt x="0" y="5"/>
                    </a:lnTo>
                    <a:lnTo>
                      <a:pt x="0" y="0"/>
                    </a:lnTo>
                    <a:lnTo>
                      <a:pt x="33" y="0"/>
                    </a:lnTo>
                    <a:lnTo>
                      <a:pt x="66" y="0"/>
                    </a:lnTo>
                    <a:lnTo>
                      <a:pt x="66" y="5"/>
                    </a:lnTo>
                    <a:lnTo>
                      <a:pt x="63" y="5"/>
                    </a:lnTo>
                    <a:lnTo>
                      <a:pt x="57" y="6"/>
                    </a:lnTo>
                    <a:lnTo>
                      <a:pt x="52" y="7"/>
                    </a:lnTo>
                    <a:lnTo>
                      <a:pt x="49" y="9"/>
                    </a:lnTo>
                    <a:lnTo>
                      <a:pt x="48" y="13"/>
                    </a:lnTo>
                    <a:lnTo>
                      <a:pt x="46" y="15"/>
                    </a:lnTo>
                    <a:lnTo>
                      <a:pt x="45" y="20"/>
                    </a:lnTo>
                    <a:lnTo>
                      <a:pt x="45" y="94"/>
                    </a:lnTo>
                    <a:lnTo>
                      <a:pt x="46" y="103"/>
                    </a:lnTo>
                    <a:lnTo>
                      <a:pt x="48" y="112"/>
                    </a:lnTo>
                    <a:lnTo>
                      <a:pt x="50" y="120"/>
                    </a:lnTo>
                    <a:lnTo>
                      <a:pt x="54" y="127"/>
                    </a:lnTo>
                    <a:lnTo>
                      <a:pt x="59" y="132"/>
                    </a:lnTo>
                    <a:lnTo>
                      <a:pt x="67" y="137"/>
                    </a:lnTo>
                    <a:lnTo>
                      <a:pt x="76" y="138"/>
                    </a:lnTo>
                    <a:lnTo>
                      <a:pt x="87" y="140"/>
                    </a:lnTo>
                    <a:lnTo>
                      <a:pt x="96" y="138"/>
                    </a:lnTo>
                    <a:lnTo>
                      <a:pt x="105" y="137"/>
                    </a:lnTo>
                    <a:lnTo>
                      <a:pt x="111" y="133"/>
                    </a:lnTo>
                    <a:lnTo>
                      <a:pt x="116" y="127"/>
                    </a:lnTo>
                    <a:lnTo>
                      <a:pt x="122" y="120"/>
                    </a:lnTo>
                    <a:lnTo>
                      <a:pt x="124" y="112"/>
                    </a:lnTo>
                    <a:lnTo>
                      <a:pt x="125" y="103"/>
                    </a:lnTo>
                    <a:lnTo>
                      <a:pt x="127" y="93"/>
                    </a:lnTo>
                    <a:lnTo>
                      <a:pt x="127" y="20"/>
                    </a:lnTo>
                    <a:lnTo>
                      <a:pt x="125" y="15"/>
                    </a:lnTo>
                    <a:lnTo>
                      <a:pt x="125" y="13"/>
                    </a:lnTo>
                    <a:lnTo>
                      <a:pt x="123" y="9"/>
                    </a:lnTo>
                    <a:lnTo>
                      <a:pt x="122" y="7"/>
                    </a:lnTo>
                    <a:lnTo>
                      <a:pt x="116" y="6"/>
                    </a:lnTo>
                    <a:lnTo>
                      <a:pt x="111" y="5"/>
                    </a:lnTo>
                    <a:lnTo>
                      <a:pt x="107" y="5"/>
                    </a:lnTo>
                    <a:lnTo>
                      <a:pt x="107" y="0"/>
                    </a:lnTo>
                    <a:lnTo>
                      <a:pt x="132" y="0"/>
                    </a:lnTo>
                    <a:lnTo>
                      <a:pt x="157" y="0"/>
                    </a:lnTo>
                    <a:lnTo>
                      <a:pt x="157" y="5"/>
                    </a:lnTo>
                    <a:lnTo>
                      <a:pt x="153" y="5"/>
                    </a:lnTo>
                    <a:lnTo>
                      <a:pt x="149" y="6"/>
                    </a:lnTo>
                    <a:lnTo>
                      <a:pt x="144" y="7"/>
                    </a:lnTo>
                    <a:lnTo>
                      <a:pt x="142" y="9"/>
                    </a:lnTo>
                    <a:lnTo>
                      <a:pt x="141" y="13"/>
                    </a:lnTo>
                    <a:lnTo>
                      <a:pt x="140" y="15"/>
                    </a:lnTo>
                    <a:lnTo>
                      <a:pt x="140" y="20"/>
                    </a:lnTo>
                    <a:lnTo>
                      <a:pt x="140" y="89"/>
                    </a:lnTo>
                    <a:lnTo>
                      <a:pt x="138" y="105"/>
                    </a:lnTo>
                    <a:lnTo>
                      <a:pt x="135" y="119"/>
                    </a:lnTo>
                    <a:lnTo>
                      <a:pt x="129" y="129"/>
                    </a:lnTo>
                    <a:lnTo>
                      <a:pt x="123" y="137"/>
                    </a:lnTo>
                    <a:lnTo>
                      <a:pt x="114" y="143"/>
                    </a:lnTo>
                    <a:lnTo>
                      <a:pt x="105" y="147"/>
                    </a:lnTo>
                    <a:lnTo>
                      <a:pt x="93" y="150"/>
                    </a:lnTo>
                    <a:lnTo>
                      <a:pt x="81" y="150"/>
                    </a:lnTo>
                    <a:lnTo>
                      <a:pt x="67" y="150"/>
                    </a:lnTo>
                    <a:lnTo>
                      <a:pt x="55" y="147"/>
                    </a:lnTo>
                    <a:lnTo>
                      <a:pt x="44" y="143"/>
                    </a:lnTo>
                    <a:lnTo>
                      <a:pt x="35" y="138"/>
                    </a:lnTo>
                    <a:lnTo>
                      <a:pt x="28" y="130"/>
                    </a:lnTo>
                    <a:lnTo>
                      <a:pt x="23" y="121"/>
                    </a:lnTo>
                    <a:lnTo>
                      <a:pt x="19" y="111"/>
                    </a:lnTo>
                    <a:lnTo>
                      <a:pt x="18" y="98"/>
                    </a:lnTo>
                    <a:lnTo>
                      <a:pt x="1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99" name="Freeform 427"/>
              <p:cNvSpPr>
                <a:spLocks/>
              </p:cNvSpPr>
              <p:nvPr userDrawn="1"/>
            </p:nvSpPr>
            <p:spPr bwMode="auto">
              <a:xfrm>
                <a:off x="408" y="184"/>
                <a:ext cx="57" cy="50"/>
              </a:xfrm>
              <a:custGeom>
                <a:avLst/>
                <a:gdLst>
                  <a:gd name="T0" fmla="*/ 0 w 171"/>
                  <a:gd name="T1" fmla="*/ 0 h 150"/>
                  <a:gd name="T2" fmla="*/ 0 w 171"/>
                  <a:gd name="T3" fmla="*/ 0 h 150"/>
                  <a:gd name="T4" fmla="*/ 0 w 171"/>
                  <a:gd name="T5" fmla="*/ 0 h 150"/>
                  <a:gd name="T6" fmla="*/ 0 w 171"/>
                  <a:gd name="T7" fmla="*/ 0 h 150"/>
                  <a:gd name="T8" fmla="*/ 0 w 171"/>
                  <a:gd name="T9" fmla="*/ 0 h 150"/>
                  <a:gd name="T10" fmla="*/ 0 w 171"/>
                  <a:gd name="T11" fmla="*/ 0 h 150"/>
                  <a:gd name="T12" fmla="*/ 0 w 171"/>
                  <a:gd name="T13" fmla="*/ 0 h 150"/>
                  <a:gd name="T14" fmla="*/ 0 w 171"/>
                  <a:gd name="T15" fmla="*/ 0 h 150"/>
                  <a:gd name="T16" fmla="*/ 0 w 171"/>
                  <a:gd name="T17" fmla="*/ 0 h 150"/>
                  <a:gd name="T18" fmla="*/ 0 w 171"/>
                  <a:gd name="T19" fmla="*/ 0 h 150"/>
                  <a:gd name="T20" fmla="*/ 0 w 171"/>
                  <a:gd name="T21" fmla="*/ 0 h 150"/>
                  <a:gd name="T22" fmla="*/ 0 w 171"/>
                  <a:gd name="T23" fmla="*/ 0 h 150"/>
                  <a:gd name="T24" fmla="*/ 0 w 171"/>
                  <a:gd name="T25" fmla="*/ 0 h 150"/>
                  <a:gd name="T26" fmla="*/ 0 w 171"/>
                  <a:gd name="T27" fmla="*/ 0 h 150"/>
                  <a:gd name="T28" fmla="*/ 0 w 171"/>
                  <a:gd name="T29" fmla="*/ 0 h 150"/>
                  <a:gd name="T30" fmla="*/ 0 w 171"/>
                  <a:gd name="T31" fmla="*/ 0 h 150"/>
                  <a:gd name="T32" fmla="*/ 0 w 171"/>
                  <a:gd name="T33" fmla="*/ 0 h 150"/>
                  <a:gd name="T34" fmla="*/ 0 w 171"/>
                  <a:gd name="T35" fmla="*/ 0 h 150"/>
                  <a:gd name="T36" fmla="*/ 0 w 171"/>
                  <a:gd name="T37" fmla="*/ 0 h 150"/>
                  <a:gd name="T38" fmla="*/ 0 w 171"/>
                  <a:gd name="T39" fmla="*/ 0 h 150"/>
                  <a:gd name="T40" fmla="*/ 0 w 171"/>
                  <a:gd name="T41" fmla="*/ 0 h 150"/>
                  <a:gd name="T42" fmla="*/ 0 w 171"/>
                  <a:gd name="T43" fmla="*/ 0 h 150"/>
                  <a:gd name="T44" fmla="*/ 0 w 171"/>
                  <a:gd name="T45" fmla="*/ 0 h 150"/>
                  <a:gd name="T46" fmla="*/ 0 w 171"/>
                  <a:gd name="T47" fmla="*/ 0 h 150"/>
                  <a:gd name="T48" fmla="*/ 0 w 171"/>
                  <a:gd name="T49" fmla="*/ 0 h 150"/>
                  <a:gd name="T50" fmla="*/ 0 w 171"/>
                  <a:gd name="T51" fmla="*/ 0 h 150"/>
                  <a:gd name="T52" fmla="*/ 0 w 171"/>
                  <a:gd name="T53" fmla="*/ 0 h 150"/>
                  <a:gd name="T54" fmla="*/ 0 w 171"/>
                  <a:gd name="T55" fmla="*/ 0 h 150"/>
                  <a:gd name="T56" fmla="*/ 0 w 171"/>
                  <a:gd name="T57" fmla="*/ 0 h 150"/>
                  <a:gd name="T58" fmla="*/ 0 w 171"/>
                  <a:gd name="T59" fmla="*/ 0 h 150"/>
                  <a:gd name="T60" fmla="*/ 0 w 171"/>
                  <a:gd name="T61" fmla="*/ 0 h 150"/>
                  <a:gd name="T62" fmla="*/ 0 w 171"/>
                  <a:gd name="T63" fmla="*/ 0 h 150"/>
                  <a:gd name="T64" fmla="*/ 0 w 171"/>
                  <a:gd name="T65" fmla="*/ 0 h 150"/>
                  <a:gd name="T66" fmla="*/ 0 w 171"/>
                  <a:gd name="T67" fmla="*/ 0 h 150"/>
                  <a:gd name="T68" fmla="*/ 0 w 171"/>
                  <a:gd name="T69" fmla="*/ 0 h 150"/>
                  <a:gd name="T70" fmla="*/ 0 w 171"/>
                  <a:gd name="T71" fmla="*/ 0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1" h="150">
                    <a:moveTo>
                      <a:pt x="137" y="106"/>
                    </a:moveTo>
                    <a:lnTo>
                      <a:pt x="139" y="105"/>
                    </a:lnTo>
                    <a:lnTo>
                      <a:pt x="139" y="26"/>
                    </a:lnTo>
                    <a:lnTo>
                      <a:pt x="137" y="19"/>
                    </a:lnTo>
                    <a:lnTo>
                      <a:pt x="136" y="15"/>
                    </a:lnTo>
                    <a:lnTo>
                      <a:pt x="134" y="11"/>
                    </a:lnTo>
                    <a:lnTo>
                      <a:pt x="131" y="9"/>
                    </a:lnTo>
                    <a:lnTo>
                      <a:pt x="126" y="6"/>
                    </a:lnTo>
                    <a:lnTo>
                      <a:pt x="119" y="5"/>
                    </a:lnTo>
                    <a:lnTo>
                      <a:pt x="115" y="5"/>
                    </a:lnTo>
                    <a:lnTo>
                      <a:pt x="115" y="0"/>
                    </a:lnTo>
                    <a:lnTo>
                      <a:pt x="145" y="0"/>
                    </a:lnTo>
                    <a:lnTo>
                      <a:pt x="171" y="0"/>
                    </a:lnTo>
                    <a:lnTo>
                      <a:pt x="171" y="5"/>
                    </a:lnTo>
                    <a:lnTo>
                      <a:pt x="167" y="5"/>
                    </a:lnTo>
                    <a:lnTo>
                      <a:pt x="161" y="6"/>
                    </a:lnTo>
                    <a:lnTo>
                      <a:pt x="158" y="7"/>
                    </a:lnTo>
                    <a:lnTo>
                      <a:pt x="154" y="10"/>
                    </a:lnTo>
                    <a:lnTo>
                      <a:pt x="153" y="13"/>
                    </a:lnTo>
                    <a:lnTo>
                      <a:pt x="150" y="18"/>
                    </a:lnTo>
                    <a:lnTo>
                      <a:pt x="149" y="24"/>
                    </a:lnTo>
                    <a:lnTo>
                      <a:pt x="149" y="32"/>
                    </a:lnTo>
                    <a:lnTo>
                      <a:pt x="149" y="129"/>
                    </a:lnTo>
                    <a:lnTo>
                      <a:pt x="149" y="140"/>
                    </a:lnTo>
                    <a:lnTo>
                      <a:pt x="150" y="150"/>
                    </a:lnTo>
                    <a:lnTo>
                      <a:pt x="141" y="150"/>
                    </a:lnTo>
                    <a:lnTo>
                      <a:pt x="32" y="28"/>
                    </a:lnTo>
                    <a:lnTo>
                      <a:pt x="32" y="116"/>
                    </a:lnTo>
                    <a:lnTo>
                      <a:pt x="34" y="128"/>
                    </a:lnTo>
                    <a:lnTo>
                      <a:pt x="35" y="132"/>
                    </a:lnTo>
                    <a:lnTo>
                      <a:pt x="36" y="136"/>
                    </a:lnTo>
                    <a:lnTo>
                      <a:pt x="39" y="138"/>
                    </a:lnTo>
                    <a:lnTo>
                      <a:pt x="43" y="140"/>
                    </a:lnTo>
                    <a:lnTo>
                      <a:pt x="47" y="141"/>
                    </a:lnTo>
                    <a:lnTo>
                      <a:pt x="53" y="141"/>
                    </a:lnTo>
                    <a:lnTo>
                      <a:pt x="56" y="141"/>
                    </a:lnTo>
                    <a:lnTo>
                      <a:pt x="56" y="147"/>
                    </a:lnTo>
                    <a:lnTo>
                      <a:pt x="29" y="146"/>
                    </a:lnTo>
                    <a:lnTo>
                      <a:pt x="0" y="147"/>
                    </a:lnTo>
                    <a:lnTo>
                      <a:pt x="0" y="141"/>
                    </a:lnTo>
                    <a:lnTo>
                      <a:pt x="3" y="141"/>
                    </a:lnTo>
                    <a:lnTo>
                      <a:pt x="8" y="141"/>
                    </a:lnTo>
                    <a:lnTo>
                      <a:pt x="12" y="140"/>
                    </a:lnTo>
                    <a:lnTo>
                      <a:pt x="16" y="137"/>
                    </a:lnTo>
                    <a:lnTo>
                      <a:pt x="18" y="133"/>
                    </a:lnTo>
                    <a:lnTo>
                      <a:pt x="19" y="129"/>
                    </a:lnTo>
                    <a:lnTo>
                      <a:pt x="21" y="125"/>
                    </a:lnTo>
                    <a:lnTo>
                      <a:pt x="22" y="114"/>
                    </a:lnTo>
                    <a:lnTo>
                      <a:pt x="22" y="24"/>
                    </a:lnTo>
                    <a:lnTo>
                      <a:pt x="22" y="20"/>
                    </a:lnTo>
                    <a:lnTo>
                      <a:pt x="21" y="16"/>
                    </a:lnTo>
                    <a:lnTo>
                      <a:pt x="18" y="13"/>
                    </a:lnTo>
                    <a:lnTo>
                      <a:pt x="16" y="10"/>
                    </a:lnTo>
                    <a:lnTo>
                      <a:pt x="9" y="6"/>
                    </a:lnTo>
                    <a:lnTo>
                      <a:pt x="3" y="5"/>
                    </a:lnTo>
                    <a:lnTo>
                      <a:pt x="0" y="5"/>
                    </a:lnTo>
                    <a:lnTo>
                      <a:pt x="0" y="0"/>
                    </a:lnTo>
                    <a:lnTo>
                      <a:pt x="25" y="0"/>
                    </a:lnTo>
                    <a:lnTo>
                      <a:pt x="43" y="0"/>
                    </a:lnTo>
                    <a:lnTo>
                      <a:pt x="137"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0" name="Freeform 428"/>
              <p:cNvSpPr>
                <a:spLocks/>
              </p:cNvSpPr>
              <p:nvPr userDrawn="1"/>
            </p:nvSpPr>
            <p:spPr bwMode="auto">
              <a:xfrm>
                <a:off x="472"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1" name="Freeform 429"/>
              <p:cNvSpPr>
                <a:spLocks/>
              </p:cNvSpPr>
              <p:nvPr userDrawn="1"/>
            </p:nvSpPr>
            <p:spPr bwMode="auto">
              <a:xfrm>
                <a:off x="497" y="183"/>
                <a:ext cx="50" cy="51"/>
              </a:xfrm>
              <a:custGeom>
                <a:avLst/>
                <a:gdLst>
                  <a:gd name="T0" fmla="*/ 0 w 151"/>
                  <a:gd name="T1" fmla="*/ 0 h 152"/>
                  <a:gd name="T2" fmla="*/ 0 w 151"/>
                  <a:gd name="T3" fmla="*/ 0 h 152"/>
                  <a:gd name="T4" fmla="*/ 0 w 151"/>
                  <a:gd name="T5" fmla="*/ 0 h 152"/>
                  <a:gd name="T6" fmla="*/ 0 w 151"/>
                  <a:gd name="T7" fmla="*/ 0 h 152"/>
                  <a:gd name="T8" fmla="*/ 0 w 151"/>
                  <a:gd name="T9" fmla="*/ 0 h 152"/>
                  <a:gd name="T10" fmla="*/ 0 w 151"/>
                  <a:gd name="T11" fmla="*/ 0 h 152"/>
                  <a:gd name="T12" fmla="*/ 0 w 151"/>
                  <a:gd name="T13" fmla="*/ 0 h 152"/>
                  <a:gd name="T14" fmla="*/ 0 w 151"/>
                  <a:gd name="T15" fmla="*/ 0 h 152"/>
                  <a:gd name="T16" fmla="*/ 0 w 151"/>
                  <a:gd name="T17" fmla="*/ 0 h 152"/>
                  <a:gd name="T18" fmla="*/ 0 w 151"/>
                  <a:gd name="T19" fmla="*/ 0 h 152"/>
                  <a:gd name="T20" fmla="*/ 0 w 151"/>
                  <a:gd name="T21" fmla="*/ 0 h 152"/>
                  <a:gd name="T22" fmla="*/ 0 w 151"/>
                  <a:gd name="T23" fmla="*/ 0 h 152"/>
                  <a:gd name="T24" fmla="*/ 0 w 151"/>
                  <a:gd name="T25" fmla="*/ 0 h 152"/>
                  <a:gd name="T26" fmla="*/ 0 w 151"/>
                  <a:gd name="T27" fmla="*/ 0 h 152"/>
                  <a:gd name="T28" fmla="*/ 0 w 151"/>
                  <a:gd name="T29" fmla="*/ 0 h 152"/>
                  <a:gd name="T30" fmla="*/ 0 w 151"/>
                  <a:gd name="T31" fmla="*/ 0 h 152"/>
                  <a:gd name="T32" fmla="*/ 0 w 151"/>
                  <a:gd name="T33" fmla="*/ 0 h 152"/>
                  <a:gd name="T34" fmla="*/ 0 w 151"/>
                  <a:gd name="T35" fmla="*/ 0 h 152"/>
                  <a:gd name="T36" fmla="*/ 0 w 151"/>
                  <a:gd name="T37" fmla="*/ 0 h 152"/>
                  <a:gd name="T38" fmla="*/ 0 w 151"/>
                  <a:gd name="T39" fmla="*/ 0 h 152"/>
                  <a:gd name="T40" fmla="*/ 0 w 151"/>
                  <a:gd name="T41" fmla="*/ 0 h 152"/>
                  <a:gd name="T42" fmla="*/ 0 w 151"/>
                  <a:gd name="T43" fmla="*/ 0 h 152"/>
                  <a:gd name="T44" fmla="*/ 0 w 151"/>
                  <a:gd name="T45" fmla="*/ 0 h 152"/>
                  <a:gd name="T46" fmla="*/ 0 w 151"/>
                  <a:gd name="T47" fmla="*/ 0 h 152"/>
                  <a:gd name="T48" fmla="*/ 0 w 151"/>
                  <a:gd name="T49" fmla="*/ 0 h 152"/>
                  <a:gd name="T50" fmla="*/ 0 w 151"/>
                  <a:gd name="T51" fmla="*/ 0 h 152"/>
                  <a:gd name="T52" fmla="*/ 0 w 151"/>
                  <a:gd name="T53" fmla="*/ 0 h 152"/>
                  <a:gd name="T54" fmla="*/ 0 w 151"/>
                  <a:gd name="T55" fmla="*/ 0 h 152"/>
                  <a:gd name="T56" fmla="*/ 0 w 151"/>
                  <a:gd name="T57" fmla="*/ 0 h 152"/>
                  <a:gd name="T58" fmla="*/ 0 w 151"/>
                  <a:gd name="T59" fmla="*/ 0 h 152"/>
                  <a:gd name="T60" fmla="*/ 0 w 151"/>
                  <a:gd name="T61" fmla="*/ 0 h 152"/>
                  <a:gd name="T62" fmla="*/ 0 w 151"/>
                  <a:gd name="T63" fmla="*/ 0 h 152"/>
                  <a:gd name="T64" fmla="*/ 0 w 151"/>
                  <a:gd name="T65" fmla="*/ 0 h 152"/>
                  <a:gd name="T66" fmla="*/ 0 w 151"/>
                  <a:gd name="T67" fmla="*/ 0 h 152"/>
                  <a:gd name="T68" fmla="*/ 0 w 151"/>
                  <a:gd name="T69" fmla="*/ 0 h 152"/>
                  <a:gd name="T70" fmla="*/ 0 w 151"/>
                  <a:gd name="T71" fmla="*/ 0 h 152"/>
                  <a:gd name="T72" fmla="*/ 0 w 151"/>
                  <a:gd name="T73" fmla="*/ 0 h 152"/>
                  <a:gd name="T74" fmla="*/ 0 w 151"/>
                  <a:gd name="T75" fmla="*/ 0 h 152"/>
                  <a:gd name="T76" fmla="*/ 0 w 151"/>
                  <a:gd name="T77" fmla="*/ 0 h 152"/>
                  <a:gd name="T78" fmla="*/ 0 w 151"/>
                  <a:gd name="T79" fmla="*/ 0 h 152"/>
                  <a:gd name="T80" fmla="*/ 0 w 151"/>
                  <a:gd name="T81" fmla="*/ 0 h 152"/>
                  <a:gd name="T82" fmla="*/ 0 w 151"/>
                  <a:gd name="T83" fmla="*/ 0 h 152"/>
                  <a:gd name="T84" fmla="*/ 0 w 151"/>
                  <a:gd name="T85" fmla="*/ 0 h 152"/>
                  <a:gd name="T86" fmla="*/ 0 w 151"/>
                  <a:gd name="T87" fmla="*/ 0 h 152"/>
                  <a:gd name="T88" fmla="*/ 0 w 151"/>
                  <a:gd name="T89" fmla="*/ 0 h 152"/>
                  <a:gd name="T90" fmla="*/ 0 w 151"/>
                  <a:gd name="T91" fmla="*/ 0 h 152"/>
                  <a:gd name="T92" fmla="*/ 0 w 151"/>
                  <a:gd name="T93" fmla="*/ 0 h 152"/>
                  <a:gd name="T94" fmla="*/ 0 w 151"/>
                  <a:gd name="T95" fmla="*/ 0 h 152"/>
                  <a:gd name="T96" fmla="*/ 0 w 151"/>
                  <a:gd name="T97" fmla="*/ 0 h 152"/>
                  <a:gd name="T98" fmla="*/ 0 w 151"/>
                  <a:gd name="T99" fmla="*/ 0 h 152"/>
                  <a:gd name="T100" fmla="*/ 0 w 151"/>
                  <a:gd name="T101" fmla="*/ 0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1" h="152">
                    <a:moveTo>
                      <a:pt x="64" y="7"/>
                    </a:moveTo>
                    <a:lnTo>
                      <a:pt x="59" y="7"/>
                    </a:lnTo>
                    <a:lnTo>
                      <a:pt x="55" y="8"/>
                    </a:lnTo>
                    <a:lnTo>
                      <a:pt x="51" y="9"/>
                    </a:lnTo>
                    <a:lnTo>
                      <a:pt x="48" y="11"/>
                    </a:lnTo>
                    <a:lnTo>
                      <a:pt x="48" y="13"/>
                    </a:lnTo>
                    <a:lnTo>
                      <a:pt x="50" y="20"/>
                    </a:lnTo>
                    <a:lnTo>
                      <a:pt x="86" y="114"/>
                    </a:lnTo>
                    <a:lnTo>
                      <a:pt x="87" y="114"/>
                    </a:lnTo>
                    <a:lnTo>
                      <a:pt x="121" y="26"/>
                    </a:lnTo>
                    <a:lnTo>
                      <a:pt x="124" y="18"/>
                    </a:lnTo>
                    <a:lnTo>
                      <a:pt x="124" y="15"/>
                    </a:lnTo>
                    <a:lnTo>
                      <a:pt x="122" y="11"/>
                    </a:lnTo>
                    <a:lnTo>
                      <a:pt x="120" y="8"/>
                    </a:lnTo>
                    <a:lnTo>
                      <a:pt x="114" y="8"/>
                    </a:lnTo>
                    <a:lnTo>
                      <a:pt x="109" y="7"/>
                    </a:lnTo>
                    <a:lnTo>
                      <a:pt x="107" y="7"/>
                    </a:lnTo>
                    <a:lnTo>
                      <a:pt x="107" y="0"/>
                    </a:lnTo>
                    <a:lnTo>
                      <a:pt x="131" y="2"/>
                    </a:lnTo>
                    <a:lnTo>
                      <a:pt x="151" y="0"/>
                    </a:lnTo>
                    <a:lnTo>
                      <a:pt x="151" y="7"/>
                    </a:lnTo>
                    <a:lnTo>
                      <a:pt x="148" y="7"/>
                    </a:lnTo>
                    <a:lnTo>
                      <a:pt x="146" y="8"/>
                    </a:lnTo>
                    <a:lnTo>
                      <a:pt x="143" y="8"/>
                    </a:lnTo>
                    <a:lnTo>
                      <a:pt x="139" y="11"/>
                    </a:lnTo>
                    <a:lnTo>
                      <a:pt x="137" y="15"/>
                    </a:lnTo>
                    <a:lnTo>
                      <a:pt x="91" y="131"/>
                    </a:lnTo>
                    <a:lnTo>
                      <a:pt x="82" y="152"/>
                    </a:lnTo>
                    <a:lnTo>
                      <a:pt x="74" y="152"/>
                    </a:lnTo>
                    <a:lnTo>
                      <a:pt x="20" y="20"/>
                    </a:lnTo>
                    <a:lnTo>
                      <a:pt x="17" y="13"/>
                    </a:lnTo>
                    <a:lnTo>
                      <a:pt x="13" y="9"/>
                    </a:lnTo>
                    <a:lnTo>
                      <a:pt x="8" y="8"/>
                    </a:lnTo>
                    <a:lnTo>
                      <a:pt x="2" y="7"/>
                    </a:lnTo>
                    <a:lnTo>
                      <a:pt x="0" y="7"/>
                    </a:lnTo>
                    <a:lnTo>
                      <a:pt x="0" y="0"/>
                    </a:lnTo>
                    <a:lnTo>
                      <a:pt x="33" y="2"/>
                    </a:lnTo>
                    <a:lnTo>
                      <a:pt x="64" y="0"/>
                    </a:lnTo>
                    <a:lnTo>
                      <a:pt x="6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2" name="Freeform 430"/>
              <p:cNvSpPr>
                <a:spLocks/>
              </p:cNvSpPr>
              <p:nvPr userDrawn="1"/>
            </p:nvSpPr>
            <p:spPr bwMode="auto">
              <a:xfrm>
                <a:off x="550"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5" y="139"/>
                    </a:lnTo>
                    <a:lnTo>
                      <a:pt x="18" y="138"/>
                    </a:lnTo>
                    <a:lnTo>
                      <a:pt x="18" y="134"/>
                    </a:lnTo>
                    <a:lnTo>
                      <a:pt x="19" y="131"/>
                    </a:lnTo>
                    <a:lnTo>
                      <a:pt x="19" y="20"/>
                    </a:lnTo>
                    <a:lnTo>
                      <a:pt x="18" y="16"/>
                    </a:lnTo>
                    <a:lnTo>
                      <a:pt x="18" y="13"/>
                    </a:lnTo>
                    <a:lnTo>
                      <a:pt x="15" y="11"/>
                    </a:lnTo>
                    <a:lnTo>
                      <a:pt x="14" y="9"/>
                    </a:lnTo>
                    <a:lnTo>
                      <a:pt x="9" y="8"/>
                    </a:lnTo>
                    <a:lnTo>
                      <a:pt x="4" y="7"/>
                    </a:lnTo>
                    <a:lnTo>
                      <a:pt x="0" y="7"/>
                    </a:lnTo>
                    <a:lnTo>
                      <a:pt x="0" y="0"/>
                    </a:lnTo>
                    <a:lnTo>
                      <a:pt x="53" y="2"/>
                    </a:lnTo>
                    <a:lnTo>
                      <a:pt x="107" y="0"/>
                    </a:lnTo>
                    <a:lnTo>
                      <a:pt x="107" y="17"/>
                    </a:lnTo>
                    <a:lnTo>
                      <a:pt x="107" y="34"/>
                    </a:lnTo>
                    <a:lnTo>
                      <a:pt x="101" y="35"/>
                    </a:lnTo>
                    <a:lnTo>
                      <a:pt x="100" y="25"/>
                    </a:lnTo>
                    <a:lnTo>
                      <a:pt x="98" y="21"/>
                    </a:lnTo>
                    <a:lnTo>
                      <a:pt x="97" y="17"/>
                    </a:lnTo>
                    <a:lnTo>
                      <a:pt x="93" y="15"/>
                    </a:lnTo>
                    <a:lnTo>
                      <a:pt x="89" y="12"/>
                    </a:lnTo>
                    <a:lnTo>
                      <a:pt x="83" y="11"/>
                    </a:lnTo>
                    <a:lnTo>
                      <a:pt x="75" y="11"/>
                    </a:lnTo>
                    <a:lnTo>
                      <a:pt x="47" y="11"/>
                    </a:lnTo>
                    <a:lnTo>
                      <a:pt x="47" y="66"/>
                    </a:lnTo>
                    <a:lnTo>
                      <a:pt x="71" y="66"/>
                    </a:lnTo>
                    <a:lnTo>
                      <a:pt x="76" y="65"/>
                    </a:lnTo>
                    <a:lnTo>
                      <a:pt x="79" y="65"/>
                    </a:lnTo>
                    <a:lnTo>
                      <a:pt x="82" y="62"/>
                    </a:lnTo>
                    <a:lnTo>
                      <a:pt x="84" y="61"/>
                    </a:lnTo>
                    <a:lnTo>
                      <a:pt x="87" y="55"/>
                    </a:lnTo>
                    <a:lnTo>
                      <a:pt x="88" y="47"/>
                    </a:lnTo>
                    <a:lnTo>
                      <a:pt x="94" y="47"/>
                    </a:lnTo>
                    <a:lnTo>
                      <a:pt x="94" y="72"/>
                    </a:lnTo>
                    <a:lnTo>
                      <a:pt x="94" y="96"/>
                    </a:lnTo>
                    <a:lnTo>
                      <a:pt x="88" y="97"/>
                    </a:lnTo>
                    <a:lnTo>
                      <a:pt x="87" y="88"/>
                    </a:lnTo>
                    <a:lnTo>
                      <a:pt x="85" y="82"/>
                    </a:lnTo>
                    <a:lnTo>
                      <a:pt x="83" y="79"/>
                    </a:lnTo>
                    <a:lnTo>
                      <a:pt x="80" y="78"/>
                    </a:lnTo>
                    <a:lnTo>
                      <a:pt x="76" y="77"/>
                    </a:lnTo>
                    <a:lnTo>
                      <a:pt x="71" y="77"/>
                    </a:lnTo>
                    <a:lnTo>
                      <a:pt x="47" y="77"/>
                    </a:lnTo>
                    <a:lnTo>
                      <a:pt x="47" y="126"/>
                    </a:lnTo>
                    <a:lnTo>
                      <a:pt x="47" y="131"/>
                    </a:lnTo>
                    <a:lnTo>
                      <a:pt x="48" y="134"/>
                    </a:lnTo>
                    <a:lnTo>
                      <a:pt x="50" y="136"/>
                    </a:lnTo>
                    <a:lnTo>
                      <a:pt x="54" y="138"/>
                    </a:lnTo>
                    <a:lnTo>
                      <a:pt x="62" y="139"/>
                    </a:lnTo>
                    <a:lnTo>
                      <a:pt x="72" y="140"/>
                    </a:lnTo>
                    <a:lnTo>
                      <a:pt x="88" y="139"/>
                    </a:lnTo>
                    <a:lnTo>
                      <a:pt x="96" y="138"/>
                    </a:lnTo>
                    <a:lnTo>
                      <a:pt x="101" y="136"/>
                    </a:lnTo>
                    <a:lnTo>
                      <a:pt x="105" y="132"/>
                    </a:lnTo>
                    <a:lnTo>
                      <a:pt x="109" y="129"/>
                    </a:lnTo>
                    <a:lnTo>
                      <a:pt x="113" y="122"/>
                    </a:lnTo>
                    <a:lnTo>
                      <a:pt x="115"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3" name="Freeform 431"/>
              <p:cNvSpPr>
                <a:spLocks noEditPoints="1"/>
              </p:cNvSpPr>
              <p:nvPr userDrawn="1"/>
            </p:nvSpPr>
            <p:spPr bwMode="auto">
              <a:xfrm>
                <a:off x="597" y="184"/>
                <a:ext cx="48" cy="49"/>
              </a:xfrm>
              <a:custGeom>
                <a:avLst/>
                <a:gdLst>
                  <a:gd name="T0" fmla="*/ 0 w 144"/>
                  <a:gd name="T1" fmla="*/ 0 h 147"/>
                  <a:gd name="T2" fmla="*/ 0 w 144"/>
                  <a:gd name="T3" fmla="*/ 0 h 147"/>
                  <a:gd name="T4" fmla="*/ 0 w 144"/>
                  <a:gd name="T5" fmla="*/ 0 h 147"/>
                  <a:gd name="T6" fmla="*/ 0 w 144"/>
                  <a:gd name="T7" fmla="*/ 0 h 147"/>
                  <a:gd name="T8" fmla="*/ 0 w 144"/>
                  <a:gd name="T9" fmla="*/ 0 h 147"/>
                  <a:gd name="T10" fmla="*/ 0 w 144"/>
                  <a:gd name="T11" fmla="*/ 0 h 147"/>
                  <a:gd name="T12" fmla="*/ 0 w 144"/>
                  <a:gd name="T13" fmla="*/ 0 h 147"/>
                  <a:gd name="T14" fmla="*/ 0 w 144"/>
                  <a:gd name="T15" fmla="*/ 0 h 147"/>
                  <a:gd name="T16" fmla="*/ 0 w 144"/>
                  <a:gd name="T17" fmla="*/ 0 h 147"/>
                  <a:gd name="T18" fmla="*/ 0 w 144"/>
                  <a:gd name="T19" fmla="*/ 0 h 147"/>
                  <a:gd name="T20" fmla="*/ 0 w 144"/>
                  <a:gd name="T21" fmla="*/ 0 h 147"/>
                  <a:gd name="T22" fmla="*/ 0 w 144"/>
                  <a:gd name="T23" fmla="*/ 0 h 147"/>
                  <a:gd name="T24" fmla="*/ 0 w 144"/>
                  <a:gd name="T25" fmla="*/ 0 h 147"/>
                  <a:gd name="T26" fmla="*/ 0 w 144"/>
                  <a:gd name="T27" fmla="*/ 0 h 147"/>
                  <a:gd name="T28" fmla="*/ 0 w 144"/>
                  <a:gd name="T29" fmla="*/ 0 h 147"/>
                  <a:gd name="T30" fmla="*/ 0 w 144"/>
                  <a:gd name="T31" fmla="*/ 0 h 147"/>
                  <a:gd name="T32" fmla="*/ 0 w 144"/>
                  <a:gd name="T33" fmla="*/ 0 h 147"/>
                  <a:gd name="T34" fmla="*/ 0 w 144"/>
                  <a:gd name="T35" fmla="*/ 0 h 147"/>
                  <a:gd name="T36" fmla="*/ 0 w 144"/>
                  <a:gd name="T37" fmla="*/ 0 h 147"/>
                  <a:gd name="T38" fmla="*/ 0 w 144"/>
                  <a:gd name="T39" fmla="*/ 0 h 147"/>
                  <a:gd name="T40" fmla="*/ 0 w 144"/>
                  <a:gd name="T41" fmla="*/ 0 h 147"/>
                  <a:gd name="T42" fmla="*/ 0 w 144"/>
                  <a:gd name="T43" fmla="*/ 0 h 147"/>
                  <a:gd name="T44" fmla="*/ 0 w 144"/>
                  <a:gd name="T45" fmla="*/ 0 h 147"/>
                  <a:gd name="T46" fmla="*/ 0 w 144"/>
                  <a:gd name="T47" fmla="*/ 0 h 147"/>
                  <a:gd name="T48" fmla="*/ 0 w 144"/>
                  <a:gd name="T49" fmla="*/ 0 h 147"/>
                  <a:gd name="T50" fmla="*/ 0 w 144"/>
                  <a:gd name="T51" fmla="*/ 0 h 147"/>
                  <a:gd name="T52" fmla="*/ 0 w 144"/>
                  <a:gd name="T53" fmla="*/ 0 h 147"/>
                  <a:gd name="T54" fmla="*/ 0 w 144"/>
                  <a:gd name="T55" fmla="*/ 0 h 147"/>
                  <a:gd name="T56" fmla="*/ 0 w 144"/>
                  <a:gd name="T57" fmla="*/ 0 h 147"/>
                  <a:gd name="T58" fmla="*/ 0 w 144"/>
                  <a:gd name="T59" fmla="*/ 0 h 147"/>
                  <a:gd name="T60" fmla="*/ 0 w 144"/>
                  <a:gd name="T61" fmla="*/ 0 h 147"/>
                  <a:gd name="T62" fmla="*/ 0 w 144"/>
                  <a:gd name="T63" fmla="*/ 0 h 147"/>
                  <a:gd name="T64" fmla="*/ 0 w 144"/>
                  <a:gd name="T65" fmla="*/ 0 h 147"/>
                  <a:gd name="T66" fmla="*/ 0 w 144"/>
                  <a:gd name="T67" fmla="*/ 0 h 147"/>
                  <a:gd name="T68" fmla="*/ 0 w 144"/>
                  <a:gd name="T69" fmla="*/ 0 h 147"/>
                  <a:gd name="T70" fmla="*/ 0 w 144"/>
                  <a:gd name="T71" fmla="*/ 0 h 147"/>
                  <a:gd name="T72" fmla="*/ 0 w 144"/>
                  <a:gd name="T73" fmla="*/ 0 h 147"/>
                  <a:gd name="T74" fmla="*/ 0 w 144"/>
                  <a:gd name="T75" fmla="*/ 0 h 147"/>
                  <a:gd name="T76" fmla="*/ 0 w 144"/>
                  <a:gd name="T77" fmla="*/ 0 h 147"/>
                  <a:gd name="T78" fmla="*/ 0 w 144"/>
                  <a:gd name="T79" fmla="*/ 0 h 147"/>
                  <a:gd name="T80" fmla="*/ 0 w 144"/>
                  <a:gd name="T81" fmla="*/ 0 h 147"/>
                  <a:gd name="T82" fmla="*/ 0 w 144"/>
                  <a:gd name="T83" fmla="*/ 0 h 147"/>
                  <a:gd name="T84" fmla="*/ 0 w 144"/>
                  <a:gd name="T85" fmla="*/ 0 h 147"/>
                  <a:gd name="T86" fmla="*/ 0 w 144"/>
                  <a:gd name="T87" fmla="*/ 0 h 147"/>
                  <a:gd name="T88" fmla="*/ 0 w 144"/>
                  <a:gd name="T89" fmla="*/ 0 h 147"/>
                  <a:gd name="T90" fmla="*/ 0 w 144"/>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7">
                    <a:moveTo>
                      <a:pt x="18" y="22"/>
                    </a:moveTo>
                    <a:lnTo>
                      <a:pt x="18" y="22"/>
                    </a:lnTo>
                    <a:lnTo>
                      <a:pt x="18" y="16"/>
                    </a:lnTo>
                    <a:lnTo>
                      <a:pt x="17" y="13"/>
                    </a:lnTo>
                    <a:lnTo>
                      <a:pt x="15" y="10"/>
                    </a:lnTo>
                    <a:lnTo>
                      <a:pt x="13" y="7"/>
                    </a:lnTo>
                    <a:lnTo>
                      <a:pt x="9" y="6"/>
                    </a:lnTo>
                    <a:lnTo>
                      <a:pt x="4" y="5"/>
                    </a:lnTo>
                    <a:lnTo>
                      <a:pt x="0" y="5"/>
                    </a:lnTo>
                    <a:lnTo>
                      <a:pt x="0" y="0"/>
                    </a:lnTo>
                    <a:lnTo>
                      <a:pt x="32" y="0"/>
                    </a:lnTo>
                    <a:lnTo>
                      <a:pt x="66" y="0"/>
                    </a:lnTo>
                    <a:lnTo>
                      <a:pt x="76" y="0"/>
                    </a:lnTo>
                    <a:lnTo>
                      <a:pt x="85" y="1"/>
                    </a:lnTo>
                    <a:lnTo>
                      <a:pt x="94" y="2"/>
                    </a:lnTo>
                    <a:lnTo>
                      <a:pt x="102" y="6"/>
                    </a:lnTo>
                    <a:lnTo>
                      <a:pt x="107" y="11"/>
                    </a:lnTo>
                    <a:lnTo>
                      <a:pt x="113" y="18"/>
                    </a:lnTo>
                    <a:lnTo>
                      <a:pt x="117" y="26"/>
                    </a:lnTo>
                    <a:lnTo>
                      <a:pt x="117" y="36"/>
                    </a:lnTo>
                    <a:lnTo>
                      <a:pt x="117" y="44"/>
                    </a:lnTo>
                    <a:lnTo>
                      <a:pt x="115" y="49"/>
                    </a:lnTo>
                    <a:lnTo>
                      <a:pt x="113" y="55"/>
                    </a:lnTo>
                    <a:lnTo>
                      <a:pt x="109" y="59"/>
                    </a:lnTo>
                    <a:lnTo>
                      <a:pt x="104" y="64"/>
                    </a:lnTo>
                    <a:lnTo>
                      <a:pt x="100" y="68"/>
                    </a:lnTo>
                    <a:lnTo>
                      <a:pt x="88" y="73"/>
                    </a:lnTo>
                    <a:lnTo>
                      <a:pt x="124" y="128"/>
                    </a:lnTo>
                    <a:lnTo>
                      <a:pt x="128" y="133"/>
                    </a:lnTo>
                    <a:lnTo>
                      <a:pt x="132" y="137"/>
                    </a:lnTo>
                    <a:lnTo>
                      <a:pt x="137" y="140"/>
                    </a:lnTo>
                    <a:lnTo>
                      <a:pt x="144" y="141"/>
                    </a:lnTo>
                    <a:lnTo>
                      <a:pt x="144" y="147"/>
                    </a:lnTo>
                    <a:lnTo>
                      <a:pt x="123" y="146"/>
                    </a:lnTo>
                    <a:lnTo>
                      <a:pt x="104" y="147"/>
                    </a:lnTo>
                    <a:lnTo>
                      <a:pt x="92" y="130"/>
                    </a:lnTo>
                    <a:lnTo>
                      <a:pt x="80" y="114"/>
                    </a:lnTo>
                    <a:lnTo>
                      <a:pt x="59" y="79"/>
                    </a:lnTo>
                    <a:lnTo>
                      <a:pt x="45" y="79"/>
                    </a:lnTo>
                    <a:lnTo>
                      <a:pt x="45" y="124"/>
                    </a:lnTo>
                    <a:lnTo>
                      <a:pt x="45" y="129"/>
                    </a:lnTo>
                    <a:lnTo>
                      <a:pt x="47" y="133"/>
                    </a:lnTo>
                    <a:lnTo>
                      <a:pt x="48" y="137"/>
                    </a:lnTo>
                    <a:lnTo>
                      <a:pt x="50" y="138"/>
                    </a:lnTo>
                    <a:lnTo>
                      <a:pt x="56" y="141"/>
                    </a:lnTo>
                    <a:lnTo>
                      <a:pt x="63" y="141"/>
                    </a:lnTo>
                    <a:lnTo>
                      <a:pt x="67" y="141"/>
                    </a:lnTo>
                    <a:lnTo>
                      <a:pt x="67" y="147"/>
                    </a:lnTo>
                    <a:lnTo>
                      <a:pt x="30" y="146"/>
                    </a:lnTo>
                    <a:lnTo>
                      <a:pt x="0" y="147"/>
                    </a:lnTo>
                    <a:lnTo>
                      <a:pt x="0" y="141"/>
                    </a:lnTo>
                    <a:lnTo>
                      <a:pt x="4" y="141"/>
                    </a:lnTo>
                    <a:lnTo>
                      <a:pt x="9" y="140"/>
                    </a:lnTo>
                    <a:lnTo>
                      <a:pt x="14" y="138"/>
                    </a:lnTo>
                    <a:lnTo>
                      <a:pt x="17" y="134"/>
                    </a:lnTo>
                    <a:lnTo>
                      <a:pt x="18" y="129"/>
                    </a:lnTo>
                    <a:lnTo>
                      <a:pt x="18" y="22"/>
                    </a:lnTo>
                    <a:close/>
                    <a:moveTo>
                      <a:pt x="45" y="71"/>
                    </a:moveTo>
                    <a:lnTo>
                      <a:pt x="56" y="71"/>
                    </a:lnTo>
                    <a:lnTo>
                      <a:pt x="63" y="71"/>
                    </a:lnTo>
                    <a:lnTo>
                      <a:pt x="70" y="70"/>
                    </a:lnTo>
                    <a:lnTo>
                      <a:pt x="75" y="67"/>
                    </a:lnTo>
                    <a:lnTo>
                      <a:pt x="80" y="63"/>
                    </a:lnTo>
                    <a:lnTo>
                      <a:pt x="84" y="59"/>
                    </a:lnTo>
                    <a:lnTo>
                      <a:pt x="87" y="53"/>
                    </a:lnTo>
                    <a:lnTo>
                      <a:pt x="88" y="46"/>
                    </a:lnTo>
                    <a:lnTo>
                      <a:pt x="88" y="37"/>
                    </a:lnTo>
                    <a:lnTo>
                      <a:pt x="88" y="31"/>
                    </a:lnTo>
                    <a:lnTo>
                      <a:pt x="87" y="24"/>
                    </a:lnTo>
                    <a:lnTo>
                      <a:pt x="84" y="19"/>
                    </a:lnTo>
                    <a:lnTo>
                      <a:pt x="80" y="15"/>
                    </a:lnTo>
                    <a:lnTo>
                      <a:pt x="75" y="11"/>
                    </a:lnTo>
                    <a:lnTo>
                      <a:pt x="70" y="9"/>
                    </a:lnTo>
                    <a:lnTo>
                      <a:pt x="65" y="7"/>
                    </a:lnTo>
                    <a:lnTo>
                      <a:pt x="57" y="6"/>
                    </a:lnTo>
                    <a:lnTo>
                      <a:pt x="45" y="7"/>
                    </a:lnTo>
                    <a:lnTo>
                      <a:pt x="45"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4" name="Freeform 432"/>
              <p:cNvSpPr>
                <a:spLocks/>
              </p:cNvSpPr>
              <p:nvPr userDrawn="1"/>
            </p:nvSpPr>
            <p:spPr bwMode="auto">
              <a:xfrm>
                <a:off x="649" y="183"/>
                <a:ext cx="30" cy="51"/>
              </a:xfrm>
              <a:custGeom>
                <a:avLst/>
                <a:gdLst>
                  <a:gd name="T0" fmla="*/ 0 w 88"/>
                  <a:gd name="T1" fmla="*/ 0 h 154"/>
                  <a:gd name="T2" fmla="*/ 0 w 88"/>
                  <a:gd name="T3" fmla="*/ 0 h 154"/>
                  <a:gd name="T4" fmla="*/ 0 w 88"/>
                  <a:gd name="T5" fmla="*/ 0 h 154"/>
                  <a:gd name="T6" fmla="*/ 0 w 88"/>
                  <a:gd name="T7" fmla="*/ 0 h 154"/>
                  <a:gd name="T8" fmla="*/ 0 w 88"/>
                  <a:gd name="T9" fmla="*/ 0 h 154"/>
                  <a:gd name="T10" fmla="*/ 0 w 88"/>
                  <a:gd name="T11" fmla="*/ 0 h 154"/>
                  <a:gd name="T12" fmla="*/ 0 w 88"/>
                  <a:gd name="T13" fmla="*/ 0 h 154"/>
                  <a:gd name="T14" fmla="*/ 0 w 88"/>
                  <a:gd name="T15" fmla="*/ 0 h 154"/>
                  <a:gd name="T16" fmla="*/ 0 w 88"/>
                  <a:gd name="T17" fmla="*/ 0 h 154"/>
                  <a:gd name="T18" fmla="*/ 0 w 88"/>
                  <a:gd name="T19" fmla="*/ 0 h 154"/>
                  <a:gd name="T20" fmla="*/ 0 w 88"/>
                  <a:gd name="T21" fmla="*/ 0 h 154"/>
                  <a:gd name="T22" fmla="*/ 0 w 88"/>
                  <a:gd name="T23" fmla="*/ 0 h 154"/>
                  <a:gd name="T24" fmla="*/ 0 w 88"/>
                  <a:gd name="T25" fmla="*/ 0 h 154"/>
                  <a:gd name="T26" fmla="*/ 0 w 88"/>
                  <a:gd name="T27" fmla="*/ 0 h 154"/>
                  <a:gd name="T28" fmla="*/ 0 w 88"/>
                  <a:gd name="T29" fmla="*/ 0 h 154"/>
                  <a:gd name="T30" fmla="*/ 0 w 88"/>
                  <a:gd name="T31" fmla="*/ 0 h 154"/>
                  <a:gd name="T32" fmla="*/ 0 w 88"/>
                  <a:gd name="T33" fmla="*/ 0 h 154"/>
                  <a:gd name="T34" fmla="*/ 0 w 88"/>
                  <a:gd name="T35" fmla="*/ 0 h 154"/>
                  <a:gd name="T36" fmla="*/ 0 w 88"/>
                  <a:gd name="T37" fmla="*/ 0 h 154"/>
                  <a:gd name="T38" fmla="*/ 0 w 88"/>
                  <a:gd name="T39" fmla="*/ 0 h 154"/>
                  <a:gd name="T40" fmla="*/ 0 w 88"/>
                  <a:gd name="T41" fmla="*/ 0 h 154"/>
                  <a:gd name="T42" fmla="*/ 0 w 88"/>
                  <a:gd name="T43" fmla="*/ 0 h 154"/>
                  <a:gd name="T44" fmla="*/ 0 w 88"/>
                  <a:gd name="T45" fmla="*/ 0 h 154"/>
                  <a:gd name="T46" fmla="*/ 0 w 88"/>
                  <a:gd name="T47" fmla="*/ 0 h 154"/>
                  <a:gd name="T48" fmla="*/ 0 w 88"/>
                  <a:gd name="T49" fmla="*/ 0 h 154"/>
                  <a:gd name="T50" fmla="*/ 0 w 88"/>
                  <a:gd name="T51" fmla="*/ 0 h 154"/>
                  <a:gd name="T52" fmla="*/ 0 w 88"/>
                  <a:gd name="T53" fmla="*/ 0 h 154"/>
                  <a:gd name="T54" fmla="*/ 0 w 88"/>
                  <a:gd name="T55" fmla="*/ 0 h 154"/>
                  <a:gd name="T56" fmla="*/ 0 w 88"/>
                  <a:gd name="T57" fmla="*/ 0 h 154"/>
                  <a:gd name="T58" fmla="*/ 0 w 88"/>
                  <a:gd name="T59" fmla="*/ 0 h 154"/>
                  <a:gd name="T60" fmla="*/ 0 w 88"/>
                  <a:gd name="T61" fmla="*/ 0 h 154"/>
                  <a:gd name="T62" fmla="*/ 0 w 88"/>
                  <a:gd name="T63" fmla="*/ 0 h 154"/>
                  <a:gd name="T64" fmla="*/ 0 w 88"/>
                  <a:gd name="T65" fmla="*/ 0 h 154"/>
                  <a:gd name="T66" fmla="*/ 0 w 88"/>
                  <a:gd name="T67" fmla="*/ 0 h 154"/>
                  <a:gd name="T68" fmla="*/ 0 w 88"/>
                  <a:gd name="T69" fmla="*/ 0 h 154"/>
                  <a:gd name="T70" fmla="*/ 0 w 88"/>
                  <a:gd name="T71" fmla="*/ 0 h 154"/>
                  <a:gd name="T72" fmla="*/ 0 w 88"/>
                  <a:gd name="T73" fmla="*/ 0 h 154"/>
                  <a:gd name="T74" fmla="*/ 0 w 88"/>
                  <a:gd name="T75" fmla="*/ 0 h 154"/>
                  <a:gd name="T76" fmla="*/ 0 w 88"/>
                  <a:gd name="T77" fmla="*/ 0 h 154"/>
                  <a:gd name="T78" fmla="*/ 0 w 88"/>
                  <a:gd name="T79" fmla="*/ 0 h 154"/>
                  <a:gd name="T80" fmla="*/ 0 w 88"/>
                  <a:gd name="T81" fmla="*/ 0 h 154"/>
                  <a:gd name="T82" fmla="*/ 0 w 88"/>
                  <a:gd name="T83" fmla="*/ 0 h 154"/>
                  <a:gd name="T84" fmla="*/ 0 w 88"/>
                  <a:gd name="T85" fmla="*/ 0 h 154"/>
                  <a:gd name="T86" fmla="*/ 0 w 88"/>
                  <a:gd name="T87" fmla="*/ 0 h 154"/>
                  <a:gd name="T88" fmla="*/ 0 w 88"/>
                  <a:gd name="T89" fmla="*/ 0 h 154"/>
                  <a:gd name="T90" fmla="*/ 0 w 88"/>
                  <a:gd name="T91" fmla="*/ 0 h 154"/>
                  <a:gd name="T92" fmla="*/ 0 w 88"/>
                  <a:gd name="T93" fmla="*/ 0 h 154"/>
                  <a:gd name="T94" fmla="*/ 0 w 88"/>
                  <a:gd name="T95" fmla="*/ 0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8" h="154">
                    <a:moveTo>
                      <a:pt x="76" y="35"/>
                    </a:moveTo>
                    <a:lnTo>
                      <a:pt x="76" y="35"/>
                    </a:lnTo>
                    <a:lnTo>
                      <a:pt x="74" y="24"/>
                    </a:lnTo>
                    <a:lnTo>
                      <a:pt x="71" y="19"/>
                    </a:lnTo>
                    <a:lnTo>
                      <a:pt x="68" y="15"/>
                    </a:lnTo>
                    <a:lnTo>
                      <a:pt x="65" y="13"/>
                    </a:lnTo>
                    <a:lnTo>
                      <a:pt x="61" y="10"/>
                    </a:lnTo>
                    <a:lnTo>
                      <a:pt x="55" y="7"/>
                    </a:lnTo>
                    <a:lnTo>
                      <a:pt x="50" y="7"/>
                    </a:lnTo>
                    <a:lnTo>
                      <a:pt x="45" y="7"/>
                    </a:lnTo>
                    <a:lnTo>
                      <a:pt x="40" y="9"/>
                    </a:lnTo>
                    <a:lnTo>
                      <a:pt x="35" y="11"/>
                    </a:lnTo>
                    <a:lnTo>
                      <a:pt x="31" y="14"/>
                    </a:lnTo>
                    <a:lnTo>
                      <a:pt x="28" y="18"/>
                    </a:lnTo>
                    <a:lnTo>
                      <a:pt x="26" y="23"/>
                    </a:lnTo>
                    <a:lnTo>
                      <a:pt x="24" y="28"/>
                    </a:lnTo>
                    <a:lnTo>
                      <a:pt x="24" y="35"/>
                    </a:lnTo>
                    <a:lnTo>
                      <a:pt x="26" y="40"/>
                    </a:lnTo>
                    <a:lnTo>
                      <a:pt x="27" y="45"/>
                    </a:lnTo>
                    <a:lnTo>
                      <a:pt x="31" y="50"/>
                    </a:lnTo>
                    <a:lnTo>
                      <a:pt x="35" y="54"/>
                    </a:lnTo>
                    <a:lnTo>
                      <a:pt x="45" y="61"/>
                    </a:lnTo>
                    <a:lnTo>
                      <a:pt x="57" y="66"/>
                    </a:lnTo>
                    <a:lnTo>
                      <a:pt x="68" y="72"/>
                    </a:lnTo>
                    <a:lnTo>
                      <a:pt x="74" y="76"/>
                    </a:lnTo>
                    <a:lnTo>
                      <a:pt x="79" y="81"/>
                    </a:lnTo>
                    <a:lnTo>
                      <a:pt x="83" y="87"/>
                    </a:lnTo>
                    <a:lnTo>
                      <a:pt x="85" y="93"/>
                    </a:lnTo>
                    <a:lnTo>
                      <a:pt x="88" y="101"/>
                    </a:lnTo>
                    <a:lnTo>
                      <a:pt x="88" y="110"/>
                    </a:lnTo>
                    <a:lnTo>
                      <a:pt x="87" y="120"/>
                    </a:lnTo>
                    <a:lnTo>
                      <a:pt x="84" y="129"/>
                    </a:lnTo>
                    <a:lnTo>
                      <a:pt x="79" y="137"/>
                    </a:lnTo>
                    <a:lnTo>
                      <a:pt x="72" y="144"/>
                    </a:lnTo>
                    <a:lnTo>
                      <a:pt x="65" y="147"/>
                    </a:lnTo>
                    <a:lnTo>
                      <a:pt x="57" y="151"/>
                    </a:lnTo>
                    <a:lnTo>
                      <a:pt x="46" y="154"/>
                    </a:lnTo>
                    <a:lnTo>
                      <a:pt x="37" y="154"/>
                    </a:lnTo>
                    <a:lnTo>
                      <a:pt x="28" y="154"/>
                    </a:lnTo>
                    <a:lnTo>
                      <a:pt x="19" y="151"/>
                    </a:lnTo>
                    <a:lnTo>
                      <a:pt x="11" y="149"/>
                    </a:lnTo>
                    <a:lnTo>
                      <a:pt x="4" y="145"/>
                    </a:lnTo>
                    <a:lnTo>
                      <a:pt x="0" y="112"/>
                    </a:lnTo>
                    <a:lnTo>
                      <a:pt x="5" y="111"/>
                    </a:lnTo>
                    <a:lnTo>
                      <a:pt x="6" y="118"/>
                    </a:lnTo>
                    <a:lnTo>
                      <a:pt x="9" y="124"/>
                    </a:lnTo>
                    <a:lnTo>
                      <a:pt x="11" y="129"/>
                    </a:lnTo>
                    <a:lnTo>
                      <a:pt x="15" y="134"/>
                    </a:lnTo>
                    <a:lnTo>
                      <a:pt x="19" y="140"/>
                    </a:lnTo>
                    <a:lnTo>
                      <a:pt x="26" y="142"/>
                    </a:lnTo>
                    <a:lnTo>
                      <a:pt x="31" y="145"/>
                    </a:lnTo>
                    <a:lnTo>
                      <a:pt x="39" y="145"/>
                    </a:lnTo>
                    <a:lnTo>
                      <a:pt x="44" y="145"/>
                    </a:lnTo>
                    <a:lnTo>
                      <a:pt x="49" y="144"/>
                    </a:lnTo>
                    <a:lnTo>
                      <a:pt x="53" y="141"/>
                    </a:lnTo>
                    <a:lnTo>
                      <a:pt x="57" y="138"/>
                    </a:lnTo>
                    <a:lnTo>
                      <a:pt x="61" y="134"/>
                    </a:lnTo>
                    <a:lnTo>
                      <a:pt x="62" y="131"/>
                    </a:lnTo>
                    <a:lnTo>
                      <a:pt x="65" y="127"/>
                    </a:lnTo>
                    <a:lnTo>
                      <a:pt x="65" y="120"/>
                    </a:lnTo>
                    <a:lnTo>
                      <a:pt x="63" y="114"/>
                    </a:lnTo>
                    <a:lnTo>
                      <a:pt x="62" y="109"/>
                    </a:lnTo>
                    <a:lnTo>
                      <a:pt x="59" y="105"/>
                    </a:lnTo>
                    <a:lnTo>
                      <a:pt x="54" y="99"/>
                    </a:lnTo>
                    <a:lnTo>
                      <a:pt x="45" y="93"/>
                    </a:lnTo>
                    <a:lnTo>
                      <a:pt x="33" y="88"/>
                    </a:lnTo>
                    <a:lnTo>
                      <a:pt x="22" y="80"/>
                    </a:lnTo>
                    <a:lnTo>
                      <a:pt x="17" y="76"/>
                    </a:lnTo>
                    <a:lnTo>
                      <a:pt x="11" y="72"/>
                    </a:lnTo>
                    <a:lnTo>
                      <a:pt x="7" y="67"/>
                    </a:lnTo>
                    <a:lnTo>
                      <a:pt x="5" y="61"/>
                    </a:lnTo>
                    <a:lnTo>
                      <a:pt x="2" y="53"/>
                    </a:lnTo>
                    <a:lnTo>
                      <a:pt x="2" y="44"/>
                    </a:lnTo>
                    <a:lnTo>
                      <a:pt x="2" y="33"/>
                    </a:lnTo>
                    <a:lnTo>
                      <a:pt x="5" y="26"/>
                    </a:lnTo>
                    <a:lnTo>
                      <a:pt x="10" y="18"/>
                    </a:lnTo>
                    <a:lnTo>
                      <a:pt x="15" y="11"/>
                    </a:lnTo>
                    <a:lnTo>
                      <a:pt x="22" y="6"/>
                    </a:lnTo>
                    <a:lnTo>
                      <a:pt x="30" y="2"/>
                    </a:lnTo>
                    <a:lnTo>
                      <a:pt x="39" y="1"/>
                    </a:lnTo>
                    <a:lnTo>
                      <a:pt x="49" y="0"/>
                    </a:lnTo>
                    <a:lnTo>
                      <a:pt x="65" y="1"/>
                    </a:lnTo>
                    <a:lnTo>
                      <a:pt x="80" y="2"/>
                    </a:lnTo>
                    <a:lnTo>
                      <a:pt x="80" y="18"/>
                    </a:lnTo>
                    <a:lnTo>
                      <a:pt x="81" y="33"/>
                    </a:lnTo>
                    <a:lnTo>
                      <a:pt x="7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5" name="Freeform 433"/>
              <p:cNvSpPr>
                <a:spLocks/>
              </p:cNvSpPr>
              <p:nvPr userDrawn="1"/>
            </p:nvSpPr>
            <p:spPr bwMode="auto">
              <a:xfrm>
                <a:off x="688" y="183"/>
                <a:ext cx="21"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6" name="Freeform 434"/>
              <p:cNvSpPr>
                <a:spLocks/>
              </p:cNvSpPr>
              <p:nvPr userDrawn="1"/>
            </p:nvSpPr>
            <p:spPr bwMode="auto">
              <a:xfrm>
                <a:off x="714" y="181"/>
                <a:ext cx="49" cy="52"/>
              </a:xfrm>
              <a:custGeom>
                <a:avLst/>
                <a:gdLst>
                  <a:gd name="T0" fmla="*/ 0 w 148"/>
                  <a:gd name="T1" fmla="*/ 0 h 155"/>
                  <a:gd name="T2" fmla="*/ 0 w 148"/>
                  <a:gd name="T3" fmla="*/ 0 h 155"/>
                  <a:gd name="T4" fmla="*/ 0 w 148"/>
                  <a:gd name="T5" fmla="*/ 0 h 155"/>
                  <a:gd name="T6" fmla="*/ 0 w 148"/>
                  <a:gd name="T7" fmla="*/ 0 h 155"/>
                  <a:gd name="T8" fmla="*/ 0 w 148"/>
                  <a:gd name="T9" fmla="*/ 0 h 155"/>
                  <a:gd name="T10" fmla="*/ 0 w 148"/>
                  <a:gd name="T11" fmla="*/ 0 h 155"/>
                  <a:gd name="T12" fmla="*/ 0 w 148"/>
                  <a:gd name="T13" fmla="*/ 0 h 155"/>
                  <a:gd name="T14" fmla="*/ 0 w 148"/>
                  <a:gd name="T15" fmla="*/ 0 h 155"/>
                  <a:gd name="T16" fmla="*/ 0 w 148"/>
                  <a:gd name="T17" fmla="*/ 0 h 155"/>
                  <a:gd name="T18" fmla="*/ 0 w 148"/>
                  <a:gd name="T19" fmla="*/ 0 h 155"/>
                  <a:gd name="T20" fmla="*/ 0 w 148"/>
                  <a:gd name="T21" fmla="*/ 0 h 155"/>
                  <a:gd name="T22" fmla="*/ 0 w 148"/>
                  <a:gd name="T23" fmla="*/ 0 h 155"/>
                  <a:gd name="T24" fmla="*/ 0 w 148"/>
                  <a:gd name="T25" fmla="*/ 0 h 155"/>
                  <a:gd name="T26" fmla="*/ 0 w 148"/>
                  <a:gd name="T27" fmla="*/ 0 h 155"/>
                  <a:gd name="T28" fmla="*/ 0 w 148"/>
                  <a:gd name="T29" fmla="*/ 0 h 155"/>
                  <a:gd name="T30" fmla="*/ 0 w 148"/>
                  <a:gd name="T31" fmla="*/ 0 h 155"/>
                  <a:gd name="T32" fmla="*/ 0 w 148"/>
                  <a:gd name="T33" fmla="*/ 0 h 155"/>
                  <a:gd name="T34" fmla="*/ 0 w 148"/>
                  <a:gd name="T35" fmla="*/ 0 h 155"/>
                  <a:gd name="T36" fmla="*/ 0 w 148"/>
                  <a:gd name="T37" fmla="*/ 0 h 155"/>
                  <a:gd name="T38" fmla="*/ 0 w 148"/>
                  <a:gd name="T39" fmla="*/ 0 h 155"/>
                  <a:gd name="T40" fmla="*/ 0 w 148"/>
                  <a:gd name="T41" fmla="*/ 0 h 155"/>
                  <a:gd name="T42" fmla="*/ 0 w 148"/>
                  <a:gd name="T43" fmla="*/ 0 h 155"/>
                  <a:gd name="T44" fmla="*/ 0 w 148"/>
                  <a:gd name="T45" fmla="*/ 0 h 155"/>
                  <a:gd name="T46" fmla="*/ 0 w 148"/>
                  <a:gd name="T47" fmla="*/ 0 h 155"/>
                  <a:gd name="T48" fmla="*/ 0 w 148"/>
                  <a:gd name="T49" fmla="*/ 0 h 155"/>
                  <a:gd name="T50" fmla="*/ 0 w 148"/>
                  <a:gd name="T51" fmla="*/ 0 h 155"/>
                  <a:gd name="T52" fmla="*/ 0 w 148"/>
                  <a:gd name="T53" fmla="*/ 0 h 155"/>
                  <a:gd name="T54" fmla="*/ 0 w 148"/>
                  <a:gd name="T55" fmla="*/ 0 h 155"/>
                  <a:gd name="T56" fmla="*/ 0 w 148"/>
                  <a:gd name="T57" fmla="*/ 0 h 155"/>
                  <a:gd name="T58" fmla="*/ 0 w 148"/>
                  <a:gd name="T59" fmla="*/ 0 h 155"/>
                  <a:gd name="T60" fmla="*/ 0 w 148"/>
                  <a:gd name="T61" fmla="*/ 0 h 155"/>
                  <a:gd name="T62" fmla="*/ 0 w 148"/>
                  <a:gd name="T63" fmla="*/ 0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55">
                    <a:moveTo>
                      <a:pt x="26" y="18"/>
                    </a:moveTo>
                    <a:lnTo>
                      <a:pt x="26" y="18"/>
                    </a:lnTo>
                    <a:lnTo>
                      <a:pt x="17" y="18"/>
                    </a:lnTo>
                    <a:lnTo>
                      <a:pt x="14" y="19"/>
                    </a:lnTo>
                    <a:lnTo>
                      <a:pt x="12" y="22"/>
                    </a:lnTo>
                    <a:lnTo>
                      <a:pt x="9" y="27"/>
                    </a:lnTo>
                    <a:lnTo>
                      <a:pt x="7" y="37"/>
                    </a:lnTo>
                    <a:lnTo>
                      <a:pt x="0" y="37"/>
                    </a:lnTo>
                    <a:lnTo>
                      <a:pt x="3" y="19"/>
                    </a:lnTo>
                    <a:lnTo>
                      <a:pt x="4" y="1"/>
                    </a:lnTo>
                    <a:lnTo>
                      <a:pt x="9" y="1"/>
                    </a:lnTo>
                    <a:lnTo>
                      <a:pt x="12" y="5"/>
                    </a:lnTo>
                    <a:lnTo>
                      <a:pt x="14" y="6"/>
                    </a:lnTo>
                    <a:lnTo>
                      <a:pt x="18" y="6"/>
                    </a:lnTo>
                    <a:lnTo>
                      <a:pt x="22" y="6"/>
                    </a:lnTo>
                    <a:lnTo>
                      <a:pt x="131" y="6"/>
                    </a:lnTo>
                    <a:lnTo>
                      <a:pt x="136" y="6"/>
                    </a:lnTo>
                    <a:lnTo>
                      <a:pt x="139" y="6"/>
                    </a:lnTo>
                    <a:lnTo>
                      <a:pt x="141" y="4"/>
                    </a:lnTo>
                    <a:lnTo>
                      <a:pt x="143" y="0"/>
                    </a:lnTo>
                    <a:lnTo>
                      <a:pt x="148" y="1"/>
                    </a:lnTo>
                    <a:lnTo>
                      <a:pt x="145" y="18"/>
                    </a:lnTo>
                    <a:lnTo>
                      <a:pt x="145" y="36"/>
                    </a:lnTo>
                    <a:lnTo>
                      <a:pt x="139" y="37"/>
                    </a:lnTo>
                    <a:lnTo>
                      <a:pt x="139" y="31"/>
                    </a:lnTo>
                    <a:lnTo>
                      <a:pt x="136" y="24"/>
                    </a:lnTo>
                    <a:lnTo>
                      <a:pt x="135" y="22"/>
                    </a:lnTo>
                    <a:lnTo>
                      <a:pt x="132" y="19"/>
                    </a:lnTo>
                    <a:lnTo>
                      <a:pt x="129" y="18"/>
                    </a:lnTo>
                    <a:lnTo>
                      <a:pt x="123" y="18"/>
                    </a:lnTo>
                    <a:lnTo>
                      <a:pt x="88" y="18"/>
                    </a:lnTo>
                    <a:lnTo>
                      <a:pt x="88" y="131"/>
                    </a:lnTo>
                    <a:lnTo>
                      <a:pt x="88" y="136"/>
                    </a:lnTo>
                    <a:lnTo>
                      <a:pt x="90" y="140"/>
                    </a:lnTo>
                    <a:lnTo>
                      <a:pt x="91" y="144"/>
                    </a:lnTo>
                    <a:lnTo>
                      <a:pt x="94" y="146"/>
                    </a:lnTo>
                    <a:lnTo>
                      <a:pt x="96" y="148"/>
                    </a:lnTo>
                    <a:lnTo>
                      <a:pt x="99" y="149"/>
                    </a:lnTo>
                    <a:lnTo>
                      <a:pt x="106" y="149"/>
                    </a:lnTo>
                    <a:lnTo>
                      <a:pt x="110" y="149"/>
                    </a:lnTo>
                    <a:lnTo>
                      <a:pt x="110" y="155"/>
                    </a:lnTo>
                    <a:lnTo>
                      <a:pt x="75" y="154"/>
                    </a:lnTo>
                    <a:lnTo>
                      <a:pt x="40" y="155"/>
                    </a:lnTo>
                    <a:lnTo>
                      <a:pt x="40" y="149"/>
                    </a:lnTo>
                    <a:lnTo>
                      <a:pt x="44" y="149"/>
                    </a:lnTo>
                    <a:lnTo>
                      <a:pt x="52" y="149"/>
                    </a:lnTo>
                    <a:lnTo>
                      <a:pt x="55" y="148"/>
                    </a:lnTo>
                    <a:lnTo>
                      <a:pt x="57" y="146"/>
                    </a:lnTo>
                    <a:lnTo>
                      <a:pt x="59" y="144"/>
                    </a:lnTo>
                    <a:lnTo>
                      <a:pt x="60" y="141"/>
                    </a:lnTo>
                    <a:lnTo>
                      <a:pt x="61" y="131"/>
                    </a:lnTo>
                    <a:lnTo>
                      <a:pt x="61" y="18"/>
                    </a:lnTo>
                    <a:lnTo>
                      <a:pt x="2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7" name="Freeform 435"/>
              <p:cNvSpPr>
                <a:spLocks/>
              </p:cNvSpPr>
              <p:nvPr userDrawn="1"/>
            </p:nvSpPr>
            <p:spPr bwMode="auto">
              <a:xfrm>
                <a:off x="767" y="184"/>
                <a:ext cx="49" cy="49"/>
              </a:xfrm>
              <a:custGeom>
                <a:avLst/>
                <a:gdLst>
                  <a:gd name="T0" fmla="*/ 0 w 148"/>
                  <a:gd name="T1" fmla="*/ 0 h 147"/>
                  <a:gd name="T2" fmla="*/ 0 w 148"/>
                  <a:gd name="T3" fmla="*/ 0 h 147"/>
                  <a:gd name="T4" fmla="*/ 0 w 148"/>
                  <a:gd name="T5" fmla="*/ 0 h 147"/>
                  <a:gd name="T6" fmla="*/ 0 w 148"/>
                  <a:gd name="T7" fmla="*/ 0 h 147"/>
                  <a:gd name="T8" fmla="*/ 0 w 148"/>
                  <a:gd name="T9" fmla="*/ 0 h 147"/>
                  <a:gd name="T10" fmla="*/ 0 w 148"/>
                  <a:gd name="T11" fmla="*/ 0 h 147"/>
                  <a:gd name="T12" fmla="*/ 0 w 148"/>
                  <a:gd name="T13" fmla="*/ 0 h 147"/>
                  <a:gd name="T14" fmla="*/ 0 w 148"/>
                  <a:gd name="T15" fmla="*/ 0 h 147"/>
                  <a:gd name="T16" fmla="*/ 0 w 148"/>
                  <a:gd name="T17" fmla="*/ 0 h 147"/>
                  <a:gd name="T18" fmla="*/ 0 w 148"/>
                  <a:gd name="T19" fmla="*/ 0 h 147"/>
                  <a:gd name="T20" fmla="*/ 0 w 148"/>
                  <a:gd name="T21" fmla="*/ 0 h 147"/>
                  <a:gd name="T22" fmla="*/ 0 w 148"/>
                  <a:gd name="T23" fmla="*/ 0 h 147"/>
                  <a:gd name="T24" fmla="*/ 0 w 148"/>
                  <a:gd name="T25" fmla="*/ 0 h 147"/>
                  <a:gd name="T26" fmla="*/ 0 w 148"/>
                  <a:gd name="T27" fmla="*/ 0 h 147"/>
                  <a:gd name="T28" fmla="*/ 0 w 148"/>
                  <a:gd name="T29" fmla="*/ 0 h 147"/>
                  <a:gd name="T30" fmla="*/ 0 w 148"/>
                  <a:gd name="T31" fmla="*/ 0 h 147"/>
                  <a:gd name="T32" fmla="*/ 0 w 148"/>
                  <a:gd name="T33" fmla="*/ 0 h 147"/>
                  <a:gd name="T34" fmla="*/ 0 w 148"/>
                  <a:gd name="T35" fmla="*/ 0 h 147"/>
                  <a:gd name="T36" fmla="*/ 0 w 148"/>
                  <a:gd name="T37" fmla="*/ 0 h 147"/>
                  <a:gd name="T38" fmla="*/ 0 w 148"/>
                  <a:gd name="T39" fmla="*/ 0 h 147"/>
                  <a:gd name="T40" fmla="*/ 0 w 148"/>
                  <a:gd name="T41" fmla="*/ 0 h 147"/>
                  <a:gd name="T42" fmla="*/ 0 w 148"/>
                  <a:gd name="T43" fmla="*/ 0 h 147"/>
                  <a:gd name="T44" fmla="*/ 0 w 148"/>
                  <a:gd name="T45" fmla="*/ 0 h 147"/>
                  <a:gd name="T46" fmla="*/ 0 w 148"/>
                  <a:gd name="T47" fmla="*/ 0 h 147"/>
                  <a:gd name="T48" fmla="*/ 0 w 148"/>
                  <a:gd name="T49" fmla="*/ 0 h 147"/>
                  <a:gd name="T50" fmla="*/ 0 w 148"/>
                  <a:gd name="T51" fmla="*/ 0 h 147"/>
                  <a:gd name="T52" fmla="*/ 0 w 148"/>
                  <a:gd name="T53" fmla="*/ 0 h 147"/>
                  <a:gd name="T54" fmla="*/ 0 w 148"/>
                  <a:gd name="T55" fmla="*/ 0 h 147"/>
                  <a:gd name="T56" fmla="*/ 0 w 148"/>
                  <a:gd name="T57" fmla="*/ 0 h 147"/>
                  <a:gd name="T58" fmla="*/ 0 w 148"/>
                  <a:gd name="T59" fmla="*/ 0 h 147"/>
                  <a:gd name="T60" fmla="*/ 0 w 148"/>
                  <a:gd name="T61" fmla="*/ 0 h 147"/>
                  <a:gd name="T62" fmla="*/ 0 w 148"/>
                  <a:gd name="T63" fmla="*/ 0 h 147"/>
                  <a:gd name="T64" fmla="*/ 0 w 148"/>
                  <a:gd name="T65" fmla="*/ 0 h 147"/>
                  <a:gd name="T66" fmla="*/ 0 w 148"/>
                  <a:gd name="T67" fmla="*/ 0 h 147"/>
                  <a:gd name="T68" fmla="*/ 0 w 148"/>
                  <a:gd name="T69" fmla="*/ 0 h 1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7">
                    <a:moveTo>
                      <a:pt x="65" y="77"/>
                    </a:moveTo>
                    <a:lnTo>
                      <a:pt x="22" y="20"/>
                    </a:lnTo>
                    <a:lnTo>
                      <a:pt x="18" y="14"/>
                    </a:lnTo>
                    <a:lnTo>
                      <a:pt x="13" y="9"/>
                    </a:lnTo>
                    <a:lnTo>
                      <a:pt x="8" y="6"/>
                    </a:lnTo>
                    <a:lnTo>
                      <a:pt x="2" y="5"/>
                    </a:lnTo>
                    <a:lnTo>
                      <a:pt x="0" y="5"/>
                    </a:lnTo>
                    <a:lnTo>
                      <a:pt x="0" y="0"/>
                    </a:lnTo>
                    <a:lnTo>
                      <a:pt x="33" y="0"/>
                    </a:lnTo>
                    <a:lnTo>
                      <a:pt x="65" y="0"/>
                    </a:lnTo>
                    <a:lnTo>
                      <a:pt x="65" y="5"/>
                    </a:lnTo>
                    <a:lnTo>
                      <a:pt x="63" y="5"/>
                    </a:lnTo>
                    <a:lnTo>
                      <a:pt x="55" y="6"/>
                    </a:lnTo>
                    <a:lnTo>
                      <a:pt x="52" y="7"/>
                    </a:lnTo>
                    <a:lnTo>
                      <a:pt x="51" y="10"/>
                    </a:lnTo>
                    <a:lnTo>
                      <a:pt x="52" y="14"/>
                    </a:lnTo>
                    <a:lnTo>
                      <a:pt x="55" y="18"/>
                    </a:lnTo>
                    <a:lnTo>
                      <a:pt x="87" y="62"/>
                    </a:lnTo>
                    <a:lnTo>
                      <a:pt x="113" y="24"/>
                    </a:lnTo>
                    <a:lnTo>
                      <a:pt x="118" y="16"/>
                    </a:lnTo>
                    <a:lnTo>
                      <a:pt x="120" y="14"/>
                    </a:lnTo>
                    <a:lnTo>
                      <a:pt x="120" y="10"/>
                    </a:lnTo>
                    <a:lnTo>
                      <a:pt x="120" y="9"/>
                    </a:lnTo>
                    <a:lnTo>
                      <a:pt x="118" y="7"/>
                    </a:lnTo>
                    <a:lnTo>
                      <a:pt x="114" y="6"/>
                    </a:lnTo>
                    <a:lnTo>
                      <a:pt x="108" y="5"/>
                    </a:lnTo>
                    <a:lnTo>
                      <a:pt x="104" y="5"/>
                    </a:lnTo>
                    <a:lnTo>
                      <a:pt x="104" y="0"/>
                    </a:lnTo>
                    <a:lnTo>
                      <a:pt x="129" y="0"/>
                    </a:lnTo>
                    <a:lnTo>
                      <a:pt x="148" y="0"/>
                    </a:lnTo>
                    <a:lnTo>
                      <a:pt x="148" y="5"/>
                    </a:lnTo>
                    <a:lnTo>
                      <a:pt x="143" y="6"/>
                    </a:lnTo>
                    <a:lnTo>
                      <a:pt x="139" y="9"/>
                    </a:lnTo>
                    <a:lnTo>
                      <a:pt x="135" y="11"/>
                    </a:lnTo>
                    <a:lnTo>
                      <a:pt x="131" y="15"/>
                    </a:lnTo>
                    <a:lnTo>
                      <a:pt x="92" y="71"/>
                    </a:lnTo>
                    <a:lnTo>
                      <a:pt x="92" y="121"/>
                    </a:lnTo>
                    <a:lnTo>
                      <a:pt x="94" y="132"/>
                    </a:lnTo>
                    <a:lnTo>
                      <a:pt x="95" y="136"/>
                    </a:lnTo>
                    <a:lnTo>
                      <a:pt x="96" y="138"/>
                    </a:lnTo>
                    <a:lnTo>
                      <a:pt x="99" y="140"/>
                    </a:lnTo>
                    <a:lnTo>
                      <a:pt x="103" y="141"/>
                    </a:lnTo>
                    <a:lnTo>
                      <a:pt x="109" y="141"/>
                    </a:lnTo>
                    <a:lnTo>
                      <a:pt x="114" y="141"/>
                    </a:lnTo>
                    <a:lnTo>
                      <a:pt x="114" y="147"/>
                    </a:lnTo>
                    <a:lnTo>
                      <a:pt x="79" y="146"/>
                    </a:lnTo>
                    <a:lnTo>
                      <a:pt x="43" y="147"/>
                    </a:lnTo>
                    <a:lnTo>
                      <a:pt x="43" y="141"/>
                    </a:lnTo>
                    <a:lnTo>
                      <a:pt x="47" y="141"/>
                    </a:lnTo>
                    <a:lnTo>
                      <a:pt x="55" y="140"/>
                    </a:lnTo>
                    <a:lnTo>
                      <a:pt x="59" y="140"/>
                    </a:lnTo>
                    <a:lnTo>
                      <a:pt x="61" y="137"/>
                    </a:lnTo>
                    <a:lnTo>
                      <a:pt x="63" y="136"/>
                    </a:lnTo>
                    <a:lnTo>
                      <a:pt x="64" y="132"/>
                    </a:lnTo>
                    <a:lnTo>
                      <a:pt x="65" y="123"/>
                    </a:lnTo>
                    <a:lnTo>
                      <a:pt x="65"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8" name="Freeform 436"/>
              <p:cNvSpPr>
                <a:spLocks noEditPoints="1"/>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close/>
                    <a:moveTo>
                      <a:pt x="42" y="95"/>
                    </a:moveTo>
                    <a:lnTo>
                      <a:pt x="42" y="95"/>
                    </a:lnTo>
                    <a:lnTo>
                      <a:pt x="47" y="95"/>
                    </a:lnTo>
                    <a:lnTo>
                      <a:pt x="52" y="93"/>
                    </a:lnTo>
                    <a:lnTo>
                      <a:pt x="60" y="88"/>
                    </a:lnTo>
                    <a:lnTo>
                      <a:pt x="66" y="82"/>
                    </a:lnTo>
                    <a:lnTo>
                      <a:pt x="72" y="74"/>
                    </a:lnTo>
                    <a:lnTo>
                      <a:pt x="75" y="64"/>
                    </a:lnTo>
                    <a:lnTo>
                      <a:pt x="79" y="55"/>
                    </a:lnTo>
                    <a:lnTo>
                      <a:pt x="81" y="44"/>
                    </a:lnTo>
                    <a:lnTo>
                      <a:pt x="81" y="35"/>
                    </a:lnTo>
                    <a:lnTo>
                      <a:pt x="81" y="25"/>
                    </a:lnTo>
                    <a:lnTo>
                      <a:pt x="78" y="20"/>
                    </a:lnTo>
                    <a:lnTo>
                      <a:pt x="75" y="14"/>
                    </a:lnTo>
                    <a:lnTo>
                      <a:pt x="73" y="12"/>
                    </a:lnTo>
                    <a:lnTo>
                      <a:pt x="69" y="8"/>
                    </a:lnTo>
                    <a:lnTo>
                      <a:pt x="64" y="7"/>
                    </a:lnTo>
                    <a:lnTo>
                      <a:pt x="57" y="5"/>
                    </a:lnTo>
                    <a:lnTo>
                      <a:pt x="52" y="7"/>
                    </a:lnTo>
                    <a:lnTo>
                      <a:pt x="47" y="7"/>
                    </a:lnTo>
                    <a:lnTo>
                      <a:pt x="39" y="12"/>
                    </a:lnTo>
                    <a:lnTo>
                      <a:pt x="33" y="18"/>
                    </a:lnTo>
                    <a:lnTo>
                      <a:pt x="26" y="26"/>
                    </a:lnTo>
                    <a:lnTo>
                      <a:pt x="22" y="36"/>
                    </a:lnTo>
                    <a:lnTo>
                      <a:pt x="20" y="45"/>
                    </a:lnTo>
                    <a:lnTo>
                      <a:pt x="18" y="56"/>
                    </a:lnTo>
                    <a:lnTo>
                      <a:pt x="17" y="65"/>
                    </a:lnTo>
                    <a:lnTo>
                      <a:pt x="18" y="77"/>
                    </a:lnTo>
                    <a:lnTo>
                      <a:pt x="20" y="82"/>
                    </a:lnTo>
                    <a:lnTo>
                      <a:pt x="22" y="86"/>
                    </a:lnTo>
                    <a:lnTo>
                      <a:pt x="26" y="90"/>
                    </a:lnTo>
                    <a:lnTo>
                      <a:pt x="30" y="92"/>
                    </a:lnTo>
                    <a:lnTo>
                      <a:pt x="35" y="95"/>
                    </a:lnTo>
                    <a:lnTo>
                      <a:pt x="42"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9" name="Freeform 437"/>
              <p:cNvSpPr>
                <a:spLocks/>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0" name="Freeform 438"/>
              <p:cNvSpPr>
                <a:spLocks/>
              </p:cNvSpPr>
              <p:nvPr userDrawn="1"/>
            </p:nvSpPr>
            <p:spPr bwMode="auto">
              <a:xfrm>
                <a:off x="836" y="202"/>
                <a:ext cx="22" cy="30"/>
              </a:xfrm>
              <a:custGeom>
                <a:avLst/>
                <a:gdLst>
                  <a:gd name="T0" fmla="*/ 0 w 64"/>
                  <a:gd name="T1" fmla="*/ 0 h 90"/>
                  <a:gd name="T2" fmla="*/ 0 w 64"/>
                  <a:gd name="T3" fmla="*/ 0 h 90"/>
                  <a:gd name="T4" fmla="*/ 0 w 64"/>
                  <a:gd name="T5" fmla="*/ 0 h 90"/>
                  <a:gd name="T6" fmla="*/ 0 w 64"/>
                  <a:gd name="T7" fmla="*/ 0 h 90"/>
                  <a:gd name="T8" fmla="*/ 0 w 64"/>
                  <a:gd name="T9" fmla="*/ 0 h 90"/>
                  <a:gd name="T10" fmla="*/ 0 w 64"/>
                  <a:gd name="T11" fmla="*/ 0 h 90"/>
                  <a:gd name="T12" fmla="*/ 0 w 64"/>
                  <a:gd name="T13" fmla="*/ 0 h 90"/>
                  <a:gd name="T14" fmla="*/ 0 w 64"/>
                  <a:gd name="T15" fmla="*/ 0 h 90"/>
                  <a:gd name="T16" fmla="*/ 0 w 64"/>
                  <a:gd name="T17" fmla="*/ 0 h 90"/>
                  <a:gd name="T18" fmla="*/ 0 w 64"/>
                  <a:gd name="T19" fmla="*/ 0 h 90"/>
                  <a:gd name="T20" fmla="*/ 0 w 64"/>
                  <a:gd name="T21" fmla="*/ 0 h 90"/>
                  <a:gd name="T22" fmla="*/ 0 w 64"/>
                  <a:gd name="T23" fmla="*/ 0 h 90"/>
                  <a:gd name="T24" fmla="*/ 0 w 64"/>
                  <a:gd name="T25" fmla="*/ 0 h 90"/>
                  <a:gd name="T26" fmla="*/ 0 w 64"/>
                  <a:gd name="T27" fmla="*/ 0 h 90"/>
                  <a:gd name="T28" fmla="*/ 0 w 64"/>
                  <a:gd name="T29" fmla="*/ 0 h 90"/>
                  <a:gd name="T30" fmla="*/ 0 w 64"/>
                  <a:gd name="T31" fmla="*/ 0 h 90"/>
                  <a:gd name="T32" fmla="*/ 0 w 64"/>
                  <a:gd name="T33" fmla="*/ 0 h 90"/>
                  <a:gd name="T34" fmla="*/ 0 w 64"/>
                  <a:gd name="T35" fmla="*/ 0 h 90"/>
                  <a:gd name="T36" fmla="*/ 0 w 64"/>
                  <a:gd name="T37" fmla="*/ 0 h 90"/>
                  <a:gd name="T38" fmla="*/ 0 w 64"/>
                  <a:gd name="T39" fmla="*/ 0 h 90"/>
                  <a:gd name="T40" fmla="*/ 0 w 64"/>
                  <a:gd name="T41" fmla="*/ 0 h 90"/>
                  <a:gd name="T42" fmla="*/ 0 w 64"/>
                  <a:gd name="T43" fmla="*/ 0 h 90"/>
                  <a:gd name="T44" fmla="*/ 0 w 64"/>
                  <a:gd name="T45" fmla="*/ 0 h 90"/>
                  <a:gd name="T46" fmla="*/ 0 w 64"/>
                  <a:gd name="T47" fmla="*/ 0 h 90"/>
                  <a:gd name="T48" fmla="*/ 0 w 64"/>
                  <a:gd name="T49" fmla="*/ 0 h 90"/>
                  <a:gd name="T50" fmla="*/ 0 w 64"/>
                  <a:gd name="T51" fmla="*/ 0 h 90"/>
                  <a:gd name="T52" fmla="*/ 0 w 64"/>
                  <a:gd name="T53" fmla="*/ 0 h 90"/>
                  <a:gd name="T54" fmla="*/ 0 w 64"/>
                  <a:gd name="T55" fmla="*/ 0 h 90"/>
                  <a:gd name="T56" fmla="*/ 0 w 64"/>
                  <a:gd name="T57" fmla="*/ 0 h 90"/>
                  <a:gd name="T58" fmla="*/ 0 w 64"/>
                  <a:gd name="T59" fmla="*/ 0 h 90"/>
                  <a:gd name="T60" fmla="*/ 0 w 64"/>
                  <a:gd name="T61" fmla="*/ 0 h 90"/>
                  <a:gd name="T62" fmla="*/ 0 w 64"/>
                  <a:gd name="T63" fmla="*/ 0 h 90"/>
                  <a:gd name="T64" fmla="*/ 0 w 64"/>
                  <a:gd name="T65" fmla="*/ 0 h 90"/>
                  <a:gd name="T66" fmla="*/ 0 w 64"/>
                  <a:gd name="T67" fmla="*/ 0 h 90"/>
                  <a:gd name="T68" fmla="*/ 0 w 64"/>
                  <a:gd name="T69" fmla="*/ 0 h 90"/>
                  <a:gd name="T70" fmla="*/ 0 w 64"/>
                  <a:gd name="T71" fmla="*/ 0 h 90"/>
                  <a:gd name="T72" fmla="*/ 0 w 64"/>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90">
                    <a:moveTo>
                      <a:pt x="25" y="90"/>
                    </a:moveTo>
                    <a:lnTo>
                      <a:pt x="25" y="90"/>
                    </a:lnTo>
                    <a:lnTo>
                      <a:pt x="30" y="90"/>
                    </a:lnTo>
                    <a:lnTo>
                      <a:pt x="35" y="88"/>
                    </a:lnTo>
                    <a:lnTo>
                      <a:pt x="43" y="83"/>
                    </a:lnTo>
                    <a:lnTo>
                      <a:pt x="49" y="77"/>
                    </a:lnTo>
                    <a:lnTo>
                      <a:pt x="55" y="69"/>
                    </a:lnTo>
                    <a:lnTo>
                      <a:pt x="58" y="59"/>
                    </a:lnTo>
                    <a:lnTo>
                      <a:pt x="62" y="50"/>
                    </a:lnTo>
                    <a:lnTo>
                      <a:pt x="64" y="39"/>
                    </a:lnTo>
                    <a:lnTo>
                      <a:pt x="64" y="30"/>
                    </a:lnTo>
                    <a:lnTo>
                      <a:pt x="64" y="20"/>
                    </a:lnTo>
                    <a:lnTo>
                      <a:pt x="61" y="15"/>
                    </a:lnTo>
                    <a:lnTo>
                      <a:pt x="58" y="9"/>
                    </a:lnTo>
                    <a:lnTo>
                      <a:pt x="56" y="7"/>
                    </a:lnTo>
                    <a:lnTo>
                      <a:pt x="52" y="3"/>
                    </a:lnTo>
                    <a:lnTo>
                      <a:pt x="47" y="2"/>
                    </a:lnTo>
                    <a:lnTo>
                      <a:pt x="40" y="0"/>
                    </a:lnTo>
                    <a:lnTo>
                      <a:pt x="35" y="2"/>
                    </a:lnTo>
                    <a:lnTo>
                      <a:pt x="30" y="2"/>
                    </a:lnTo>
                    <a:lnTo>
                      <a:pt x="22" y="7"/>
                    </a:lnTo>
                    <a:lnTo>
                      <a:pt x="16" y="13"/>
                    </a:lnTo>
                    <a:lnTo>
                      <a:pt x="9" y="21"/>
                    </a:lnTo>
                    <a:lnTo>
                      <a:pt x="5" y="31"/>
                    </a:lnTo>
                    <a:lnTo>
                      <a:pt x="3" y="40"/>
                    </a:lnTo>
                    <a:lnTo>
                      <a:pt x="1" y="51"/>
                    </a:lnTo>
                    <a:lnTo>
                      <a:pt x="0" y="60"/>
                    </a:lnTo>
                    <a:lnTo>
                      <a:pt x="1" y="72"/>
                    </a:lnTo>
                    <a:lnTo>
                      <a:pt x="3" y="77"/>
                    </a:lnTo>
                    <a:lnTo>
                      <a:pt x="5" y="81"/>
                    </a:lnTo>
                    <a:lnTo>
                      <a:pt x="9" y="85"/>
                    </a:lnTo>
                    <a:lnTo>
                      <a:pt x="13" y="87"/>
                    </a:lnTo>
                    <a:lnTo>
                      <a:pt x="18" y="90"/>
                    </a:lnTo>
                    <a:lnTo>
                      <a:pt x="25"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1" name="Freeform 439"/>
              <p:cNvSpPr>
                <a:spLocks/>
              </p:cNvSpPr>
              <p:nvPr userDrawn="1"/>
            </p:nvSpPr>
            <p:spPr bwMode="auto">
              <a:xfrm>
                <a:off x="864" y="179"/>
                <a:ext cx="33" cy="70"/>
              </a:xfrm>
              <a:custGeom>
                <a:avLst/>
                <a:gdLst>
                  <a:gd name="T0" fmla="*/ 0 w 99"/>
                  <a:gd name="T1" fmla="*/ 0 h 210"/>
                  <a:gd name="T2" fmla="*/ 0 w 99"/>
                  <a:gd name="T3" fmla="*/ 0 h 210"/>
                  <a:gd name="T4" fmla="*/ 0 w 99"/>
                  <a:gd name="T5" fmla="*/ 0 h 210"/>
                  <a:gd name="T6" fmla="*/ 0 w 99"/>
                  <a:gd name="T7" fmla="*/ 0 h 210"/>
                  <a:gd name="T8" fmla="*/ 0 w 99"/>
                  <a:gd name="T9" fmla="*/ 0 h 210"/>
                  <a:gd name="T10" fmla="*/ 0 w 99"/>
                  <a:gd name="T11" fmla="*/ 0 h 210"/>
                  <a:gd name="T12" fmla="*/ 0 w 99"/>
                  <a:gd name="T13" fmla="*/ 0 h 210"/>
                  <a:gd name="T14" fmla="*/ 0 w 99"/>
                  <a:gd name="T15" fmla="*/ 0 h 210"/>
                  <a:gd name="T16" fmla="*/ 0 w 99"/>
                  <a:gd name="T17" fmla="*/ 0 h 210"/>
                  <a:gd name="T18" fmla="*/ 0 w 99"/>
                  <a:gd name="T19" fmla="*/ 0 h 210"/>
                  <a:gd name="T20" fmla="*/ 0 w 99"/>
                  <a:gd name="T21" fmla="*/ 0 h 210"/>
                  <a:gd name="T22" fmla="*/ 0 w 99"/>
                  <a:gd name="T23" fmla="*/ 0 h 210"/>
                  <a:gd name="T24" fmla="*/ 0 w 99"/>
                  <a:gd name="T25" fmla="*/ 0 h 210"/>
                  <a:gd name="T26" fmla="*/ 0 w 99"/>
                  <a:gd name="T27" fmla="*/ 0 h 210"/>
                  <a:gd name="T28" fmla="*/ 0 w 99"/>
                  <a:gd name="T29" fmla="*/ 0 h 210"/>
                  <a:gd name="T30" fmla="*/ 0 w 99"/>
                  <a:gd name="T31" fmla="*/ 0 h 210"/>
                  <a:gd name="T32" fmla="*/ 0 w 99"/>
                  <a:gd name="T33" fmla="*/ 0 h 210"/>
                  <a:gd name="T34" fmla="*/ 0 w 99"/>
                  <a:gd name="T35" fmla="*/ 0 h 210"/>
                  <a:gd name="T36" fmla="*/ 0 w 99"/>
                  <a:gd name="T37" fmla="*/ 0 h 210"/>
                  <a:gd name="T38" fmla="*/ 0 w 99"/>
                  <a:gd name="T39" fmla="*/ 0 h 210"/>
                  <a:gd name="T40" fmla="*/ 0 w 99"/>
                  <a:gd name="T41" fmla="*/ 0 h 210"/>
                  <a:gd name="T42" fmla="*/ 0 w 99"/>
                  <a:gd name="T43" fmla="*/ 0 h 210"/>
                  <a:gd name="T44" fmla="*/ 0 w 99"/>
                  <a:gd name="T45" fmla="*/ 0 h 210"/>
                  <a:gd name="T46" fmla="*/ 0 w 99"/>
                  <a:gd name="T47" fmla="*/ 0 h 210"/>
                  <a:gd name="T48" fmla="*/ 0 w 99"/>
                  <a:gd name="T49" fmla="*/ 0 h 210"/>
                  <a:gd name="T50" fmla="*/ 0 w 99"/>
                  <a:gd name="T51" fmla="*/ 0 h 210"/>
                  <a:gd name="T52" fmla="*/ 0 w 99"/>
                  <a:gd name="T53" fmla="*/ 0 h 210"/>
                  <a:gd name="T54" fmla="*/ 0 w 99"/>
                  <a:gd name="T55" fmla="*/ 0 h 210"/>
                  <a:gd name="T56" fmla="*/ 0 w 99"/>
                  <a:gd name="T57" fmla="*/ 0 h 210"/>
                  <a:gd name="T58" fmla="*/ 0 w 99"/>
                  <a:gd name="T59" fmla="*/ 0 h 210"/>
                  <a:gd name="T60" fmla="*/ 0 w 99"/>
                  <a:gd name="T61" fmla="*/ 0 h 210"/>
                  <a:gd name="T62" fmla="*/ 0 w 99"/>
                  <a:gd name="T63" fmla="*/ 0 h 210"/>
                  <a:gd name="T64" fmla="*/ 0 w 99"/>
                  <a:gd name="T65" fmla="*/ 0 h 210"/>
                  <a:gd name="T66" fmla="*/ 0 w 99"/>
                  <a:gd name="T67" fmla="*/ 0 h 210"/>
                  <a:gd name="T68" fmla="*/ 0 w 99"/>
                  <a:gd name="T69" fmla="*/ 0 h 210"/>
                  <a:gd name="T70" fmla="*/ 0 w 99"/>
                  <a:gd name="T71" fmla="*/ 0 h 210"/>
                  <a:gd name="T72" fmla="*/ 0 w 99"/>
                  <a:gd name="T73" fmla="*/ 0 h 210"/>
                  <a:gd name="T74" fmla="*/ 0 w 99"/>
                  <a:gd name="T75" fmla="*/ 0 h 210"/>
                  <a:gd name="T76" fmla="*/ 0 w 99"/>
                  <a:gd name="T77" fmla="*/ 0 h 210"/>
                  <a:gd name="T78" fmla="*/ 0 w 99"/>
                  <a:gd name="T79" fmla="*/ 0 h 210"/>
                  <a:gd name="T80" fmla="*/ 0 w 99"/>
                  <a:gd name="T81" fmla="*/ 0 h 210"/>
                  <a:gd name="T82" fmla="*/ 0 w 99"/>
                  <a:gd name="T83" fmla="*/ 0 h 210"/>
                  <a:gd name="T84" fmla="*/ 0 w 99"/>
                  <a:gd name="T85" fmla="*/ 0 h 210"/>
                  <a:gd name="T86" fmla="*/ 0 w 99"/>
                  <a:gd name="T87" fmla="*/ 0 h 210"/>
                  <a:gd name="T88" fmla="*/ 0 w 99"/>
                  <a:gd name="T89" fmla="*/ 0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9" h="210">
                    <a:moveTo>
                      <a:pt x="76" y="68"/>
                    </a:moveTo>
                    <a:lnTo>
                      <a:pt x="73" y="77"/>
                    </a:lnTo>
                    <a:lnTo>
                      <a:pt x="50" y="77"/>
                    </a:lnTo>
                    <a:lnTo>
                      <a:pt x="15" y="206"/>
                    </a:lnTo>
                    <a:lnTo>
                      <a:pt x="2" y="210"/>
                    </a:lnTo>
                    <a:lnTo>
                      <a:pt x="0" y="209"/>
                    </a:lnTo>
                    <a:lnTo>
                      <a:pt x="33" y="77"/>
                    </a:lnTo>
                    <a:lnTo>
                      <a:pt x="15" y="77"/>
                    </a:lnTo>
                    <a:lnTo>
                      <a:pt x="16" y="68"/>
                    </a:lnTo>
                    <a:lnTo>
                      <a:pt x="35" y="68"/>
                    </a:lnTo>
                    <a:lnTo>
                      <a:pt x="41" y="52"/>
                    </a:lnTo>
                    <a:lnTo>
                      <a:pt x="46" y="37"/>
                    </a:lnTo>
                    <a:lnTo>
                      <a:pt x="50" y="30"/>
                    </a:lnTo>
                    <a:lnTo>
                      <a:pt x="55" y="24"/>
                    </a:lnTo>
                    <a:lnTo>
                      <a:pt x="60" y="17"/>
                    </a:lnTo>
                    <a:lnTo>
                      <a:pt x="66" y="11"/>
                    </a:lnTo>
                    <a:lnTo>
                      <a:pt x="72" y="7"/>
                    </a:lnTo>
                    <a:lnTo>
                      <a:pt x="78" y="3"/>
                    </a:lnTo>
                    <a:lnTo>
                      <a:pt x="83" y="0"/>
                    </a:lnTo>
                    <a:lnTo>
                      <a:pt x="90" y="0"/>
                    </a:lnTo>
                    <a:lnTo>
                      <a:pt x="92" y="0"/>
                    </a:lnTo>
                    <a:lnTo>
                      <a:pt x="96" y="2"/>
                    </a:lnTo>
                    <a:lnTo>
                      <a:pt x="98" y="3"/>
                    </a:lnTo>
                    <a:lnTo>
                      <a:pt x="99" y="7"/>
                    </a:lnTo>
                    <a:lnTo>
                      <a:pt x="96" y="13"/>
                    </a:lnTo>
                    <a:lnTo>
                      <a:pt x="95" y="16"/>
                    </a:lnTo>
                    <a:lnTo>
                      <a:pt x="92" y="17"/>
                    </a:lnTo>
                    <a:lnTo>
                      <a:pt x="90" y="16"/>
                    </a:lnTo>
                    <a:lnTo>
                      <a:pt x="86" y="15"/>
                    </a:lnTo>
                    <a:lnTo>
                      <a:pt x="83" y="13"/>
                    </a:lnTo>
                    <a:lnTo>
                      <a:pt x="79" y="13"/>
                    </a:lnTo>
                    <a:lnTo>
                      <a:pt x="74" y="13"/>
                    </a:lnTo>
                    <a:lnTo>
                      <a:pt x="70" y="15"/>
                    </a:lnTo>
                    <a:lnTo>
                      <a:pt x="68" y="18"/>
                    </a:lnTo>
                    <a:lnTo>
                      <a:pt x="65" y="21"/>
                    </a:lnTo>
                    <a:lnTo>
                      <a:pt x="61" y="30"/>
                    </a:lnTo>
                    <a:lnTo>
                      <a:pt x="60" y="39"/>
                    </a:lnTo>
                    <a:lnTo>
                      <a:pt x="52" y="68"/>
                    </a:lnTo>
                    <a:lnTo>
                      <a:pt x="7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2" name="Freeform 440"/>
              <p:cNvSpPr>
                <a:spLocks/>
              </p:cNvSpPr>
              <p:nvPr userDrawn="1"/>
            </p:nvSpPr>
            <p:spPr bwMode="auto">
              <a:xfrm>
                <a:off x="912" y="183"/>
                <a:ext cx="45" cy="51"/>
              </a:xfrm>
              <a:custGeom>
                <a:avLst/>
                <a:gdLst>
                  <a:gd name="T0" fmla="*/ 0 w 137"/>
                  <a:gd name="T1" fmla="*/ 0 h 154"/>
                  <a:gd name="T2" fmla="*/ 0 w 137"/>
                  <a:gd name="T3" fmla="*/ 0 h 154"/>
                  <a:gd name="T4" fmla="*/ 0 w 137"/>
                  <a:gd name="T5" fmla="*/ 0 h 154"/>
                  <a:gd name="T6" fmla="*/ 0 w 137"/>
                  <a:gd name="T7" fmla="*/ 0 h 154"/>
                  <a:gd name="T8" fmla="*/ 0 w 137"/>
                  <a:gd name="T9" fmla="*/ 0 h 154"/>
                  <a:gd name="T10" fmla="*/ 0 w 137"/>
                  <a:gd name="T11" fmla="*/ 0 h 154"/>
                  <a:gd name="T12" fmla="*/ 0 w 137"/>
                  <a:gd name="T13" fmla="*/ 0 h 154"/>
                  <a:gd name="T14" fmla="*/ 0 w 137"/>
                  <a:gd name="T15" fmla="*/ 0 h 154"/>
                  <a:gd name="T16" fmla="*/ 0 w 137"/>
                  <a:gd name="T17" fmla="*/ 0 h 154"/>
                  <a:gd name="T18" fmla="*/ 0 w 137"/>
                  <a:gd name="T19" fmla="*/ 0 h 154"/>
                  <a:gd name="T20" fmla="*/ 0 w 137"/>
                  <a:gd name="T21" fmla="*/ 0 h 154"/>
                  <a:gd name="T22" fmla="*/ 0 w 137"/>
                  <a:gd name="T23" fmla="*/ 0 h 154"/>
                  <a:gd name="T24" fmla="*/ 0 w 137"/>
                  <a:gd name="T25" fmla="*/ 0 h 154"/>
                  <a:gd name="T26" fmla="*/ 0 w 137"/>
                  <a:gd name="T27" fmla="*/ 0 h 154"/>
                  <a:gd name="T28" fmla="*/ 0 w 137"/>
                  <a:gd name="T29" fmla="*/ 0 h 154"/>
                  <a:gd name="T30" fmla="*/ 0 w 137"/>
                  <a:gd name="T31" fmla="*/ 0 h 154"/>
                  <a:gd name="T32" fmla="*/ 0 w 137"/>
                  <a:gd name="T33" fmla="*/ 0 h 154"/>
                  <a:gd name="T34" fmla="*/ 0 w 137"/>
                  <a:gd name="T35" fmla="*/ 0 h 154"/>
                  <a:gd name="T36" fmla="*/ 0 w 137"/>
                  <a:gd name="T37" fmla="*/ 0 h 154"/>
                  <a:gd name="T38" fmla="*/ 0 w 137"/>
                  <a:gd name="T39" fmla="*/ 0 h 154"/>
                  <a:gd name="T40" fmla="*/ 0 w 137"/>
                  <a:gd name="T41" fmla="*/ 0 h 154"/>
                  <a:gd name="T42" fmla="*/ 0 w 137"/>
                  <a:gd name="T43" fmla="*/ 0 h 154"/>
                  <a:gd name="T44" fmla="*/ 0 w 137"/>
                  <a:gd name="T45" fmla="*/ 0 h 154"/>
                  <a:gd name="T46" fmla="*/ 0 w 137"/>
                  <a:gd name="T47" fmla="*/ 0 h 154"/>
                  <a:gd name="T48" fmla="*/ 0 w 137"/>
                  <a:gd name="T49" fmla="*/ 0 h 154"/>
                  <a:gd name="T50" fmla="*/ 0 w 137"/>
                  <a:gd name="T51" fmla="*/ 0 h 154"/>
                  <a:gd name="T52" fmla="*/ 0 w 137"/>
                  <a:gd name="T53" fmla="*/ 0 h 154"/>
                  <a:gd name="T54" fmla="*/ 0 w 137"/>
                  <a:gd name="T55" fmla="*/ 0 h 154"/>
                  <a:gd name="T56" fmla="*/ 0 w 137"/>
                  <a:gd name="T57" fmla="*/ 0 h 154"/>
                  <a:gd name="T58" fmla="*/ 0 w 137"/>
                  <a:gd name="T59" fmla="*/ 0 h 154"/>
                  <a:gd name="T60" fmla="*/ 0 w 137"/>
                  <a:gd name="T61" fmla="*/ 0 h 154"/>
                  <a:gd name="T62" fmla="*/ 0 w 137"/>
                  <a:gd name="T63" fmla="*/ 0 h 154"/>
                  <a:gd name="T64" fmla="*/ 0 w 137"/>
                  <a:gd name="T65" fmla="*/ 0 h 154"/>
                  <a:gd name="T66" fmla="*/ 0 w 137"/>
                  <a:gd name="T67" fmla="*/ 0 h 154"/>
                  <a:gd name="T68" fmla="*/ 0 w 137"/>
                  <a:gd name="T69" fmla="*/ 0 h 154"/>
                  <a:gd name="T70" fmla="*/ 0 w 137"/>
                  <a:gd name="T71" fmla="*/ 0 h 154"/>
                  <a:gd name="T72" fmla="*/ 0 w 137"/>
                  <a:gd name="T73" fmla="*/ 0 h 154"/>
                  <a:gd name="T74" fmla="*/ 0 w 137"/>
                  <a:gd name="T75" fmla="*/ 0 h 154"/>
                  <a:gd name="T76" fmla="*/ 0 w 137"/>
                  <a:gd name="T77" fmla="*/ 0 h 154"/>
                  <a:gd name="T78" fmla="*/ 0 w 137"/>
                  <a:gd name="T79" fmla="*/ 0 h 154"/>
                  <a:gd name="T80" fmla="*/ 0 w 137"/>
                  <a:gd name="T81" fmla="*/ 0 h 154"/>
                  <a:gd name="T82" fmla="*/ 0 w 137"/>
                  <a:gd name="T83" fmla="*/ 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7" h="154">
                    <a:moveTo>
                      <a:pt x="129" y="46"/>
                    </a:moveTo>
                    <a:lnTo>
                      <a:pt x="129" y="46"/>
                    </a:lnTo>
                    <a:lnTo>
                      <a:pt x="127" y="39"/>
                    </a:lnTo>
                    <a:lnTo>
                      <a:pt x="124" y="32"/>
                    </a:lnTo>
                    <a:lnTo>
                      <a:pt x="120" y="26"/>
                    </a:lnTo>
                    <a:lnTo>
                      <a:pt x="115" y="20"/>
                    </a:lnTo>
                    <a:lnTo>
                      <a:pt x="110" y="15"/>
                    </a:lnTo>
                    <a:lnTo>
                      <a:pt x="102" y="13"/>
                    </a:lnTo>
                    <a:lnTo>
                      <a:pt x="93" y="10"/>
                    </a:lnTo>
                    <a:lnTo>
                      <a:pt x="83" y="9"/>
                    </a:lnTo>
                    <a:lnTo>
                      <a:pt x="70" y="10"/>
                    </a:lnTo>
                    <a:lnTo>
                      <a:pt x="59" y="14"/>
                    </a:lnTo>
                    <a:lnTo>
                      <a:pt x="50" y="19"/>
                    </a:lnTo>
                    <a:lnTo>
                      <a:pt x="42" y="27"/>
                    </a:lnTo>
                    <a:lnTo>
                      <a:pt x="37" y="37"/>
                    </a:lnTo>
                    <a:lnTo>
                      <a:pt x="32" y="48"/>
                    </a:lnTo>
                    <a:lnTo>
                      <a:pt x="29" y="61"/>
                    </a:lnTo>
                    <a:lnTo>
                      <a:pt x="29" y="74"/>
                    </a:lnTo>
                    <a:lnTo>
                      <a:pt x="29" y="87"/>
                    </a:lnTo>
                    <a:lnTo>
                      <a:pt x="32" y="99"/>
                    </a:lnTo>
                    <a:lnTo>
                      <a:pt x="37" y="111"/>
                    </a:lnTo>
                    <a:lnTo>
                      <a:pt x="44" y="123"/>
                    </a:lnTo>
                    <a:lnTo>
                      <a:pt x="51" y="132"/>
                    </a:lnTo>
                    <a:lnTo>
                      <a:pt x="62" y="138"/>
                    </a:lnTo>
                    <a:lnTo>
                      <a:pt x="67" y="141"/>
                    </a:lnTo>
                    <a:lnTo>
                      <a:pt x="74" y="144"/>
                    </a:lnTo>
                    <a:lnTo>
                      <a:pt x="80" y="145"/>
                    </a:lnTo>
                    <a:lnTo>
                      <a:pt x="88" y="145"/>
                    </a:lnTo>
                    <a:lnTo>
                      <a:pt x="96" y="145"/>
                    </a:lnTo>
                    <a:lnTo>
                      <a:pt x="103" y="142"/>
                    </a:lnTo>
                    <a:lnTo>
                      <a:pt x="110" y="140"/>
                    </a:lnTo>
                    <a:lnTo>
                      <a:pt x="115" y="136"/>
                    </a:lnTo>
                    <a:lnTo>
                      <a:pt x="120" y="131"/>
                    </a:lnTo>
                    <a:lnTo>
                      <a:pt x="124" y="124"/>
                    </a:lnTo>
                    <a:lnTo>
                      <a:pt x="128" y="118"/>
                    </a:lnTo>
                    <a:lnTo>
                      <a:pt x="131" y="110"/>
                    </a:lnTo>
                    <a:lnTo>
                      <a:pt x="137" y="110"/>
                    </a:lnTo>
                    <a:lnTo>
                      <a:pt x="133" y="128"/>
                    </a:lnTo>
                    <a:lnTo>
                      <a:pt x="131" y="145"/>
                    </a:lnTo>
                    <a:lnTo>
                      <a:pt x="121" y="149"/>
                    </a:lnTo>
                    <a:lnTo>
                      <a:pt x="110" y="151"/>
                    </a:lnTo>
                    <a:lnTo>
                      <a:pt x="97" y="154"/>
                    </a:lnTo>
                    <a:lnTo>
                      <a:pt x="83" y="154"/>
                    </a:lnTo>
                    <a:lnTo>
                      <a:pt x="66" y="153"/>
                    </a:lnTo>
                    <a:lnTo>
                      <a:pt x="49" y="150"/>
                    </a:lnTo>
                    <a:lnTo>
                      <a:pt x="35" y="144"/>
                    </a:lnTo>
                    <a:lnTo>
                      <a:pt x="29" y="140"/>
                    </a:lnTo>
                    <a:lnTo>
                      <a:pt x="23" y="134"/>
                    </a:lnTo>
                    <a:lnTo>
                      <a:pt x="18" y="129"/>
                    </a:lnTo>
                    <a:lnTo>
                      <a:pt x="13" y="124"/>
                    </a:lnTo>
                    <a:lnTo>
                      <a:pt x="9" y="116"/>
                    </a:lnTo>
                    <a:lnTo>
                      <a:pt x="6" y="110"/>
                    </a:lnTo>
                    <a:lnTo>
                      <a:pt x="4" y="102"/>
                    </a:lnTo>
                    <a:lnTo>
                      <a:pt x="1" y="93"/>
                    </a:lnTo>
                    <a:lnTo>
                      <a:pt x="0" y="85"/>
                    </a:lnTo>
                    <a:lnTo>
                      <a:pt x="0" y="75"/>
                    </a:lnTo>
                    <a:lnTo>
                      <a:pt x="0" y="66"/>
                    </a:lnTo>
                    <a:lnTo>
                      <a:pt x="1" y="58"/>
                    </a:lnTo>
                    <a:lnTo>
                      <a:pt x="4" y="50"/>
                    </a:lnTo>
                    <a:lnTo>
                      <a:pt x="6" y="44"/>
                    </a:lnTo>
                    <a:lnTo>
                      <a:pt x="10" y="36"/>
                    </a:lnTo>
                    <a:lnTo>
                      <a:pt x="14" y="31"/>
                    </a:lnTo>
                    <a:lnTo>
                      <a:pt x="19" y="24"/>
                    </a:lnTo>
                    <a:lnTo>
                      <a:pt x="24" y="19"/>
                    </a:lnTo>
                    <a:lnTo>
                      <a:pt x="36" y="11"/>
                    </a:lnTo>
                    <a:lnTo>
                      <a:pt x="50" y="5"/>
                    </a:lnTo>
                    <a:lnTo>
                      <a:pt x="66" y="1"/>
                    </a:lnTo>
                    <a:lnTo>
                      <a:pt x="81" y="0"/>
                    </a:lnTo>
                    <a:lnTo>
                      <a:pt x="97" y="1"/>
                    </a:lnTo>
                    <a:lnTo>
                      <a:pt x="110" y="4"/>
                    </a:lnTo>
                    <a:lnTo>
                      <a:pt x="121" y="7"/>
                    </a:lnTo>
                    <a:lnTo>
                      <a:pt x="134" y="10"/>
                    </a:lnTo>
                    <a:lnTo>
                      <a:pt x="134" y="28"/>
                    </a:lnTo>
                    <a:lnTo>
                      <a:pt x="136" y="46"/>
                    </a:lnTo>
                    <a:lnTo>
                      <a:pt x="129"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3" name="Freeform 441"/>
              <p:cNvSpPr>
                <a:spLocks noEditPoints="1"/>
              </p:cNvSpPr>
              <p:nvPr userDrawn="1"/>
            </p:nvSpPr>
            <p:spPr bwMode="auto">
              <a:xfrm>
                <a:off x="960" y="182"/>
                <a:ext cx="50" cy="51"/>
              </a:xfrm>
              <a:custGeom>
                <a:avLst/>
                <a:gdLst>
                  <a:gd name="T0" fmla="*/ 0 w 149"/>
                  <a:gd name="T1" fmla="*/ 0 h 154"/>
                  <a:gd name="T2" fmla="*/ 0 w 149"/>
                  <a:gd name="T3" fmla="*/ 0 h 154"/>
                  <a:gd name="T4" fmla="*/ 0 w 149"/>
                  <a:gd name="T5" fmla="*/ 0 h 154"/>
                  <a:gd name="T6" fmla="*/ 0 w 149"/>
                  <a:gd name="T7" fmla="*/ 0 h 154"/>
                  <a:gd name="T8" fmla="*/ 0 w 149"/>
                  <a:gd name="T9" fmla="*/ 0 h 154"/>
                  <a:gd name="T10" fmla="*/ 0 w 149"/>
                  <a:gd name="T11" fmla="*/ 0 h 154"/>
                  <a:gd name="T12" fmla="*/ 0 w 149"/>
                  <a:gd name="T13" fmla="*/ 0 h 154"/>
                  <a:gd name="T14" fmla="*/ 0 w 149"/>
                  <a:gd name="T15" fmla="*/ 0 h 154"/>
                  <a:gd name="T16" fmla="*/ 0 w 149"/>
                  <a:gd name="T17" fmla="*/ 0 h 154"/>
                  <a:gd name="T18" fmla="*/ 0 w 149"/>
                  <a:gd name="T19" fmla="*/ 0 h 154"/>
                  <a:gd name="T20" fmla="*/ 0 w 149"/>
                  <a:gd name="T21" fmla="*/ 0 h 154"/>
                  <a:gd name="T22" fmla="*/ 0 w 149"/>
                  <a:gd name="T23" fmla="*/ 0 h 154"/>
                  <a:gd name="T24" fmla="*/ 0 w 149"/>
                  <a:gd name="T25" fmla="*/ 0 h 154"/>
                  <a:gd name="T26" fmla="*/ 0 w 149"/>
                  <a:gd name="T27" fmla="*/ 0 h 154"/>
                  <a:gd name="T28" fmla="*/ 0 w 149"/>
                  <a:gd name="T29" fmla="*/ 0 h 154"/>
                  <a:gd name="T30" fmla="*/ 0 w 149"/>
                  <a:gd name="T31" fmla="*/ 0 h 154"/>
                  <a:gd name="T32" fmla="*/ 0 w 149"/>
                  <a:gd name="T33" fmla="*/ 0 h 154"/>
                  <a:gd name="T34" fmla="*/ 0 w 149"/>
                  <a:gd name="T35" fmla="*/ 0 h 154"/>
                  <a:gd name="T36" fmla="*/ 0 w 149"/>
                  <a:gd name="T37" fmla="*/ 0 h 154"/>
                  <a:gd name="T38" fmla="*/ 0 w 149"/>
                  <a:gd name="T39" fmla="*/ 0 h 154"/>
                  <a:gd name="T40" fmla="*/ 0 w 149"/>
                  <a:gd name="T41" fmla="*/ 0 h 154"/>
                  <a:gd name="T42" fmla="*/ 0 w 149"/>
                  <a:gd name="T43" fmla="*/ 0 h 154"/>
                  <a:gd name="T44" fmla="*/ 0 w 149"/>
                  <a:gd name="T45" fmla="*/ 0 h 154"/>
                  <a:gd name="T46" fmla="*/ 0 w 149"/>
                  <a:gd name="T47" fmla="*/ 0 h 154"/>
                  <a:gd name="T48" fmla="*/ 0 w 149"/>
                  <a:gd name="T49" fmla="*/ 0 h 154"/>
                  <a:gd name="T50" fmla="*/ 0 w 149"/>
                  <a:gd name="T51" fmla="*/ 0 h 154"/>
                  <a:gd name="T52" fmla="*/ 0 w 149"/>
                  <a:gd name="T53" fmla="*/ 0 h 154"/>
                  <a:gd name="T54" fmla="*/ 0 w 149"/>
                  <a:gd name="T55" fmla="*/ 0 h 154"/>
                  <a:gd name="T56" fmla="*/ 0 w 149"/>
                  <a:gd name="T57" fmla="*/ 0 h 154"/>
                  <a:gd name="T58" fmla="*/ 0 w 149"/>
                  <a:gd name="T59" fmla="*/ 0 h 154"/>
                  <a:gd name="T60" fmla="*/ 0 w 149"/>
                  <a:gd name="T61" fmla="*/ 0 h 154"/>
                  <a:gd name="T62" fmla="*/ 0 w 149"/>
                  <a:gd name="T63" fmla="*/ 0 h 154"/>
                  <a:gd name="T64" fmla="*/ 0 w 149"/>
                  <a:gd name="T65" fmla="*/ 0 h 154"/>
                  <a:gd name="T66" fmla="*/ 0 w 149"/>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4">
                    <a:moveTo>
                      <a:pt x="35" y="123"/>
                    </a:moveTo>
                    <a:lnTo>
                      <a:pt x="35" y="123"/>
                    </a:lnTo>
                    <a:lnTo>
                      <a:pt x="33" y="134"/>
                    </a:lnTo>
                    <a:lnTo>
                      <a:pt x="31" y="140"/>
                    </a:lnTo>
                    <a:lnTo>
                      <a:pt x="31" y="143"/>
                    </a:lnTo>
                    <a:lnTo>
                      <a:pt x="33" y="144"/>
                    </a:lnTo>
                    <a:lnTo>
                      <a:pt x="36" y="147"/>
                    </a:lnTo>
                    <a:lnTo>
                      <a:pt x="42" y="148"/>
                    </a:lnTo>
                    <a:lnTo>
                      <a:pt x="47" y="148"/>
                    </a:lnTo>
                    <a:lnTo>
                      <a:pt x="49" y="148"/>
                    </a:lnTo>
                    <a:lnTo>
                      <a:pt x="49" y="154"/>
                    </a:lnTo>
                    <a:lnTo>
                      <a:pt x="23" y="153"/>
                    </a:lnTo>
                    <a:lnTo>
                      <a:pt x="0" y="154"/>
                    </a:lnTo>
                    <a:lnTo>
                      <a:pt x="0" y="148"/>
                    </a:lnTo>
                    <a:lnTo>
                      <a:pt x="1" y="148"/>
                    </a:lnTo>
                    <a:lnTo>
                      <a:pt x="8" y="147"/>
                    </a:lnTo>
                    <a:lnTo>
                      <a:pt x="13" y="144"/>
                    </a:lnTo>
                    <a:lnTo>
                      <a:pt x="17" y="140"/>
                    </a:lnTo>
                    <a:lnTo>
                      <a:pt x="21" y="134"/>
                    </a:lnTo>
                    <a:lnTo>
                      <a:pt x="55" y="36"/>
                    </a:lnTo>
                    <a:lnTo>
                      <a:pt x="58" y="23"/>
                    </a:lnTo>
                    <a:lnTo>
                      <a:pt x="62" y="10"/>
                    </a:lnTo>
                    <a:lnTo>
                      <a:pt x="73" y="5"/>
                    </a:lnTo>
                    <a:lnTo>
                      <a:pt x="82" y="1"/>
                    </a:lnTo>
                    <a:lnTo>
                      <a:pt x="83" y="0"/>
                    </a:lnTo>
                    <a:lnTo>
                      <a:pt x="84" y="1"/>
                    </a:lnTo>
                    <a:lnTo>
                      <a:pt x="87" y="7"/>
                    </a:lnTo>
                    <a:lnTo>
                      <a:pt x="126" y="118"/>
                    </a:lnTo>
                    <a:lnTo>
                      <a:pt x="134" y="139"/>
                    </a:lnTo>
                    <a:lnTo>
                      <a:pt x="136" y="143"/>
                    </a:lnTo>
                    <a:lnTo>
                      <a:pt x="139" y="145"/>
                    </a:lnTo>
                    <a:lnTo>
                      <a:pt x="143" y="148"/>
                    </a:lnTo>
                    <a:lnTo>
                      <a:pt x="148" y="148"/>
                    </a:lnTo>
                    <a:lnTo>
                      <a:pt x="149" y="148"/>
                    </a:lnTo>
                    <a:lnTo>
                      <a:pt x="149" y="154"/>
                    </a:lnTo>
                    <a:lnTo>
                      <a:pt x="119" y="153"/>
                    </a:lnTo>
                    <a:lnTo>
                      <a:pt x="87" y="154"/>
                    </a:lnTo>
                    <a:lnTo>
                      <a:pt x="87" y="148"/>
                    </a:lnTo>
                    <a:lnTo>
                      <a:pt x="90" y="148"/>
                    </a:lnTo>
                    <a:lnTo>
                      <a:pt x="93" y="148"/>
                    </a:lnTo>
                    <a:lnTo>
                      <a:pt x="99" y="147"/>
                    </a:lnTo>
                    <a:lnTo>
                      <a:pt x="101" y="145"/>
                    </a:lnTo>
                    <a:lnTo>
                      <a:pt x="103" y="144"/>
                    </a:lnTo>
                    <a:lnTo>
                      <a:pt x="103" y="141"/>
                    </a:lnTo>
                    <a:lnTo>
                      <a:pt x="101" y="135"/>
                    </a:lnTo>
                    <a:lnTo>
                      <a:pt x="99" y="126"/>
                    </a:lnTo>
                    <a:lnTo>
                      <a:pt x="91" y="101"/>
                    </a:lnTo>
                    <a:lnTo>
                      <a:pt x="43" y="101"/>
                    </a:lnTo>
                    <a:lnTo>
                      <a:pt x="35" y="123"/>
                    </a:lnTo>
                    <a:close/>
                    <a:moveTo>
                      <a:pt x="66" y="30"/>
                    </a:moveTo>
                    <a:lnTo>
                      <a:pt x="66" y="30"/>
                    </a:lnTo>
                    <a:lnTo>
                      <a:pt x="47" y="90"/>
                    </a:lnTo>
                    <a:lnTo>
                      <a:pt x="86" y="90"/>
                    </a:lnTo>
                    <a:lnTo>
                      <a:pt x="6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4" name="Freeform 442"/>
              <p:cNvSpPr>
                <a:spLocks/>
              </p:cNvSpPr>
              <p:nvPr userDrawn="1"/>
            </p:nvSpPr>
            <p:spPr bwMode="auto">
              <a:xfrm>
                <a:off x="1014" y="184"/>
                <a:ext cx="68" cy="50"/>
              </a:xfrm>
              <a:custGeom>
                <a:avLst/>
                <a:gdLst>
                  <a:gd name="T0" fmla="*/ 0 w 204"/>
                  <a:gd name="T1" fmla="*/ 0 h 150"/>
                  <a:gd name="T2" fmla="*/ 0 w 204"/>
                  <a:gd name="T3" fmla="*/ 0 h 150"/>
                  <a:gd name="T4" fmla="*/ 0 w 204"/>
                  <a:gd name="T5" fmla="*/ 0 h 150"/>
                  <a:gd name="T6" fmla="*/ 0 w 204"/>
                  <a:gd name="T7" fmla="*/ 0 h 150"/>
                  <a:gd name="T8" fmla="*/ 0 w 204"/>
                  <a:gd name="T9" fmla="*/ 0 h 150"/>
                  <a:gd name="T10" fmla="*/ 0 w 204"/>
                  <a:gd name="T11" fmla="*/ 0 h 150"/>
                  <a:gd name="T12" fmla="*/ 0 w 204"/>
                  <a:gd name="T13" fmla="*/ 0 h 150"/>
                  <a:gd name="T14" fmla="*/ 0 w 204"/>
                  <a:gd name="T15" fmla="*/ 0 h 150"/>
                  <a:gd name="T16" fmla="*/ 0 w 204"/>
                  <a:gd name="T17" fmla="*/ 0 h 150"/>
                  <a:gd name="T18" fmla="*/ 0 w 204"/>
                  <a:gd name="T19" fmla="*/ 0 h 150"/>
                  <a:gd name="T20" fmla="*/ 0 w 204"/>
                  <a:gd name="T21" fmla="*/ 0 h 150"/>
                  <a:gd name="T22" fmla="*/ 0 w 204"/>
                  <a:gd name="T23" fmla="*/ 0 h 150"/>
                  <a:gd name="T24" fmla="*/ 0 w 204"/>
                  <a:gd name="T25" fmla="*/ 0 h 150"/>
                  <a:gd name="T26" fmla="*/ 0 w 204"/>
                  <a:gd name="T27" fmla="*/ 0 h 150"/>
                  <a:gd name="T28" fmla="*/ 0 w 204"/>
                  <a:gd name="T29" fmla="*/ 0 h 150"/>
                  <a:gd name="T30" fmla="*/ 0 w 204"/>
                  <a:gd name="T31" fmla="*/ 0 h 150"/>
                  <a:gd name="T32" fmla="*/ 0 w 204"/>
                  <a:gd name="T33" fmla="*/ 0 h 150"/>
                  <a:gd name="T34" fmla="*/ 0 w 204"/>
                  <a:gd name="T35" fmla="*/ 0 h 150"/>
                  <a:gd name="T36" fmla="*/ 0 w 204"/>
                  <a:gd name="T37" fmla="*/ 0 h 150"/>
                  <a:gd name="T38" fmla="*/ 0 w 204"/>
                  <a:gd name="T39" fmla="*/ 0 h 150"/>
                  <a:gd name="T40" fmla="*/ 0 w 204"/>
                  <a:gd name="T41" fmla="*/ 0 h 150"/>
                  <a:gd name="T42" fmla="*/ 0 w 204"/>
                  <a:gd name="T43" fmla="*/ 0 h 150"/>
                  <a:gd name="T44" fmla="*/ 0 w 204"/>
                  <a:gd name="T45" fmla="*/ 0 h 150"/>
                  <a:gd name="T46" fmla="*/ 0 w 204"/>
                  <a:gd name="T47" fmla="*/ 0 h 150"/>
                  <a:gd name="T48" fmla="*/ 0 w 204"/>
                  <a:gd name="T49" fmla="*/ 0 h 150"/>
                  <a:gd name="T50" fmla="*/ 0 w 204"/>
                  <a:gd name="T51" fmla="*/ 0 h 150"/>
                  <a:gd name="T52" fmla="*/ 0 w 204"/>
                  <a:gd name="T53" fmla="*/ 0 h 150"/>
                  <a:gd name="T54" fmla="*/ 0 w 204"/>
                  <a:gd name="T55" fmla="*/ 0 h 150"/>
                  <a:gd name="T56" fmla="*/ 0 w 204"/>
                  <a:gd name="T57" fmla="*/ 0 h 150"/>
                  <a:gd name="T58" fmla="*/ 0 w 204"/>
                  <a:gd name="T59" fmla="*/ 0 h 150"/>
                  <a:gd name="T60" fmla="*/ 0 w 204"/>
                  <a:gd name="T61" fmla="*/ 0 h 150"/>
                  <a:gd name="T62" fmla="*/ 0 w 204"/>
                  <a:gd name="T63" fmla="*/ 0 h 150"/>
                  <a:gd name="T64" fmla="*/ 0 w 204"/>
                  <a:gd name="T65" fmla="*/ 0 h 150"/>
                  <a:gd name="T66" fmla="*/ 0 w 204"/>
                  <a:gd name="T67" fmla="*/ 0 h 150"/>
                  <a:gd name="T68" fmla="*/ 0 w 204"/>
                  <a:gd name="T69" fmla="*/ 0 h 150"/>
                  <a:gd name="T70" fmla="*/ 0 w 204"/>
                  <a:gd name="T71" fmla="*/ 0 h 150"/>
                  <a:gd name="T72" fmla="*/ 0 w 204"/>
                  <a:gd name="T73" fmla="*/ 0 h 150"/>
                  <a:gd name="T74" fmla="*/ 0 w 204"/>
                  <a:gd name="T75" fmla="*/ 0 h 150"/>
                  <a:gd name="T76" fmla="*/ 0 w 204"/>
                  <a:gd name="T77" fmla="*/ 0 h 150"/>
                  <a:gd name="T78" fmla="*/ 0 w 204"/>
                  <a:gd name="T79" fmla="*/ 0 h 150"/>
                  <a:gd name="T80" fmla="*/ 0 w 204"/>
                  <a:gd name="T81" fmla="*/ 0 h 150"/>
                  <a:gd name="T82" fmla="*/ 0 w 204"/>
                  <a:gd name="T83" fmla="*/ 0 h 150"/>
                  <a:gd name="T84" fmla="*/ 0 w 204"/>
                  <a:gd name="T85" fmla="*/ 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 h="150">
                    <a:moveTo>
                      <a:pt x="103" y="110"/>
                    </a:moveTo>
                    <a:lnTo>
                      <a:pt x="154" y="0"/>
                    </a:lnTo>
                    <a:lnTo>
                      <a:pt x="176" y="0"/>
                    </a:lnTo>
                    <a:lnTo>
                      <a:pt x="198" y="0"/>
                    </a:lnTo>
                    <a:lnTo>
                      <a:pt x="198" y="5"/>
                    </a:lnTo>
                    <a:lnTo>
                      <a:pt x="197" y="5"/>
                    </a:lnTo>
                    <a:lnTo>
                      <a:pt x="190" y="6"/>
                    </a:lnTo>
                    <a:lnTo>
                      <a:pt x="185" y="6"/>
                    </a:lnTo>
                    <a:lnTo>
                      <a:pt x="181" y="7"/>
                    </a:lnTo>
                    <a:lnTo>
                      <a:pt x="178" y="10"/>
                    </a:lnTo>
                    <a:lnTo>
                      <a:pt x="177" y="13"/>
                    </a:lnTo>
                    <a:lnTo>
                      <a:pt x="177" y="15"/>
                    </a:lnTo>
                    <a:lnTo>
                      <a:pt x="177" y="24"/>
                    </a:lnTo>
                    <a:lnTo>
                      <a:pt x="177" y="32"/>
                    </a:lnTo>
                    <a:lnTo>
                      <a:pt x="186" y="129"/>
                    </a:lnTo>
                    <a:lnTo>
                      <a:pt x="188" y="136"/>
                    </a:lnTo>
                    <a:lnTo>
                      <a:pt x="189" y="137"/>
                    </a:lnTo>
                    <a:lnTo>
                      <a:pt x="190" y="138"/>
                    </a:lnTo>
                    <a:lnTo>
                      <a:pt x="197" y="141"/>
                    </a:lnTo>
                    <a:lnTo>
                      <a:pt x="204" y="141"/>
                    </a:lnTo>
                    <a:lnTo>
                      <a:pt x="204" y="147"/>
                    </a:lnTo>
                    <a:lnTo>
                      <a:pt x="175" y="146"/>
                    </a:lnTo>
                    <a:lnTo>
                      <a:pt x="140" y="147"/>
                    </a:lnTo>
                    <a:lnTo>
                      <a:pt x="140" y="141"/>
                    </a:lnTo>
                    <a:lnTo>
                      <a:pt x="146" y="141"/>
                    </a:lnTo>
                    <a:lnTo>
                      <a:pt x="153" y="140"/>
                    </a:lnTo>
                    <a:lnTo>
                      <a:pt x="154" y="138"/>
                    </a:lnTo>
                    <a:lnTo>
                      <a:pt x="156" y="136"/>
                    </a:lnTo>
                    <a:lnTo>
                      <a:pt x="156" y="134"/>
                    </a:lnTo>
                    <a:lnTo>
                      <a:pt x="158" y="130"/>
                    </a:lnTo>
                    <a:lnTo>
                      <a:pt x="158" y="120"/>
                    </a:lnTo>
                    <a:lnTo>
                      <a:pt x="151" y="31"/>
                    </a:lnTo>
                    <a:lnTo>
                      <a:pt x="97" y="150"/>
                    </a:lnTo>
                    <a:lnTo>
                      <a:pt x="92" y="150"/>
                    </a:lnTo>
                    <a:lnTo>
                      <a:pt x="40" y="33"/>
                    </a:lnTo>
                    <a:lnTo>
                      <a:pt x="32" y="127"/>
                    </a:lnTo>
                    <a:lnTo>
                      <a:pt x="33" y="134"/>
                    </a:lnTo>
                    <a:lnTo>
                      <a:pt x="35" y="137"/>
                    </a:lnTo>
                    <a:lnTo>
                      <a:pt x="37" y="138"/>
                    </a:lnTo>
                    <a:lnTo>
                      <a:pt x="42" y="141"/>
                    </a:lnTo>
                    <a:lnTo>
                      <a:pt x="50" y="141"/>
                    </a:lnTo>
                    <a:lnTo>
                      <a:pt x="53" y="141"/>
                    </a:lnTo>
                    <a:lnTo>
                      <a:pt x="53" y="147"/>
                    </a:lnTo>
                    <a:lnTo>
                      <a:pt x="24" y="146"/>
                    </a:lnTo>
                    <a:lnTo>
                      <a:pt x="0" y="147"/>
                    </a:lnTo>
                    <a:lnTo>
                      <a:pt x="0" y="141"/>
                    </a:lnTo>
                    <a:lnTo>
                      <a:pt x="2" y="141"/>
                    </a:lnTo>
                    <a:lnTo>
                      <a:pt x="7" y="141"/>
                    </a:lnTo>
                    <a:lnTo>
                      <a:pt x="13" y="140"/>
                    </a:lnTo>
                    <a:lnTo>
                      <a:pt x="15" y="137"/>
                    </a:lnTo>
                    <a:lnTo>
                      <a:pt x="18" y="134"/>
                    </a:lnTo>
                    <a:lnTo>
                      <a:pt x="20" y="128"/>
                    </a:lnTo>
                    <a:lnTo>
                      <a:pt x="22" y="117"/>
                    </a:lnTo>
                    <a:lnTo>
                      <a:pt x="28" y="59"/>
                    </a:lnTo>
                    <a:lnTo>
                      <a:pt x="29" y="37"/>
                    </a:lnTo>
                    <a:lnTo>
                      <a:pt x="31" y="22"/>
                    </a:lnTo>
                    <a:lnTo>
                      <a:pt x="29" y="18"/>
                    </a:lnTo>
                    <a:lnTo>
                      <a:pt x="29" y="14"/>
                    </a:lnTo>
                    <a:lnTo>
                      <a:pt x="27" y="11"/>
                    </a:lnTo>
                    <a:lnTo>
                      <a:pt x="24" y="9"/>
                    </a:lnTo>
                    <a:lnTo>
                      <a:pt x="19" y="6"/>
                    </a:lnTo>
                    <a:lnTo>
                      <a:pt x="13" y="5"/>
                    </a:lnTo>
                    <a:lnTo>
                      <a:pt x="9" y="5"/>
                    </a:lnTo>
                    <a:lnTo>
                      <a:pt x="9" y="0"/>
                    </a:lnTo>
                    <a:lnTo>
                      <a:pt x="35" y="0"/>
                    </a:lnTo>
                    <a:lnTo>
                      <a:pt x="54" y="0"/>
                    </a:lnTo>
                    <a:lnTo>
                      <a:pt x="10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5" name="Freeform 443"/>
              <p:cNvSpPr>
                <a:spLocks noEditPoints="1"/>
              </p:cNvSpPr>
              <p:nvPr userDrawn="1"/>
            </p:nvSpPr>
            <p:spPr bwMode="auto">
              <a:xfrm>
                <a:off x="1090" y="183"/>
                <a:ext cx="42" cy="50"/>
              </a:xfrm>
              <a:custGeom>
                <a:avLst/>
                <a:gdLst>
                  <a:gd name="T0" fmla="*/ 0 w 126"/>
                  <a:gd name="T1" fmla="*/ 0 h 149"/>
                  <a:gd name="T2" fmla="*/ 0 w 126"/>
                  <a:gd name="T3" fmla="*/ 0 h 149"/>
                  <a:gd name="T4" fmla="*/ 0 w 126"/>
                  <a:gd name="T5" fmla="*/ 0 h 149"/>
                  <a:gd name="T6" fmla="*/ 0 w 126"/>
                  <a:gd name="T7" fmla="*/ 0 h 149"/>
                  <a:gd name="T8" fmla="*/ 0 w 126"/>
                  <a:gd name="T9" fmla="*/ 0 h 149"/>
                  <a:gd name="T10" fmla="*/ 0 w 126"/>
                  <a:gd name="T11" fmla="*/ 0 h 149"/>
                  <a:gd name="T12" fmla="*/ 0 w 126"/>
                  <a:gd name="T13" fmla="*/ 0 h 149"/>
                  <a:gd name="T14" fmla="*/ 0 w 126"/>
                  <a:gd name="T15" fmla="*/ 0 h 149"/>
                  <a:gd name="T16" fmla="*/ 0 w 126"/>
                  <a:gd name="T17" fmla="*/ 0 h 149"/>
                  <a:gd name="T18" fmla="*/ 0 w 126"/>
                  <a:gd name="T19" fmla="*/ 0 h 149"/>
                  <a:gd name="T20" fmla="*/ 0 w 126"/>
                  <a:gd name="T21" fmla="*/ 0 h 149"/>
                  <a:gd name="T22" fmla="*/ 0 w 126"/>
                  <a:gd name="T23" fmla="*/ 0 h 149"/>
                  <a:gd name="T24" fmla="*/ 0 w 126"/>
                  <a:gd name="T25" fmla="*/ 0 h 149"/>
                  <a:gd name="T26" fmla="*/ 0 w 126"/>
                  <a:gd name="T27" fmla="*/ 0 h 149"/>
                  <a:gd name="T28" fmla="*/ 0 w 126"/>
                  <a:gd name="T29" fmla="*/ 0 h 149"/>
                  <a:gd name="T30" fmla="*/ 0 w 126"/>
                  <a:gd name="T31" fmla="*/ 0 h 149"/>
                  <a:gd name="T32" fmla="*/ 0 w 126"/>
                  <a:gd name="T33" fmla="*/ 0 h 149"/>
                  <a:gd name="T34" fmla="*/ 0 w 126"/>
                  <a:gd name="T35" fmla="*/ 0 h 149"/>
                  <a:gd name="T36" fmla="*/ 0 w 126"/>
                  <a:gd name="T37" fmla="*/ 0 h 149"/>
                  <a:gd name="T38" fmla="*/ 0 w 126"/>
                  <a:gd name="T39" fmla="*/ 0 h 149"/>
                  <a:gd name="T40" fmla="*/ 0 w 126"/>
                  <a:gd name="T41" fmla="*/ 0 h 149"/>
                  <a:gd name="T42" fmla="*/ 0 w 126"/>
                  <a:gd name="T43" fmla="*/ 0 h 149"/>
                  <a:gd name="T44" fmla="*/ 0 w 126"/>
                  <a:gd name="T45" fmla="*/ 0 h 149"/>
                  <a:gd name="T46" fmla="*/ 0 w 126"/>
                  <a:gd name="T47" fmla="*/ 0 h 149"/>
                  <a:gd name="T48" fmla="*/ 0 w 126"/>
                  <a:gd name="T49" fmla="*/ 0 h 149"/>
                  <a:gd name="T50" fmla="*/ 0 w 126"/>
                  <a:gd name="T51" fmla="*/ 0 h 149"/>
                  <a:gd name="T52" fmla="*/ 0 w 126"/>
                  <a:gd name="T53" fmla="*/ 0 h 149"/>
                  <a:gd name="T54" fmla="*/ 0 w 126"/>
                  <a:gd name="T55" fmla="*/ 0 h 149"/>
                  <a:gd name="T56" fmla="*/ 0 w 126"/>
                  <a:gd name="T57" fmla="*/ 0 h 149"/>
                  <a:gd name="T58" fmla="*/ 0 w 126"/>
                  <a:gd name="T59" fmla="*/ 0 h 149"/>
                  <a:gd name="T60" fmla="*/ 0 w 126"/>
                  <a:gd name="T61" fmla="*/ 0 h 149"/>
                  <a:gd name="T62" fmla="*/ 0 w 126"/>
                  <a:gd name="T63" fmla="*/ 0 h 149"/>
                  <a:gd name="T64" fmla="*/ 0 w 126"/>
                  <a:gd name="T65" fmla="*/ 0 h 149"/>
                  <a:gd name="T66" fmla="*/ 0 w 126"/>
                  <a:gd name="T67" fmla="*/ 0 h 149"/>
                  <a:gd name="T68" fmla="*/ 0 w 126"/>
                  <a:gd name="T69" fmla="*/ 0 h 149"/>
                  <a:gd name="T70" fmla="*/ 0 w 126"/>
                  <a:gd name="T71" fmla="*/ 0 h 149"/>
                  <a:gd name="T72" fmla="*/ 0 w 126"/>
                  <a:gd name="T73" fmla="*/ 0 h 149"/>
                  <a:gd name="T74" fmla="*/ 0 w 126"/>
                  <a:gd name="T75" fmla="*/ 0 h 149"/>
                  <a:gd name="T76" fmla="*/ 0 w 126"/>
                  <a:gd name="T77" fmla="*/ 0 h 149"/>
                  <a:gd name="T78" fmla="*/ 0 w 126"/>
                  <a:gd name="T79" fmla="*/ 0 h 149"/>
                  <a:gd name="T80" fmla="*/ 0 w 126"/>
                  <a:gd name="T81" fmla="*/ 0 h 149"/>
                  <a:gd name="T82" fmla="*/ 0 w 126"/>
                  <a:gd name="T83" fmla="*/ 0 h 149"/>
                  <a:gd name="T84" fmla="*/ 0 w 126"/>
                  <a:gd name="T85" fmla="*/ 0 h 149"/>
                  <a:gd name="T86" fmla="*/ 0 w 126"/>
                  <a:gd name="T87" fmla="*/ 0 h 149"/>
                  <a:gd name="T88" fmla="*/ 0 w 126"/>
                  <a:gd name="T89" fmla="*/ 0 h 149"/>
                  <a:gd name="T90" fmla="*/ 0 w 126"/>
                  <a:gd name="T91" fmla="*/ 0 h 149"/>
                  <a:gd name="T92" fmla="*/ 0 w 126"/>
                  <a:gd name="T93" fmla="*/ 0 h 149"/>
                  <a:gd name="T94" fmla="*/ 0 w 126"/>
                  <a:gd name="T95" fmla="*/ 0 h 149"/>
                  <a:gd name="T96" fmla="*/ 0 w 126"/>
                  <a:gd name="T97" fmla="*/ 0 h 149"/>
                  <a:gd name="T98" fmla="*/ 0 w 126"/>
                  <a:gd name="T99" fmla="*/ 0 h 149"/>
                  <a:gd name="T100" fmla="*/ 0 w 126"/>
                  <a:gd name="T101" fmla="*/ 0 h 149"/>
                  <a:gd name="T102" fmla="*/ 0 w 126"/>
                  <a:gd name="T103" fmla="*/ 0 h 149"/>
                  <a:gd name="T104" fmla="*/ 0 w 126"/>
                  <a:gd name="T105" fmla="*/ 0 h 149"/>
                  <a:gd name="T106" fmla="*/ 0 w 126"/>
                  <a:gd name="T107" fmla="*/ 0 h 149"/>
                  <a:gd name="T108" fmla="*/ 0 w 126"/>
                  <a:gd name="T109" fmla="*/ 0 h 149"/>
                  <a:gd name="T110" fmla="*/ 0 w 126"/>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 h="149">
                    <a:moveTo>
                      <a:pt x="0" y="143"/>
                    </a:moveTo>
                    <a:lnTo>
                      <a:pt x="4" y="143"/>
                    </a:lnTo>
                    <a:lnTo>
                      <a:pt x="9" y="143"/>
                    </a:lnTo>
                    <a:lnTo>
                      <a:pt x="14" y="140"/>
                    </a:lnTo>
                    <a:lnTo>
                      <a:pt x="16" y="139"/>
                    </a:lnTo>
                    <a:lnTo>
                      <a:pt x="18" y="138"/>
                    </a:lnTo>
                    <a:lnTo>
                      <a:pt x="18" y="134"/>
                    </a:lnTo>
                    <a:lnTo>
                      <a:pt x="19" y="131"/>
                    </a:lnTo>
                    <a:lnTo>
                      <a:pt x="19" y="20"/>
                    </a:lnTo>
                    <a:lnTo>
                      <a:pt x="18" y="16"/>
                    </a:lnTo>
                    <a:lnTo>
                      <a:pt x="18" y="13"/>
                    </a:lnTo>
                    <a:lnTo>
                      <a:pt x="16" y="11"/>
                    </a:lnTo>
                    <a:lnTo>
                      <a:pt x="14" y="9"/>
                    </a:lnTo>
                    <a:lnTo>
                      <a:pt x="9" y="8"/>
                    </a:lnTo>
                    <a:lnTo>
                      <a:pt x="4" y="7"/>
                    </a:lnTo>
                    <a:lnTo>
                      <a:pt x="0" y="7"/>
                    </a:lnTo>
                    <a:lnTo>
                      <a:pt x="0" y="0"/>
                    </a:lnTo>
                    <a:lnTo>
                      <a:pt x="34" y="2"/>
                    </a:lnTo>
                    <a:lnTo>
                      <a:pt x="67" y="0"/>
                    </a:lnTo>
                    <a:lnTo>
                      <a:pt x="80" y="2"/>
                    </a:lnTo>
                    <a:lnTo>
                      <a:pt x="91" y="4"/>
                    </a:lnTo>
                    <a:lnTo>
                      <a:pt x="99" y="7"/>
                    </a:lnTo>
                    <a:lnTo>
                      <a:pt x="105" y="11"/>
                    </a:lnTo>
                    <a:lnTo>
                      <a:pt x="110" y="16"/>
                    </a:lnTo>
                    <a:lnTo>
                      <a:pt x="114" y="21"/>
                    </a:lnTo>
                    <a:lnTo>
                      <a:pt x="115" y="28"/>
                    </a:lnTo>
                    <a:lnTo>
                      <a:pt x="117" y="34"/>
                    </a:lnTo>
                    <a:lnTo>
                      <a:pt x="115" y="42"/>
                    </a:lnTo>
                    <a:lnTo>
                      <a:pt x="113" y="48"/>
                    </a:lnTo>
                    <a:lnTo>
                      <a:pt x="109" y="53"/>
                    </a:lnTo>
                    <a:lnTo>
                      <a:pt x="104" y="59"/>
                    </a:lnTo>
                    <a:lnTo>
                      <a:pt x="99" y="62"/>
                    </a:lnTo>
                    <a:lnTo>
                      <a:pt x="92" y="65"/>
                    </a:lnTo>
                    <a:lnTo>
                      <a:pt x="78" y="69"/>
                    </a:lnTo>
                    <a:lnTo>
                      <a:pt x="87" y="69"/>
                    </a:lnTo>
                    <a:lnTo>
                      <a:pt x="95" y="72"/>
                    </a:lnTo>
                    <a:lnTo>
                      <a:pt x="102" y="74"/>
                    </a:lnTo>
                    <a:lnTo>
                      <a:pt x="110" y="78"/>
                    </a:lnTo>
                    <a:lnTo>
                      <a:pt x="117" y="83"/>
                    </a:lnTo>
                    <a:lnTo>
                      <a:pt x="121" y="90"/>
                    </a:lnTo>
                    <a:lnTo>
                      <a:pt x="124" y="97"/>
                    </a:lnTo>
                    <a:lnTo>
                      <a:pt x="126" y="107"/>
                    </a:lnTo>
                    <a:lnTo>
                      <a:pt x="124" y="116"/>
                    </a:lnTo>
                    <a:lnTo>
                      <a:pt x="122" y="123"/>
                    </a:lnTo>
                    <a:lnTo>
                      <a:pt x="117" y="130"/>
                    </a:lnTo>
                    <a:lnTo>
                      <a:pt x="110" y="136"/>
                    </a:lnTo>
                    <a:lnTo>
                      <a:pt x="102" y="142"/>
                    </a:lnTo>
                    <a:lnTo>
                      <a:pt x="95" y="145"/>
                    </a:lnTo>
                    <a:lnTo>
                      <a:pt x="86" y="148"/>
                    </a:lnTo>
                    <a:lnTo>
                      <a:pt x="75" y="149"/>
                    </a:lnTo>
                    <a:lnTo>
                      <a:pt x="38" y="148"/>
                    </a:lnTo>
                    <a:lnTo>
                      <a:pt x="0" y="149"/>
                    </a:lnTo>
                    <a:lnTo>
                      <a:pt x="0" y="143"/>
                    </a:lnTo>
                    <a:close/>
                    <a:moveTo>
                      <a:pt x="47" y="66"/>
                    </a:moveTo>
                    <a:lnTo>
                      <a:pt x="57" y="66"/>
                    </a:lnTo>
                    <a:lnTo>
                      <a:pt x="64" y="65"/>
                    </a:lnTo>
                    <a:lnTo>
                      <a:pt x="69" y="64"/>
                    </a:lnTo>
                    <a:lnTo>
                      <a:pt x="74" y="62"/>
                    </a:lnTo>
                    <a:lnTo>
                      <a:pt x="79" y="60"/>
                    </a:lnTo>
                    <a:lnTo>
                      <a:pt x="83" y="56"/>
                    </a:lnTo>
                    <a:lnTo>
                      <a:pt x="86" y="51"/>
                    </a:lnTo>
                    <a:lnTo>
                      <a:pt x="87" y="46"/>
                    </a:lnTo>
                    <a:lnTo>
                      <a:pt x="88" y="38"/>
                    </a:lnTo>
                    <a:lnTo>
                      <a:pt x="87" y="30"/>
                    </a:lnTo>
                    <a:lnTo>
                      <a:pt x="86" y="24"/>
                    </a:lnTo>
                    <a:lnTo>
                      <a:pt x="83" y="18"/>
                    </a:lnTo>
                    <a:lnTo>
                      <a:pt x="79" y="15"/>
                    </a:lnTo>
                    <a:lnTo>
                      <a:pt x="74" y="12"/>
                    </a:lnTo>
                    <a:lnTo>
                      <a:pt x="70" y="9"/>
                    </a:lnTo>
                    <a:lnTo>
                      <a:pt x="58" y="8"/>
                    </a:lnTo>
                    <a:lnTo>
                      <a:pt x="47" y="8"/>
                    </a:lnTo>
                    <a:lnTo>
                      <a:pt x="47" y="66"/>
                    </a:lnTo>
                    <a:close/>
                    <a:moveTo>
                      <a:pt x="47" y="123"/>
                    </a:moveTo>
                    <a:lnTo>
                      <a:pt x="47" y="123"/>
                    </a:lnTo>
                    <a:lnTo>
                      <a:pt x="47" y="132"/>
                    </a:lnTo>
                    <a:lnTo>
                      <a:pt x="48" y="135"/>
                    </a:lnTo>
                    <a:lnTo>
                      <a:pt x="49" y="138"/>
                    </a:lnTo>
                    <a:lnTo>
                      <a:pt x="52" y="140"/>
                    </a:lnTo>
                    <a:lnTo>
                      <a:pt x="56" y="140"/>
                    </a:lnTo>
                    <a:lnTo>
                      <a:pt x="65" y="142"/>
                    </a:lnTo>
                    <a:lnTo>
                      <a:pt x="71" y="140"/>
                    </a:lnTo>
                    <a:lnTo>
                      <a:pt x="78" y="139"/>
                    </a:lnTo>
                    <a:lnTo>
                      <a:pt x="83" y="136"/>
                    </a:lnTo>
                    <a:lnTo>
                      <a:pt x="88" y="131"/>
                    </a:lnTo>
                    <a:lnTo>
                      <a:pt x="92" y="127"/>
                    </a:lnTo>
                    <a:lnTo>
                      <a:pt x="95" y="121"/>
                    </a:lnTo>
                    <a:lnTo>
                      <a:pt x="96" y="114"/>
                    </a:lnTo>
                    <a:lnTo>
                      <a:pt x="97" y="108"/>
                    </a:lnTo>
                    <a:lnTo>
                      <a:pt x="96" y="100"/>
                    </a:lnTo>
                    <a:lnTo>
                      <a:pt x="93" y="92"/>
                    </a:lnTo>
                    <a:lnTo>
                      <a:pt x="91" y="87"/>
                    </a:lnTo>
                    <a:lnTo>
                      <a:pt x="87" y="82"/>
                    </a:lnTo>
                    <a:lnTo>
                      <a:pt x="80" y="78"/>
                    </a:lnTo>
                    <a:lnTo>
                      <a:pt x="74" y="75"/>
                    </a:lnTo>
                    <a:lnTo>
                      <a:pt x="67" y="74"/>
                    </a:lnTo>
                    <a:lnTo>
                      <a:pt x="60" y="74"/>
                    </a:lnTo>
                    <a:lnTo>
                      <a:pt x="47" y="74"/>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6" name="Freeform 444"/>
              <p:cNvSpPr>
                <a:spLocks noEditPoints="1"/>
              </p:cNvSpPr>
              <p:nvPr userDrawn="1"/>
            </p:nvSpPr>
            <p:spPr bwMode="auto">
              <a:xfrm>
                <a:off x="1141" y="184"/>
                <a:ext cx="48" cy="49"/>
              </a:xfrm>
              <a:custGeom>
                <a:avLst/>
                <a:gdLst>
                  <a:gd name="T0" fmla="*/ 0 w 145"/>
                  <a:gd name="T1" fmla="*/ 0 h 147"/>
                  <a:gd name="T2" fmla="*/ 0 w 145"/>
                  <a:gd name="T3" fmla="*/ 0 h 147"/>
                  <a:gd name="T4" fmla="*/ 0 w 145"/>
                  <a:gd name="T5" fmla="*/ 0 h 147"/>
                  <a:gd name="T6" fmla="*/ 0 w 145"/>
                  <a:gd name="T7" fmla="*/ 0 h 147"/>
                  <a:gd name="T8" fmla="*/ 0 w 145"/>
                  <a:gd name="T9" fmla="*/ 0 h 147"/>
                  <a:gd name="T10" fmla="*/ 0 w 145"/>
                  <a:gd name="T11" fmla="*/ 0 h 147"/>
                  <a:gd name="T12" fmla="*/ 0 w 145"/>
                  <a:gd name="T13" fmla="*/ 0 h 147"/>
                  <a:gd name="T14" fmla="*/ 0 w 145"/>
                  <a:gd name="T15" fmla="*/ 0 h 147"/>
                  <a:gd name="T16" fmla="*/ 0 w 145"/>
                  <a:gd name="T17" fmla="*/ 0 h 147"/>
                  <a:gd name="T18" fmla="*/ 0 w 145"/>
                  <a:gd name="T19" fmla="*/ 0 h 147"/>
                  <a:gd name="T20" fmla="*/ 0 w 145"/>
                  <a:gd name="T21" fmla="*/ 0 h 147"/>
                  <a:gd name="T22" fmla="*/ 0 w 145"/>
                  <a:gd name="T23" fmla="*/ 0 h 147"/>
                  <a:gd name="T24" fmla="*/ 0 w 145"/>
                  <a:gd name="T25" fmla="*/ 0 h 147"/>
                  <a:gd name="T26" fmla="*/ 0 w 145"/>
                  <a:gd name="T27" fmla="*/ 0 h 147"/>
                  <a:gd name="T28" fmla="*/ 0 w 145"/>
                  <a:gd name="T29" fmla="*/ 0 h 147"/>
                  <a:gd name="T30" fmla="*/ 0 w 145"/>
                  <a:gd name="T31" fmla="*/ 0 h 147"/>
                  <a:gd name="T32" fmla="*/ 0 w 145"/>
                  <a:gd name="T33" fmla="*/ 0 h 147"/>
                  <a:gd name="T34" fmla="*/ 0 w 145"/>
                  <a:gd name="T35" fmla="*/ 0 h 147"/>
                  <a:gd name="T36" fmla="*/ 0 w 145"/>
                  <a:gd name="T37" fmla="*/ 0 h 147"/>
                  <a:gd name="T38" fmla="*/ 0 w 145"/>
                  <a:gd name="T39" fmla="*/ 0 h 147"/>
                  <a:gd name="T40" fmla="*/ 0 w 145"/>
                  <a:gd name="T41" fmla="*/ 0 h 147"/>
                  <a:gd name="T42" fmla="*/ 0 w 145"/>
                  <a:gd name="T43" fmla="*/ 0 h 147"/>
                  <a:gd name="T44" fmla="*/ 0 w 145"/>
                  <a:gd name="T45" fmla="*/ 0 h 147"/>
                  <a:gd name="T46" fmla="*/ 0 w 145"/>
                  <a:gd name="T47" fmla="*/ 0 h 147"/>
                  <a:gd name="T48" fmla="*/ 0 w 145"/>
                  <a:gd name="T49" fmla="*/ 0 h 147"/>
                  <a:gd name="T50" fmla="*/ 0 w 145"/>
                  <a:gd name="T51" fmla="*/ 0 h 147"/>
                  <a:gd name="T52" fmla="*/ 0 w 145"/>
                  <a:gd name="T53" fmla="*/ 0 h 147"/>
                  <a:gd name="T54" fmla="*/ 0 w 145"/>
                  <a:gd name="T55" fmla="*/ 0 h 147"/>
                  <a:gd name="T56" fmla="*/ 0 w 145"/>
                  <a:gd name="T57" fmla="*/ 0 h 147"/>
                  <a:gd name="T58" fmla="*/ 0 w 145"/>
                  <a:gd name="T59" fmla="*/ 0 h 147"/>
                  <a:gd name="T60" fmla="*/ 0 w 145"/>
                  <a:gd name="T61" fmla="*/ 0 h 147"/>
                  <a:gd name="T62" fmla="*/ 0 w 145"/>
                  <a:gd name="T63" fmla="*/ 0 h 147"/>
                  <a:gd name="T64" fmla="*/ 0 w 145"/>
                  <a:gd name="T65" fmla="*/ 0 h 147"/>
                  <a:gd name="T66" fmla="*/ 0 w 145"/>
                  <a:gd name="T67" fmla="*/ 0 h 147"/>
                  <a:gd name="T68" fmla="*/ 0 w 145"/>
                  <a:gd name="T69" fmla="*/ 0 h 147"/>
                  <a:gd name="T70" fmla="*/ 0 w 145"/>
                  <a:gd name="T71" fmla="*/ 0 h 147"/>
                  <a:gd name="T72" fmla="*/ 0 w 145"/>
                  <a:gd name="T73" fmla="*/ 0 h 147"/>
                  <a:gd name="T74" fmla="*/ 0 w 145"/>
                  <a:gd name="T75" fmla="*/ 0 h 147"/>
                  <a:gd name="T76" fmla="*/ 0 w 145"/>
                  <a:gd name="T77" fmla="*/ 0 h 147"/>
                  <a:gd name="T78" fmla="*/ 0 w 145"/>
                  <a:gd name="T79" fmla="*/ 0 h 147"/>
                  <a:gd name="T80" fmla="*/ 0 w 145"/>
                  <a:gd name="T81" fmla="*/ 0 h 147"/>
                  <a:gd name="T82" fmla="*/ 0 w 145"/>
                  <a:gd name="T83" fmla="*/ 0 h 147"/>
                  <a:gd name="T84" fmla="*/ 0 w 145"/>
                  <a:gd name="T85" fmla="*/ 0 h 147"/>
                  <a:gd name="T86" fmla="*/ 0 w 145"/>
                  <a:gd name="T87" fmla="*/ 0 h 147"/>
                  <a:gd name="T88" fmla="*/ 0 w 145"/>
                  <a:gd name="T89" fmla="*/ 0 h 147"/>
                  <a:gd name="T90" fmla="*/ 0 w 145"/>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5" h="147">
                    <a:moveTo>
                      <a:pt x="19" y="22"/>
                    </a:moveTo>
                    <a:lnTo>
                      <a:pt x="19" y="22"/>
                    </a:lnTo>
                    <a:lnTo>
                      <a:pt x="19" y="16"/>
                    </a:lnTo>
                    <a:lnTo>
                      <a:pt x="18" y="13"/>
                    </a:lnTo>
                    <a:lnTo>
                      <a:pt x="15" y="10"/>
                    </a:lnTo>
                    <a:lnTo>
                      <a:pt x="14" y="7"/>
                    </a:lnTo>
                    <a:lnTo>
                      <a:pt x="9" y="6"/>
                    </a:lnTo>
                    <a:lnTo>
                      <a:pt x="4" y="5"/>
                    </a:lnTo>
                    <a:lnTo>
                      <a:pt x="0" y="5"/>
                    </a:lnTo>
                    <a:lnTo>
                      <a:pt x="0" y="0"/>
                    </a:lnTo>
                    <a:lnTo>
                      <a:pt x="33" y="0"/>
                    </a:lnTo>
                    <a:lnTo>
                      <a:pt x="67" y="0"/>
                    </a:lnTo>
                    <a:lnTo>
                      <a:pt x="78" y="0"/>
                    </a:lnTo>
                    <a:lnTo>
                      <a:pt x="87" y="1"/>
                    </a:lnTo>
                    <a:lnTo>
                      <a:pt x="94" y="2"/>
                    </a:lnTo>
                    <a:lnTo>
                      <a:pt x="102" y="6"/>
                    </a:lnTo>
                    <a:lnTo>
                      <a:pt x="109" y="11"/>
                    </a:lnTo>
                    <a:lnTo>
                      <a:pt x="114" y="18"/>
                    </a:lnTo>
                    <a:lnTo>
                      <a:pt x="116" y="26"/>
                    </a:lnTo>
                    <a:lnTo>
                      <a:pt x="118" y="36"/>
                    </a:lnTo>
                    <a:lnTo>
                      <a:pt x="118" y="44"/>
                    </a:lnTo>
                    <a:lnTo>
                      <a:pt x="115" y="49"/>
                    </a:lnTo>
                    <a:lnTo>
                      <a:pt x="113" y="55"/>
                    </a:lnTo>
                    <a:lnTo>
                      <a:pt x="109" y="59"/>
                    </a:lnTo>
                    <a:lnTo>
                      <a:pt x="105" y="64"/>
                    </a:lnTo>
                    <a:lnTo>
                      <a:pt x="100" y="68"/>
                    </a:lnTo>
                    <a:lnTo>
                      <a:pt x="88" y="73"/>
                    </a:lnTo>
                    <a:lnTo>
                      <a:pt x="124" y="128"/>
                    </a:lnTo>
                    <a:lnTo>
                      <a:pt x="129" y="133"/>
                    </a:lnTo>
                    <a:lnTo>
                      <a:pt x="133" y="137"/>
                    </a:lnTo>
                    <a:lnTo>
                      <a:pt x="138" y="140"/>
                    </a:lnTo>
                    <a:lnTo>
                      <a:pt x="145" y="141"/>
                    </a:lnTo>
                    <a:lnTo>
                      <a:pt x="145" y="147"/>
                    </a:lnTo>
                    <a:lnTo>
                      <a:pt x="124" y="146"/>
                    </a:lnTo>
                    <a:lnTo>
                      <a:pt x="105" y="147"/>
                    </a:lnTo>
                    <a:lnTo>
                      <a:pt x="93" y="130"/>
                    </a:lnTo>
                    <a:lnTo>
                      <a:pt x="81" y="114"/>
                    </a:lnTo>
                    <a:lnTo>
                      <a:pt x="61" y="79"/>
                    </a:lnTo>
                    <a:lnTo>
                      <a:pt x="46" y="79"/>
                    </a:lnTo>
                    <a:lnTo>
                      <a:pt x="46" y="124"/>
                    </a:lnTo>
                    <a:lnTo>
                      <a:pt x="46" y="129"/>
                    </a:lnTo>
                    <a:lnTo>
                      <a:pt x="48" y="133"/>
                    </a:lnTo>
                    <a:lnTo>
                      <a:pt x="49" y="137"/>
                    </a:lnTo>
                    <a:lnTo>
                      <a:pt x="52" y="138"/>
                    </a:lnTo>
                    <a:lnTo>
                      <a:pt x="57" y="141"/>
                    </a:lnTo>
                    <a:lnTo>
                      <a:pt x="63" y="141"/>
                    </a:lnTo>
                    <a:lnTo>
                      <a:pt x="67" y="141"/>
                    </a:lnTo>
                    <a:lnTo>
                      <a:pt x="67" y="147"/>
                    </a:lnTo>
                    <a:lnTo>
                      <a:pt x="31" y="146"/>
                    </a:lnTo>
                    <a:lnTo>
                      <a:pt x="0" y="147"/>
                    </a:lnTo>
                    <a:lnTo>
                      <a:pt x="0" y="141"/>
                    </a:lnTo>
                    <a:lnTo>
                      <a:pt x="4" y="141"/>
                    </a:lnTo>
                    <a:lnTo>
                      <a:pt x="10" y="140"/>
                    </a:lnTo>
                    <a:lnTo>
                      <a:pt x="14" y="138"/>
                    </a:lnTo>
                    <a:lnTo>
                      <a:pt x="18" y="134"/>
                    </a:lnTo>
                    <a:lnTo>
                      <a:pt x="19" y="129"/>
                    </a:lnTo>
                    <a:lnTo>
                      <a:pt x="19" y="22"/>
                    </a:lnTo>
                    <a:close/>
                    <a:moveTo>
                      <a:pt x="46" y="71"/>
                    </a:moveTo>
                    <a:lnTo>
                      <a:pt x="57" y="71"/>
                    </a:lnTo>
                    <a:lnTo>
                      <a:pt x="65" y="71"/>
                    </a:lnTo>
                    <a:lnTo>
                      <a:pt x="71" y="70"/>
                    </a:lnTo>
                    <a:lnTo>
                      <a:pt x="76" y="67"/>
                    </a:lnTo>
                    <a:lnTo>
                      <a:pt x="81" y="63"/>
                    </a:lnTo>
                    <a:lnTo>
                      <a:pt x="84" y="59"/>
                    </a:lnTo>
                    <a:lnTo>
                      <a:pt x="87" y="53"/>
                    </a:lnTo>
                    <a:lnTo>
                      <a:pt x="89" y="46"/>
                    </a:lnTo>
                    <a:lnTo>
                      <a:pt x="89" y="37"/>
                    </a:lnTo>
                    <a:lnTo>
                      <a:pt x="89" y="31"/>
                    </a:lnTo>
                    <a:lnTo>
                      <a:pt x="87" y="24"/>
                    </a:lnTo>
                    <a:lnTo>
                      <a:pt x="84" y="19"/>
                    </a:lnTo>
                    <a:lnTo>
                      <a:pt x="81" y="15"/>
                    </a:lnTo>
                    <a:lnTo>
                      <a:pt x="76" y="11"/>
                    </a:lnTo>
                    <a:lnTo>
                      <a:pt x="71" y="9"/>
                    </a:lnTo>
                    <a:lnTo>
                      <a:pt x="65" y="7"/>
                    </a:lnTo>
                    <a:lnTo>
                      <a:pt x="58" y="6"/>
                    </a:lnTo>
                    <a:lnTo>
                      <a:pt x="46" y="7"/>
                    </a:lnTo>
                    <a:lnTo>
                      <a:pt x="46"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7" name="Freeform 445"/>
              <p:cNvSpPr>
                <a:spLocks/>
              </p:cNvSpPr>
              <p:nvPr userDrawn="1"/>
            </p:nvSpPr>
            <p:spPr bwMode="auto">
              <a:xfrm>
                <a:off x="1195"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3" y="143"/>
                    </a:lnTo>
                    <a:lnTo>
                      <a:pt x="9" y="143"/>
                    </a:lnTo>
                    <a:lnTo>
                      <a:pt x="15" y="140"/>
                    </a:lnTo>
                    <a:lnTo>
                      <a:pt x="16" y="139"/>
                    </a:lnTo>
                    <a:lnTo>
                      <a:pt x="17" y="138"/>
                    </a:lnTo>
                    <a:lnTo>
                      <a:pt x="19" y="134"/>
                    </a:lnTo>
                    <a:lnTo>
                      <a:pt x="19" y="131"/>
                    </a:lnTo>
                    <a:lnTo>
                      <a:pt x="19" y="20"/>
                    </a:lnTo>
                    <a:lnTo>
                      <a:pt x="19" y="16"/>
                    </a:lnTo>
                    <a:lnTo>
                      <a:pt x="17" y="13"/>
                    </a:lnTo>
                    <a:lnTo>
                      <a:pt x="16" y="11"/>
                    </a:lnTo>
                    <a:lnTo>
                      <a:pt x="15" y="9"/>
                    </a:lnTo>
                    <a:lnTo>
                      <a:pt x="9" y="8"/>
                    </a:lnTo>
                    <a:lnTo>
                      <a:pt x="3" y="7"/>
                    </a:lnTo>
                    <a:lnTo>
                      <a:pt x="0" y="7"/>
                    </a:lnTo>
                    <a:lnTo>
                      <a:pt x="0" y="0"/>
                    </a:lnTo>
                    <a:lnTo>
                      <a:pt x="31" y="2"/>
                    </a:lnTo>
                    <a:lnTo>
                      <a:pt x="65" y="0"/>
                    </a:lnTo>
                    <a:lnTo>
                      <a:pt x="65" y="7"/>
                    </a:lnTo>
                    <a:lnTo>
                      <a:pt x="63" y="7"/>
                    </a:lnTo>
                    <a:lnTo>
                      <a:pt x="56" y="8"/>
                    </a:lnTo>
                    <a:lnTo>
                      <a:pt x="51" y="9"/>
                    </a:lnTo>
                    <a:lnTo>
                      <a:pt x="50" y="11"/>
                    </a:lnTo>
                    <a:lnTo>
                      <a:pt x="48" y="13"/>
                    </a:lnTo>
                    <a:lnTo>
                      <a:pt x="47" y="16"/>
                    </a:lnTo>
                    <a:lnTo>
                      <a:pt x="47" y="20"/>
                    </a:lnTo>
                    <a:lnTo>
                      <a:pt x="47" y="131"/>
                    </a:lnTo>
                    <a:lnTo>
                      <a:pt x="47" y="134"/>
                    </a:lnTo>
                    <a:lnTo>
                      <a:pt x="48" y="138"/>
                    </a:lnTo>
                    <a:lnTo>
                      <a:pt x="50" y="139"/>
                    </a:lnTo>
                    <a:lnTo>
                      <a:pt x="51" y="140"/>
                    </a:lnTo>
                    <a:lnTo>
                      <a:pt x="56" y="143"/>
                    </a:lnTo>
                    <a:lnTo>
                      <a:pt x="63" y="143"/>
                    </a:lnTo>
                    <a:lnTo>
                      <a:pt x="65" y="143"/>
                    </a:lnTo>
                    <a:lnTo>
                      <a:pt x="65" y="149"/>
                    </a:lnTo>
                    <a:lnTo>
                      <a:pt x="31"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8" name="Freeform 446"/>
              <p:cNvSpPr>
                <a:spLocks noEditPoints="1"/>
              </p:cNvSpPr>
              <p:nvPr userDrawn="1"/>
            </p:nvSpPr>
            <p:spPr bwMode="auto">
              <a:xfrm>
                <a:off x="1226" y="184"/>
                <a:ext cx="51" cy="49"/>
              </a:xfrm>
              <a:custGeom>
                <a:avLst/>
                <a:gdLst>
                  <a:gd name="T0" fmla="*/ 0 w 153"/>
                  <a:gd name="T1" fmla="*/ 0 h 147"/>
                  <a:gd name="T2" fmla="*/ 0 w 153"/>
                  <a:gd name="T3" fmla="*/ 0 h 147"/>
                  <a:gd name="T4" fmla="*/ 0 w 153"/>
                  <a:gd name="T5" fmla="*/ 0 h 147"/>
                  <a:gd name="T6" fmla="*/ 0 w 153"/>
                  <a:gd name="T7" fmla="*/ 0 h 147"/>
                  <a:gd name="T8" fmla="*/ 0 w 153"/>
                  <a:gd name="T9" fmla="*/ 0 h 147"/>
                  <a:gd name="T10" fmla="*/ 0 w 153"/>
                  <a:gd name="T11" fmla="*/ 0 h 147"/>
                  <a:gd name="T12" fmla="*/ 0 w 153"/>
                  <a:gd name="T13" fmla="*/ 0 h 147"/>
                  <a:gd name="T14" fmla="*/ 0 w 153"/>
                  <a:gd name="T15" fmla="*/ 0 h 147"/>
                  <a:gd name="T16" fmla="*/ 0 w 153"/>
                  <a:gd name="T17" fmla="*/ 0 h 147"/>
                  <a:gd name="T18" fmla="*/ 0 w 153"/>
                  <a:gd name="T19" fmla="*/ 0 h 147"/>
                  <a:gd name="T20" fmla="*/ 0 w 153"/>
                  <a:gd name="T21" fmla="*/ 0 h 147"/>
                  <a:gd name="T22" fmla="*/ 0 w 153"/>
                  <a:gd name="T23" fmla="*/ 0 h 147"/>
                  <a:gd name="T24" fmla="*/ 0 w 153"/>
                  <a:gd name="T25" fmla="*/ 0 h 147"/>
                  <a:gd name="T26" fmla="*/ 0 w 153"/>
                  <a:gd name="T27" fmla="*/ 0 h 147"/>
                  <a:gd name="T28" fmla="*/ 0 w 153"/>
                  <a:gd name="T29" fmla="*/ 0 h 147"/>
                  <a:gd name="T30" fmla="*/ 0 w 153"/>
                  <a:gd name="T31" fmla="*/ 0 h 147"/>
                  <a:gd name="T32" fmla="*/ 0 w 153"/>
                  <a:gd name="T33" fmla="*/ 0 h 147"/>
                  <a:gd name="T34" fmla="*/ 0 w 153"/>
                  <a:gd name="T35" fmla="*/ 0 h 147"/>
                  <a:gd name="T36" fmla="*/ 0 w 153"/>
                  <a:gd name="T37" fmla="*/ 0 h 147"/>
                  <a:gd name="T38" fmla="*/ 0 w 153"/>
                  <a:gd name="T39" fmla="*/ 0 h 147"/>
                  <a:gd name="T40" fmla="*/ 0 w 153"/>
                  <a:gd name="T41" fmla="*/ 0 h 147"/>
                  <a:gd name="T42" fmla="*/ 0 w 153"/>
                  <a:gd name="T43" fmla="*/ 0 h 147"/>
                  <a:gd name="T44" fmla="*/ 0 w 153"/>
                  <a:gd name="T45" fmla="*/ 0 h 147"/>
                  <a:gd name="T46" fmla="*/ 0 w 153"/>
                  <a:gd name="T47" fmla="*/ 0 h 147"/>
                  <a:gd name="T48" fmla="*/ 0 w 153"/>
                  <a:gd name="T49" fmla="*/ 0 h 147"/>
                  <a:gd name="T50" fmla="*/ 0 w 153"/>
                  <a:gd name="T51" fmla="*/ 0 h 147"/>
                  <a:gd name="T52" fmla="*/ 0 w 153"/>
                  <a:gd name="T53" fmla="*/ 0 h 147"/>
                  <a:gd name="T54" fmla="*/ 0 w 153"/>
                  <a:gd name="T55" fmla="*/ 0 h 147"/>
                  <a:gd name="T56" fmla="*/ 0 w 153"/>
                  <a:gd name="T57" fmla="*/ 0 h 147"/>
                  <a:gd name="T58" fmla="*/ 0 w 153"/>
                  <a:gd name="T59" fmla="*/ 0 h 147"/>
                  <a:gd name="T60" fmla="*/ 0 w 153"/>
                  <a:gd name="T61" fmla="*/ 0 h 147"/>
                  <a:gd name="T62" fmla="*/ 0 w 153"/>
                  <a:gd name="T63" fmla="*/ 0 h 147"/>
                  <a:gd name="T64" fmla="*/ 0 w 153"/>
                  <a:gd name="T65" fmla="*/ 0 h 147"/>
                  <a:gd name="T66" fmla="*/ 0 w 153"/>
                  <a:gd name="T67" fmla="*/ 0 h 147"/>
                  <a:gd name="T68" fmla="*/ 0 w 153"/>
                  <a:gd name="T69" fmla="*/ 0 h 147"/>
                  <a:gd name="T70" fmla="*/ 0 w 153"/>
                  <a:gd name="T71" fmla="*/ 0 h 147"/>
                  <a:gd name="T72" fmla="*/ 0 w 153"/>
                  <a:gd name="T73" fmla="*/ 0 h 147"/>
                  <a:gd name="T74" fmla="*/ 0 w 153"/>
                  <a:gd name="T75" fmla="*/ 0 h 147"/>
                  <a:gd name="T76" fmla="*/ 0 w 153"/>
                  <a:gd name="T77" fmla="*/ 0 h 147"/>
                  <a:gd name="T78" fmla="*/ 0 w 153"/>
                  <a:gd name="T79" fmla="*/ 0 h 147"/>
                  <a:gd name="T80" fmla="*/ 0 w 153"/>
                  <a:gd name="T81" fmla="*/ 0 h 147"/>
                  <a:gd name="T82" fmla="*/ 0 w 153"/>
                  <a:gd name="T83" fmla="*/ 0 h 147"/>
                  <a:gd name="T84" fmla="*/ 0 w 153"/>
                  <a:gd name="T85" fmla="*/ 0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3" h="147">
                    <a:moveTo>
                      <a:pt x="0" y="141"/>
                    </a:moveTo>
                    <a:lnTo>
                      <a:pt x="4" y="141"/>
                    </a:lnTo>
                    <a:lnTo>
                      <a:pt x="9" y="141"/>
                    </a:lnTo>
                    <a:lnTo>
                      <a:pt x="15" y="138"/>
                    </a:lnTo>
                    <a:lnTo>
                      <a:pt x="16" y="137"/>
                    </a:lnTo>
                    <a:lnTo>
                      <a:pt x="19" y="136"/>
                    </a:lnTo>
                    <a:lnTo>
                      <a:pt x="19" y="132"/>
                    </a:lnTo>
                    <a:lnTo>
                      <a:pt x="20" y="129"/>
                    </a:lnTo>
                    <a:lnTo>
                      <a:pt x="20" y="18"/>
                    </a:lnTo>
                    <a:lnTo>
                      <a:pt x="19" y="14"/>
                    </a:lnTo>
                    <a:lnTo>
                      <a:pt x="19" y="11"/>
                    </a:lnTo>
                    <a:lnTo>
                      <a:pt x="16" y="9"/>
                    </a:lnTo>
                    <a:lnTo>
                      <a:pt x="15" y="7"/>
                    </a:lnTo>
                    <a:lnTo>
                      <a:pt x="9" y="6"/>
                    </a:lnTo>
                    <a:lnTo>
                      <a:pt x="4" y="5"/>
                    </a:lnTo>
                    <a:lnTo>
                      <a:pt x="0" y="5"/>
                    </a:lnTo>
                    <a:lnTo>
                      <a:pt x="0" y="0"/>
                    </a:lnTo>
                    <a:lnTo>
                      <a:pt x="34" y="0"/>
                    </a:lnTo>
                    <a:lnTo>
                      <a:pt x="69" y="0"/>
                    </a:lnTo>
                    <a:lnTo>
                      <a:pt x="87" y="1"/>
                    </a:lnTo>
                    <a:lnTo>
                      <a:pt x="104" y="5"/>
                    </a:lnTo>
                    <a:lnTo>
                      <a:pt x="118" y="10"/>
                    </a:lnTo>
                    <a:lnTo>
                      <a:pt x="125" y="15"/>
                    </a:lnTo>
                    <a:lnTo>
                      <a:pt x="130" y="19"/>
                    </a:lnTo>
                    <a:lnTo>
                      <a:pt x="135" y="24"/>
                    </a:lnTo>
                    <a:lnTo>
                      <a:pt x="140" y="29"/>
                    </a:lnTo>
                    <a:lnTo>
                      <a:pt x="144" y="36"/>
                    </a:lnTo>
                    <a:lnTo>
                      <a:pt x="147" y="42"/>
                    </a:lnTo>
                    <a:lnTo>
                      <a:pt x="149" y="49"/>
                    </a:lnTo>
                    <a:lnTo>
                      <a:pt x="152" y="57"/>
                    </a:lnTo>
                    <a:lnTo>
                      <a:pt x="153" y="72"/>
                    </a:lnTo>
                    <a:lnTo>
                      <a:pt x="153" y="80"/>
                    </a:lnTo>
                    <a:lnTo>
                      <a:pt x="152" y="88"/>
                    </a:lnTo>
                    <a:lnTo>
                      <a:pt x="149" y="95"/>
                    </a:lnTo>
                    <a:lnTo>
                      <a:pt x="147" y="102"/>
                    </a:lnTo>
                    <a:lnTo>
                      <a:pt x="139" y="115"/>
                    </a:lnTo>
                    <a:lnTo>
                      <a:pt x="130" y="127"/>
                    </a:lnTo>
                    <a:lnTo>
                      <a:pt x="118" y="136"/>
                    </a:lnTo>
                    <a:lnTo>
                      <a:pt x="105" y="142"/>
                    </a:lnTo>
                    <a:lnTo>
                      <a:pt x="98" y="145"/>
                    </a:lnTo>
                    <a:lnTo>
                      <a:pt x="90" y="146"/>
                    </a:lnTo>
                    <a:lnTo>
                      <a:pt x="82" y="147"/>
                    </a:lnTo>
                    <a:lnTo>
                      <a:pt x="74" y="147"/>
                    </a:lnTo>
                    <a:lnTo>
                      <a:pt x="35" y="146"/>
                    </a:lnTo>
                    <a:lnTo>
                      <a:pt x="0" y="147"/>
                    </a:lnTo>
                    <a:lnTo>
                      <a:pt x="0" y="141"/>
                    </a:lnTo>
                    <a:close/>
                    <a:moveTo>
                      <a:pt x="47" y="123"/>
                    </a:moveTo>
                    <a:lnTo>
                      <a:pt x="47" y="123"/>
                    </a:lnTo>
                    <a:lnTo>
                      <a:pt x="47" y="128"/>
                    </a:lnTo>
                    <a:lnTo>
                      <a:pt x="48" y="132"/>
                    </a:lnTo>
                    <a:lnTo>
                      <a:pt x="50" y="134"/>
                    </a:lnTo>
                    <a:lnTo>
                      <a:pt x="52" y="137"/>
                    </a:lnTo>
                    <a:lnTo>
                      <a:pt x="55" y="138"/>
                    </a:lnTo>
                    <a:lnTo>
                      <a:pt x="59" y="140"/>
                    </a:lnTo>
                    <a:lnTo>
                      <a:pt x="69" y="140"/>
                    </a:lnTo>
                    <a:lnTo>
                      <a:pt x="81" y="138"/>
                    </a:lnTo>
                    <a:lnTo>
                      <a:pt x="92" y="134"/>
                    </a:lnTo>
                    <a:lnTo>
                      <a:pt x="102" y="128"/>
                    </a:lnTo>
                    <a:lnTo>
                      <a:pt x="109" y="120"/>
                    </a:lnTo>
                    <a:lnTo>
                      <a:pt x="116" y="111"/>
                    </a:lnTo>
                    <a:lnTo>
                      <a:pt x="120" y="101"/>
                    </a:lnTo>
                    <a:lnTo>
                      <a:pt x="122" y="89"/>
                    </a:lnTo>
                    <a:lnTo>
                      <a:pt x="124" y="76"/>
                    </a:lnTo>
                    <a:lnTo>
                      <a:pt x="122" y="58"/>
                    </a:lnTo>
                    <a:lnTo>
                      <a:pt x="118" y="42"/>
                    </a:lnTo>
                    <a:lnTo>
                      <a:pt x="116" y="36"/>
                    </a:lnTo>
                    <a:lnTo>
                      <a:pt x="113" y="29"/>
                    </a:lnTo>
                    <a:lnTo>
                      <a:pt x="109" y="26"/>
                    </a:lnTo>
                    <a:lnTo>
                      <a:pt x="105" y="20"/>
                    </a:lnTo>
                    <a:lnTo>
                      <a:pt x="96" y="14"/>
                    </a:lnTo>
                    <a:lnTo>
                      <a:pt x="85" y="10"/>
                    </a:lnTo>
                    <a:lnTo>
                      <a:pt x="73" y="7"/>
                    </a:lnTo>
                    <a:lnTo>
                      <a:pt x="61" y="6"/>
                    </a:lnTo>
                    <a:lnTo>
                      <a:pt x="47" y="7"/>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9" name="Freeform 447"/>
              <p:cNvSpPr>
                <a:spLocks/>
              </p:cNvSpPr>
              <p:nvPr userDrawn="1"/>
            </p:nvSpPr>
            <p:spPr bwMode="auto">
              <a:xfrm>
                <a:off x="1284" y="183"/>
                <a:ext cx="51" cy="51"/>
              </a:xfrm>
              <a:custGeom>
                <a:avLst/>
                <a:gdLst>
                  <a:gd name="T0" fmla="*/ 0 w 153"/>
                  <a:gd name="T1" fmla="*/ 0 h 154"/>
                  <a:gd name="T2" fmla="*/ 0 w 153"/>
                  <a:gd name="T3" fmla="*/ 0 h 154"/>
                  <a:gd name="T4" fmla="*/ 0 w 153"/>
                  <a:gd name="T5" fmla="*/ 0 h 154"/>
                  <a:gd name="T6" fmla="*/ 0 w 153"/>
                  <a:gd name="T7" fmla="*/ 0 h 154"/>
                  <a:gd name="T8" fmla="*/ 0 w 153"/>
                  <a:gd name="T9" fmla="*/ 0 h 154"/>
                  <a:gd name="T10" fmla="*/ 0 w 153"/>
                  <a:gd name="T11" fmla="*/ 0 h 154"/>
                  <a:gd name="T12" fmla="*/ 0 w 153"/>
                  <a:gd name="T13" fmla="*/ 0 h 154"/>
                  <a:gd name="T14" fmla="*/ 0 w 153"/>
                  <a:gd name="T15" fmla="*/ 0 h 154"/>
                  <a:gd name="T16" fmla="*/ 0 w 153"/>
                  <a:gd name="T17" fmla="*/ 0 h 154"/>
                  <a:gd name="T18" fmla="*/ 0 w 153"/>
                  <a:gd name="T19" fmla="*/ 0 h 154"/>
                  <a:gd name="T20" fmla="*/ 0 w 153"/>
                  <a:gd name="T21" fmla="*/ 0 h 154"/>
                  <a:gd name="T22" fmla="*/ 0 w 153"/>
                  <a:gd name="T23" fmla="*/ 0 h 154"/>
                  <a:gd name="T24" fmla="*/ 0 w 153"/>
                  <a:gd name="T25" fmla="*/ 0 h 154"/>
                  <a:gd name="T26" fmla="*/ 0 w 153"/>
                  <a:gd name="T27" fmla="*/ 0 h 154"/>
                  <a:gd name="T28" fmla="*/ 0 w 153"/>
                  <a:gd name="T29" fmla="*/ 0 h 154"/>
                  <a:gd name="T30" fmla="*/ 0 w 153"/>
                  <a:gd name="T31" fmla="*/ 0 h 154"/>
                  <a:gd name="T32" fmla="*/ 0 w 153"/>
                  <a:gd name="T33" fmla="*/ 0 h 154"/>
                  <a:gd name="T34" fmla="*/ 0 w 153"/>
                  <a:gd name="T35" fmla="*/ 0 h 154"/>
                  <a:gd name="T36" fmla="*/ 0 w 153"/>
                  <a:gd name="T37" fmla="*/ 0 h 154"/>
                  <a:gd name="T38" fmla="*/ 0 w 153"/>
                  <a:gd name="T39" fmla="*/ 0 h 154"/>
                  <a:gd name="T40" fmla="*/ 0 w 153"/>
                  <a:gd name="T41" fmla="*/ 0 h 154"/>
                  <a:gd name="T42" fmla="*/ 0 w 153"/>
                  <a:gd name="T43" fmla="*/ 0 h 154"/>
                  <a:gd name="T44" fmla="*/ 0 w 153"/>
                  <a:gd name="T45" fmla="*/ 0 h 154"/>
                  <a:gd name="T46" fmla="*/ 0 w 153"/>
                  <a:gd name="T47" fmla="*/ 0 h 154"/>
                  <a:gd name="T48" fmla="*/ 0 w 153"/>
                  <a:gd name="T49" fmla="*/ 0 h 154"/>
                  <a:gd name="T50" fmla="*/ 0 w 153"/>
                  <a:gd name="T51" fmla="*/ 0 h 154"/>
                  <a:gd name="T52" fmla="*/ 0 w 153"/>
                  <a:gd name="T53" fmla="*/ 0 h 154"/>
                  <a:gd name="T54" fmla="*/ 0 w 153"/>
                  <a:gd name="T55" fmla="*/ 0 h 154"/>
                  <a:gd name="T56" fmla="*/ 0 w 153"/>
                  <a:gd name="T57" fmla="*/ 0 h 154"/>
                  <a:gd name="T58" fmla="*/ 0 w 153"/>
                  <a:gd name="T59" fmla="*/ 0 h 154"/>
                  <a:gd name="T60" fmla="*/ 0 w 153"/>
                  <a:gd name="T61" fmla="*/ 0 h 154"/>
                  <a:gd name="T62" fmla="*/ 0 w 153"/>
                  <a:gd name="T63" fmla="*/ 0 h 154"/>
                  <a:gd name="T64" fmla="*/ 0 w 153"/>
                  <a:gd name="T65" fmla="*/ 0 h 154"/>
                  <a:gd name="T66" fmla="*/ 0 w 153"/>
                  <a:gd name="T67" fmla="*/ 0 h 154"/>
                  <a:gd name="T68" fmla="*/ 0 w 153"/>
                  <a:gd name="T69" fmla="*/ 0 h 154"/>
                  <a:gd name="T70" fmla="*/ 0 w 153"/>
                  <a:gd name="T71" fmla="*/ 0 h 154"/>
                  <a:gd name="T72" fmla="*/ 0 w 153"/>
                  <a:gd name="T73" fmla="*/ 0 h 154"/>
                  <a:gd name="T74" fmla="*/ 0 w 153"/>
                  <a:gd name="T75" fmla="*/ 0 h 154"/>
                  <a:gd name="T76" fmla="*/ 0 w 153"/>
                  <a:gd name="T77" fmla="*/ 0 h 154"/>
                  <a:gd name="T78" fmla="*/ 0 w 153"/>
                  <a:gd name="T79" fmla="*/ 0 h 154"/>
                  <a:gd name="T80" fmla="*/ 0 w 153"/>
                  <a:gd name="T81" fmla="*/ 0 h 154"/>
                  <a:gd name="T82" fmla="*/ 0 w 153"/>
                  <a:gd name="T83" fmla="*/ 0 h 154"/>
                  <a:gd name="T84" fmla="*/ 0 w 153"/>
                  <a:gd name="T85" fmla="*/ 0 h 154"/>
                  <a:gd name="T86" fmla="*/ 0 w 153"/>
                  <a:gd name="T87" fmla="*/ 0 h 154"/>
                  <a:gd name="T88" fmla="*/ 0 w 153"/>
                  <a:gd name="T89" fmla="*/ 0 h 154"/>
                  <a:gd name="T90" fmla="*/ 0 w 153"/>
                  <a:gd name="T91" fmla="*/ 0 h 154"/>
                  <a:gd name="T92" fmla="*/ 0 w 153"/>
                  <a:gd name="T93" fmla="*/ 0 h 154"/>
                  <a:gd name="T94" fmla="*/ 0 w 153"/>
                  <a:gd name="T95" fmla="*/ 0 h 154"/>
                  <a:gd name="T96" fmla="*/ 0 w 153"/>
                  <a:gd name="T97" fmla="*/ 0 h 154"/>
                  <a:gd name="T98" fmla="*/ 0 w 153"/>
                  <a:gd name="T99" fmla="*/ 0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 h="154">
                    <a:moveTo>
                      <a:pt x="137" y="44"/>
                    </a:moveTo>
                    <a:lnTo>
                      <a:pt x="137" y="44"/>
                    </a:lnTo>
                    <a:lnTo>
                      <a:pt x="134" y="35"/>
                    </a:lnTo>
                    <a:lnTo>
                      <a:pt x="130" y="28"/>
                    </a:lnTo>
                    <a:lnTo>
                      <a:pt x="125" y="22"/>
                    </a:lnTo>
                    <a:lnTo>
                      <a:pt x="118" y="17"/>
                    </a:lnTo>
                    <a:lnTo>
                      <a:pt x="112" y="14"/>
                    </a:lnTo>
                    <a:lnTo>
                      <a:pt x="104" y="11"/>
                    </a:lnTo>
                    <a:lnTo>
                      <a:pt x="96" y="10"/>
                    </a:lnTo>
                    <a:lnTo>
                      <a:pt x="87" y="9"/>
                    </a:lnTo>
                    <a:lnTo>
                      <a:pt x="74" y="10"/>
                    </a:lnTo>
                    <a:lnTo>
                      <a:pt x="63" y="14"/>
                    </a:lnTo>
                    <a:lnTo>
                      <a:pt x="52" y="20"/>
                    </a:lnTo>
                    <a:lnTo>
                      <a:pt x="44" y="27"/>
                    </a:lnTo>
                    <a:lnTo>
                      <a:pt x="38" y="37"/>
                    </a:lnTo>
                    <a:lnTo>
                      <a:pt x="34" y="48"/>
                    </a:lnTo>
                    <a:lnTo>
                      <a:pt x="32" y="59"/>
                    </a:lnTo>
                    <a:lnTo>
                      <a:pt x="30" y="72"/>
                    </a:lnTo>
                    <a:lnTo>
                      <a:pt x="32" y="85"/>
                    </a:lnTo>
                    <a:lnTo>
                      <a:pt x="34" y="98"/>
                    </a:lnTo>
                    <a:lnTo>
                      <a:pt x="38" y="111"/>
                    </a:lnTo>
                    <a:lnTo>
                      <a:pt x="44" y="121"/>
                    </a:lnTo>
                    <a:lnTo>
                      <a:pt x="52" y="132"/>
                    </a:lnTo>
                    <a:lnTo>
                      <a:pt x="56" y="136"/>
                    </a:lnTo>
                    <a:lnTo>
                      <a:pt x="61" y="138"/>
                    </a:lnTo>
                    <a:lnTo>
                      <a:pt x="68" y="141"/>
                    </a:lnTo>
                    <a:lnTo>
                      <a:pt x="74" y="144"/>
                    </a:lnTo>
                    <a:lnTo>
                      <a:pt x="81" y="145"/>
                    </a:lnTo>
                    <a:lnTo>
                      <a:pt x="87" y="145"/>
                    </a:lnTo>
                    <a:lnTo>
                      <a:pt x="103" y="144"/>
                    </a:lnTo>
                    <a:lnTo>
                      <a:pt x="108" y="142"/>
                    </a:lnTo>
                    <a:lnTo>
                      <a:pt x="112" y="141"/>
                    </a:lnTo>
                    <a:lnTo>
                      <a:pt x="112" y="106"/>
                    </a:lnTo>
                    <a:lnTo>
                      <a:pt x="111" y="103"/>
                    </a:lnTo>
                    <a:lnTo>
                      <a:pt x="111" y="101"/>
                    </a:lnTo>
                    <a:lnTo>
                      <a:pt x="107" y="98"/>
                    </a:lnTo>
                    <a:lnTo>
                      <a:pt x="102" y="96"/>
                    </a:lnTo>
                    <a:lnTo>
                      <a:pt x="95" y="96"/>
                    </a:lnTo>
                    <a:lnTo>
                      <a:pt x="92" y="96"/>
                    </a:lnTo>
                    <a:lnTo>
                      <a:pt x="92" y="89"/>
                    </a:lnTo>
                    <a:lnTo>
                      <a:pt x="125" y="90"/>
                    </a:lnTo>
                    <a:lnTo>
                      <a:pt x="153" y="89"/>
                    </a:lnTo>
                    <a:lnTo>
                      <a:pt x="153" y="96"/>
                    </a:lnTo>
                    <a:lnTo>
                      <a:pt x="150" y="96"/>
                    </a:lnTo>
                    <a:lnTo>
                      <a:pt x="146" y="96"/>
                    </a:lnTo>
                    <a:lnTo>
                      <a:pt x="142" y="98"/>
                    </a:lnTo>
                    <a:lnTo>
                      <a:pt x="139" y="102"/>
                    </a:lnTo>
                    <a:lnTo>
                      <a:pt x="139" y="106"/>
                    </a:lnTo>
                    <a:lnTo>
                      <a:pt x="139" y="138"/>
                    </a:lnTo>
                    <a:lnTo>
                      <a:pt x="143" y="141"/>
                    </a:lnTo>
                    <a:lnTo>
                      <a:pt x="143" y="145"/>
                    </a:lnTo>
                    <a:lnTo>
                      <a:pt x="129" y="149"/>
                    </a:lnTo>
                    <a:lnTo>
                      <a:pt x="115" y="151"/>
                    </a:lnTo>
                    <a:lnTo>
                      <a:pt x="100" y="154"/>
                    </a:lnTo>
                    <a:lnTo>
                      <a:pt x="85" y="154"/>
                    </a:lnTo>
                    <a:lnTo>
                      <a:pt x="67" y="153"/>
                    </a:lnTo>
                    <a:lnTo>
                      <a:pt x="51" y="149"/>
                    </a:lnTo>
                    <a:lnTo>
                      <a:pt x="37" y="142"/>
                    </a:lnTo>
                    <a:lnTo>
                      <a:pt x="30" y="138"/>
                    </a:lnTo>
                    <a:lnTo>
                      <a:pt x="25" y="133"/>
                    </a:lnTo>
                    <a:lnTo>
                      <a:pt x="20" y="128"/>
                    </a:lnTo>
                    <a:lnTo>
                      <a:pt x="15" y="123"/>
                    </a:lnTo>
                    <a:lnTo>
                      <a:pt x="11" y="116"/>
                    </a:lnTo>
                    <a:lnTo>
                      <a:pt x="7" y="109"/>
                    </a:lnTo>
                    <a:lnTo>
                      <a:pt x="4" y="101"/>
                    </a:lnTo>
                    <a:lnTo>
                      <a:pt x="3" y="93"/>
                    </a:lnTo>
                    <a:lnTo>
                      <a:pt x="2" y="84"/>
                    </a:lnTo>
                    <a:lnTo>
                      <a:pt x="0" y="75"/>
                    </a:lnTo>
                    <a:lnTo>
                      <a:pt x="2" y="66"/>
                    </a:lnTo>
                    <a:lnTo>
                      <a:pt x="3" y="57"/>
                    </a:lnTo>
                    <a:lnTo>
                      <a:pt x="4" y="49"/>
                    </a:lnTo>
                    <a:lnTo>
                      <a:pt x="8" y="42"/>
                    </a:lnTo>
                    <a:lnTo>
                      <a:pt x="12" y="36"/>
                    </a:lnTo>
                    <a:lnTo>
                      <a:pt x="16" y="30"/>
                    </a:lnTo>
                    <a:lnTo>
                      <a:pt x="21" y="24"/>
                    </a:lnTo>
                    <a:lnTo>
                      <a:pt x="28" y="19"/>
                    </a:lnTo>
                    <a:lnTo>
                      <a:pt x="41" y="10"/>
                    </a:lnTo>
                    <a:lnTo>
                      <a:pt x="55" y="5"/>
                    </a:lnTo>
                    <a:lnTo>
                      <a:pt x="69" y="1"/>
                    </a:lnTo>
                    <a:lnTo>
                      <a:pt x="86" y="0"/>
                    </a:lnTo>
                    <a:lnTo>
                      <a:pt x="103" y="1"/>
                    </a:lnTo>
                    <a:lnTo>
                      <a:pt x="116" y="4"/>
                    </a:lnTo>
                    <a:lnTo>
                      <a:pt x="129" y="6"/>
                    </a:lnTo>
                    <a:lnTo>
                      <a:pt x="140" y="7"/>
                    </a:lnTo>
                    <a:lnTo>
                      <a:pt x="140" y="24"/>
                    </a:lnTo>
                    <a:lnTo>
                      <a:pt x="142" y="35"/>
                    </a:lnTo>
                    <a:lnTo>
                      <a:pt x="143" y="44"/>
                    </a:ln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0" name="Freeform 448"/>
              <p:cNvSpPr>
                <a:spLocks/>
              </p:cNvSpPr>
              <p:nvPr userDrawn="1"/>
            </p:nvSpPr>
            <p:spPr bwMode="auto">
              <a:xfrm>
                <a:off x="1342"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53" y="2"/>
                    </a:lnTo>
                    <a:lnTo>
                      <a:pt x="108" y="0"/>
                    </a:lnTo>
                    <a:lnTo>
                      <a:pt x="108" y="17"/>
                    </a:lnTo>
                    <a:lnTo>
                      <a:pt x="108" y="34"/>
                    </a:lnTo>
                    <a:lnTo>
                      <a:pt x="103" y="35"/>
                    </a:lnTo>
                    <a:lnTo>
                      <a:pt x="100" y="25"/>
                    </a:lnTo>
                    <a:lnTo>
                      <a:pt x="99" y="21"/>
                    </a:lnTo>
                    <a:lnTo>
                      <a:pt x="97" y="17"/>
                    </a:lnTo>
                    <a:lnTo>
                      <a:pt x="93" y="15"/>
                    </a:lnTo>
                    <a:lnTo>
                      <a:pt x="90" y="12"/>
                    </a:lnTo>
                    <a:lnTo>
                      <a:pt x="83" y="11"/>
                    </a:lnTo>
                    <a:lnTo>
                      <a:pt x="77" y="11"/>
                    </a:lnTo>
                    <a:lnTo>
                      <a:pt x="47" y="11"/>
                    </a:lnTo>
                    <a:lnTo>
                      <a:pt x="47" y="66"/>
                    </a:lnTo>
                    <a:lnTo>
                      <a:pt x="71" y="66"/>
                    </a:lnTo>
                    <a:lnTo>
                      <a:pt x="77" y="65"/>
                    </a:lnTo>
                    <a:lnTo>
                      <a:pt x="79" y="65"/>
                    </a:lnTo>
                    <a:lnTo>
                      <a:pt x="82" y="62"/>
                    </a:lnTo>
                    <a:lnTo>
                      <a:pt x="84" y="61"/>
                    </a:lnTo>
                    <a:lnTo>
                      <a:pt x="87" y="55"/>
                    </a:lnTo>
                    <a:lnTo>
                      <a:pt x="88" y="47"/>
                    </a:lnTo>
                    <a:lnTo>
                      <a:pt x="95" y="47"/>
                    </a:lnTo>
                    <a:lnTo>
                      <a:pt x="95" y="72"/>
                    </a:lnTo>
                    <a:lnTo>
                      <a:pt x="95" y="96"/>
                    </a:lnTo>
                    <a:lnTo>
                      <a:pt x="88" y="97"/>
                    </a:lnTo>
                    <a:lnTo>
                      <a:pt x="87" y="88"/>
                    </a:lnTo>
                    <a:lnTo>
                      <a:pt x="86" y="82"/>
                    </a:lnTo>
                    <a:lnTo>
                      <a:pt x="83" y="79"/>
                    </a:lnTo>
                    <a:lnTo>
                      <a:pt x="81" y="78"/>
                    </a:lnTo>
                    <a:lnTo>
                      <a:pt x="77" y="77"/>
                    </a:lnTo>
                    <a:lnTo>
                      <a:pt x="71" y="77"/>
                    </a:lnTo>
                    <a:lnTo>
                      <a:pt x="47" y="77"/>
                    </a:lnTo>
                    <a:lnTo>
                      <a:pt x="47" y="126"/>
                    </a:lnTo>
                    <a:lnTo>
                      <a:pt x="47" y="131"/>
                    </a:lnTo>
                    <a:lnTo>
                      <a:pt x="48" y="134"/>
                    </a:lnTo>
                    <a:lnTo>
                      <a:pt x="51" y="136"/>
                    </a:lnTo>
                    <a:lnTo>
                      <a:pt x="55" y="138"/>
                    </a:lnTo>
                    <a:lnTo>
                      <a:pt x="62" y="139"/>
                    </a:lnTo>
                    <a:lnTo>
                      <a:pt x="73" y="140"/>
                    </a:lnTo>
                    <a:lnTo>
                      <a:pt x="90" y="139"/>
                    </a:lnTo>
                    <a:lnTo>
                      <a:pt x="96" y="138"/>
                    </a:lnTo>
                    <a:lnTo>
                      <a:pt x="101" y="136"/>
                    </a:lnTo>
                    <a:lnTo>
                      <a:pt x="106" y="132"/>
                    </a:lnTo>
                    <a:lnTo>
                      <a:pt x="110" y="129"/>
                    </a:lnTo>
                    <a:lnTo>
                      <a:pt x="113" y="122"/>
                    </a:lnTo>
                    <a:lnTo>
                      <a:pt x="116"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1" name="Freeform 449"/>
              <p:cNvSpPr>
                <a:spLocks/>
              </p:cNvSpPr>
              <p:nvPr userDrawn="1"/>
            </p:nvSpPr>
            <p:spPr bwMode="auto">
              <a:xfrm>
                <a:off x="353" y="271"/>
                <a:ext cx="24" cy="61"/>
              </a:xfrm>
              <a:custGeom>
                <a:avLst/>
                <a:gdLst>
                  <a:gd name="T0" fmla="*/ 0 w 72"/>
                  <a:gd name="T1" fmla="*/ 0 h 182"/>
                  <a:gd name="T2" fmla="*/ 0 w 72"/>
                  <a:gd name="T3" fmla="*/ 0 h 182"/>
                  <a:gd name="T4" fmla="*/ 0 w 72"/>
                  <a:gd name="T5" fmla="*/ 0 h 182"/>
                  <a:gd name="T6" fmla="*/ 0 w 72"/>
                  <a:gd name="T7" fmla="*/ 0 h 182"/>
                  <a:gd name="T8" fmla="*/ 0 w 72"/>
                  <a:gd name="T9" fmla="*/ 0 h 182"/>
                  <a:gd name="T10" fmla="*/ 0 w 72"/>
                  <a:gd name="T11" fmla="*/ 0 h 182"/>
                  <a:gd name="T12" fmla="*/ 0 w 72"/>
                  <a:gd name="T13" fmla="*/ 0 h 182"/>
                  <a:gd name="T14" fmla="*/ 0 w 72"/>
                  <a:gd name="T15" fmla="*/ 0 h 182"/>
                  <a:gd name="T16" fmla="*/ 0 w 72"/>
                  <a:gd name="T17" fmla="*/ 0 h 182"/>
                  <a:gd name="T18" fmla="*/ 0 w 72"/>
                  <a:gd name="T19" fmla="*/ 0 h 182"/>
                  <a:gd name="T20" fmla="*/ 0 w 72"/>
                  <a:gd name="T21" fmla="*/ 0 h 182"/>
                  <a:gd name="T22" fmla="*/ 0 w 72"/>
                  <a:gd name="T23" fmla="*/ 0 h 182"/>
                  <a:gd name="T24" fmla="*/ 0 w 72"/>
                  <a:gd name="T25" fmla="*/ 0 h 182"/>
                  <a:gd name="T26" fmla="*/ 0 w 72"/>
                  <a:gd name="T27" fmla="*/ 0 h 182"/>
                  <a:gd name="T28" fmla="*/ 0 w 72"/>
                  <a:gd name="T29" fmla="*/ 0 h 182"/>
                  <a:gd name="T30" fmla="*/ 0 w 72"/>
                  <a:gd name="T31" fmla="*/ 0 h 182"/>
                  <a:gd name="T32" fmla="*/ 0 w 72"/>
                  <a:gd name="T33" fmla="*/ 0 h 182"/>
                  <a:gd name="T34" fmla="*/ 0 w 72"/>
                  <a:gd name="T35" fmla="*/ 0 h 182"/>
                  <a:gd name="T36" fmla="*/ 0 w 72"/>
                  <a:gd name="T37" fmla="*/ 0 h 182"/>
                  <a:gd name="T38" fmla="*/ 0 w 72"/>
                  <a:gd name="T39" fmla="*/ 0 h 182"/>
                  <a:gd name="T40" fmla="*/ 0 w 72"/>
                  <a:gd name="T41" fmla="*/ 0 h 182"/>
                  <a:gd name="T42" fmla="*/ 0 w 72"/>
                  <a:gd name="T43" fmla="*/ 0 h 182"/>
                  <a:gd name="T44" fmla="*/ 0 w 72"/>
                  <a:gd name="T45" fmla="*/ 0 h 182"/>
                  <a:gd name="T46" fmla="*/ 0 w 72"/>
                  <a:gd name="T47" fmla="*/ 0 h 182"/>
                  <a:gd name="T48" fmla="*/ 0 w 72"/>
                  <a:gd name="T49" fmla="*/ 0 h 182"/>
                  <a:gd name="T50" fmla="*/ 0 w 72"/>
                  <a:gd name="T51" fmla="*/ 0 h 182"/>
                  <a:gd name="T52" fmla="*/ 0 w 72"/>
                  <a:gd name="T53" fmla="*/ 0 h 182"/>
                  <a:gd name="T54" fmla="*/ 0 w 72"/>
                  <a:gd name="T55" fmla="*/ 0 h 182"/>
                  <a:gd name="T56" fmla="*/ 0 w 72"/>
                  <a:gd name="T57" fmla="*/ 0 h 182"/>
                  <a:gd name="T58" fmla="*/ 0 w 72"/>
                  <a:gd name="T59" fmla="*/ 0 h 182"/>
                  <a:gd name="T60" fmla="*/ 0 w 72"/>
                  <a:gd name="T61" fmla="*/ 0 h 182"/>
                  <a:gd name="T62" fmla="*/ 0 w 72"/>
                  <a:gd name="T63" fmla="*/ 0 h 182"/>
                  <a:gd name="T64" fmla="*/ 0 w 72"/>
                  <a:gd name="T65" fmla="*/ 0 h 182"/>
                  <a:gd name="T66" fmla="*/ 0 w 72"/>
                  <a:gd name="T67" fmla="*/ 0 h 182"/>
                  <a:gd name="T68" fmla="*/ 0 w 72"/>
                  <a:gd name="T69" fmla="*/ 0 h 182"/>
                  <a:gd name="T70" fmla="*/ 0 w 72"/>
                  <a:gd name="T71" fmla="*/ 0 h 182"/>
                  <a:gd name="T72" fmla="*/ 0 w 72"/>
                  <a:gd name="T73" fmla="*/ 0 h 182"/>
                  <a:gd name="T74" fmla="*/ 0 w 72"/>
                  <a:gd name="T75" fmla="*/ 0 h 182"/>
                  <a:gd name="T76" fmla="*/ 0 w 72"/>
                  <a:gd name="T77" fmla="*/ 0 h 182"/>
                  <a:gd name="T78" fmla="*/ 0 w 72"/>
                  <a:gd name="T79" fmla="*/ 0 h 182"/>
                  <a:gd name="T80" fmla="*/ 0 w 72"/>
                  <a:gd name="T81" fmla="*/ 0 h 182"/>
                  <a:gd name="T82" fmla="*/ 0 w 72"/>
                  <a:gd name="T83" fmla="*/ 0 h 182"/>
                  <a:gd name="T84" fmla="*/ 0 w 72"/>
                  <a:gd name="T85" fmla="*/ 0 h 182"/>
                  <a:gd name="T86" fmla="*/ 0 w 72"/>
                  <a:gd name="T87" fmla="*/ 0 h 182"/>
                  <a:gd name="T88" fmla="*/ 0 w 72"/>
                  <a:gd name="T89" fmla="*/ 0 h 182"/>
                  <a:gd name="T90" fmla="*/ 0 w 72"/>
                  <a:gd name="T91" fmla="*/ 0 h 182"/>
                  <a:gd name="T92" fmla="*/ 0 w 72"/>
                  <a:gd name="T93" fmla="*/ 0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 h="182">
                    <a:moveTo>
                      <a:pt x="23" y="25"/>
                    </a:moveTo>
                    <a:lnTo>
                      <a:pt x="23" y="25"/>
                    </a:lnTo>
                    <a:lnTo>
                      <a:pt x="23" y="20"/>
                    </a:lnTo>
                    <a:lnTo>
                      <a:pt x="22" y="15"/>
                    </a:lnTo>
                    <a:lnTo>
                      <a:pt x="19" y="12"/>
                    </a:lnTo>
                    <a:lnTo>
                      <a:pt x="17" y="9"/>
                    </a:lnTo>
                    <a:lnTo>
                      <a:pt x="13" y="8"/>
                    </a:lnTo>
                    <a:lnTo>
                      <a:pt x="9" y="7"/>
                    </a:lnTo>
                    <a:lnTo>
                      <a:pt x="0" y="7"/>
                    </a:lnTo>
                    <a:lnTo>
                      <a:pt x="0" y="0"/>
                    </a:lnTo>
                    <a:lnTo>
                      <a:pt x="36" y="0"/>
                    </a:lnTo>
                    <a:lnTo>
                      <a:pt x="72" y="0"/>
                    </a:lnTo>
                    <a:lnTo>
                      <a:pt x="72" y="7"/>
                    </a:lnTo>
                    <a:lnTo>
                      <a:pt x="63" y="7"/>
                    </a:lnTo>
                    <a:lnTo>
                      <a:pt x="59" y="8"/>
                    </a:lnTo>
                    <a:lnTo>
                      <a:pt x="55" y="9"/>
                    </a:lnTo>
                    <a:lnTo>
                      <a:pt x="53" y="12"/>
                    </a:lnTo>
                    <a:lnTo>
                      <a:pt x="50" y="15"/>
                    </a:lnTo>
                    <a:lnTo>
                      <a:pt x="49" y="20"/>
                    </a:lnTo>
                    <a:lnTo>
                      <a:pt x="49" y="25"/>
                    </a:lnTo>
                    <a:lnTo>
                      <a:pt x="49" y="157"/>
                    </a:lnTo>
                    <a:lnTo>
                      <a:pt x="49" y="162"/>
                    </a:lnTo>
                    <a:lnTo>
                      <a:pt x="50" y="167"/>
                    </a:lnTo>
                    <a:lnTo>
                      <a:pt x="53" y="170"/>
                    </a:lnTo>
                    <a:lnTo>
                      <a:pt x="55" y="173"/>
                    </a:lnTo>
                    <a:lnTo>
                      <a:pt x="59" y="174"/>
                    </a:lnTo>
                    <a:lnTo>
                      <a:pt x="63" y="175"/>
                    </a:lnTo>
                    <a:lnTo>
                      <a:pt x="72" y="175"/>
                    </a:lnTo>
                    <a:lnTo>
                      <a:pt x="72" y="182"/>
                    </a:lnTo>
                    <a:lnTo>
                      <a:pt x="37" y="182"/>
                    </a:lnTo>
                    <a:lnTo>
                      <a:pt x="0" y="182"/>
                    </a:lnTo>
                    <a:lnTo>
                      <a:pt x="0" y="175"/>
                    </a:lnTo>
                    <a:lnTo>
                      <a:pt x="9" y="175"/>
                    </a:lnTo>
                    <a:lnTo>
                      <a:pt x="13" y="174"/>
                    </a:lnTo>
                    <a:lnTo>
                      <a:pt x="17" y="173"/>
                    </a:lnTo>
                    <a:lnTo>
                      <a:pt x="19" y="170"/>
                    </a:lnTo>
                    <a:lnTo>
                      <a:pt x="22" y="167"/>
                    </a:lnTo>
                    <a:lnTo>
                      <a:pt x="23" y="162"/>
                    </a:lnTo>
                    <a:lnTo>
                      <a:pt x="23" y="157"/>
                    </a:ln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2" name="Freeform 450"/>
              <p:cNvSpPr>
                <a:spLocks/>
              </p:cNvSpPr>
              <p:nvPr userDrawn="1"/>
            </p:nvSpPr>
            <p:spPr bwMode="auto">
              <a:xfrm>
                <a:off x="385"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w 131"/>
                  <a:gd name="T81" fmla="*/ 0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1" h="120">
                    <a:moveTo>
                      <a:pt x="17" y="35"/>
                    </a:moveTo>
                    <a:lnTo>
                      <a:pt x="17" y="35"/>
                    </a:lnTo>
                    <a:lnTo>
                      <a:pt x="17" y="29"/>
                    </a:lnTo>
                    <a:lnTo>
                      <a:pt x="15" y="25"/>
                    </a:lnTo>
                    <a:lnTo>
                      <a:pt x="9" y="21"/>
                    </a:lnTo>
                    <a:lnTo>
                      <a:pt x="2" y="19"/>
                    </a:lnTo>
                    <a:lnTo>
                      <a:pt x="2" y="13"/>
                    </a:lnTo>
                    <a:lnTo>
                      <a:pt x="18"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79" y="113"/>
                    </a:lnTo>
                    <a:lnTo>
                      <a:pt x="85" y="113"/>
                    </a:lnTo>
                    <a:lnTo>
                      <a:pt x="88" y="112"/>
                    </a:lnTo>
                    <a:lnTo>
                      <a:pt x="91" y="109"/>
                    </a:lnTo>
                    <a:lnTo>
                      <a:pt x="92" y="104"/>
                    </a:lnTo>
                    <a:lnTo>
                      <a:pt x="92" y="37"/>
                    </a:lnTo>
                    <a:lnTo>
                      <a:pt x="92" y="32"/>
                    </a:lnTo>
                    <a:lnTo>
                      <a:pt x="91" y="28"/>
                    </a:lnTo>
                    <a:lnTo>
                      <a:pt x="88" y="24"/>
                    </a:lnTo>
                    <a:lnTo>
                      <a:pt x="86" y="20"/>
                    </a:lnTo>
                    <a:lnTo>
                      <a:pt x="83" y="17"/>
                    </a:lnTo>
                    <a:lnTo>
                      <a:pt x="78" y="16"/>
                    </a:lnTo>
                    <a:lnTo>
                      <a:pt x="69" y="15"/>
                    </a:lnTo>
                    <a:lnTo>
                      <a:pt x="61" y="16"/>
                    </a:lnTo>
                    <a:lnTo>
                      <a:pt x="53" y="19"/>
                    </a:lnTo>
                    <a:lnTo>
                      <a:pt x="46" y="22"/>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3" name="Freeform 451"/>
              <p:cNvSpPr>
                <a:spLocks/>
              </p:cNvSpPr>
              <p:nvPr userDrawn="1"/>
            </p:nvSpPr>
            <p:spPr bwMode="auto">
              <a:xfrm>
                <a:off x="434" y="284"/>
                <a:ext cx="26" cy="49"/>
              </a:xfrm>
              <a:custGeom>
                <a:avLst/>
                <a:gdLst>
                  <a:gd name="T0" fmla="*/ 0 w 78"/>
                  <a:gd name="T1" fmla="*/ 0 h 146"/>
                  <a:gd name="T2" fmla="*/ 0 w 78"/>
                  <a:gd name="T3" fmla="*/ 0 h 146"/>
                  <a:gd name="T4" fmla="*/ 0 w 78"/>
                  <a:gd name="T5" fmla="*/ 0 h 146"/>
                  <a:gd name="T6" fmla="*/ 0 w 78"/>
                  <a:gd name="T7" fmla="*/ 0 h 146"/>
                  <a:gd name="T8" fmla="*/ 0 w 78"/>
                  <a:gd name="T9" fmla="*/ 0 h 146"/>
                  <a:gd name="T10" fmla="*/ 0 w 78"/>
                  <a:gd name="T11" fmla="*/ 0 h 146"/>
                  <a:gd name="T12" fmla="*/ 0 w 78"/>
                  <a:gd name="T13" fmla="*/ 0 h 146"/>
                  <a:gd name="T14" fmla="*/ 0 w 78"/>
                  <a:gd name="T15" fmla="*/ 0 h 146"/>
                  <a:gd name="T16" fmla="*/ 0 w 78"/>
                  <a:gd name="T17" fmla="*/ 0 h 146"/>
                  <a:gd name="T18" fmla="*/ 0 w 78"/>
                  <a:gd name="T19" fmla="*/ 0 h 146"/>
                  <a:gd name="T20" fmla="*/ 0 w 78"/>
                  <a:gd name="T21" fmla="*/ 0 h 146"/>
                  <a:gd name="T22" fmla="*/ 0 w 78"/>
                  <a:gd name="T23" fmla="*/ 0 h 146"/>
                  <a:gd name="T24" fmla="*/ 0 w 78"/>
                  <a:gd name="T25" fmla="*/ 0 h 146"/>
                  <a:gd name="T26" fmla="*/ 0 w 78"/>
                  <a:gd name="T27" fmla="*/ 0 h 146"/>
                  <a:gd name="T28" fmla="*/ 0 w 78"/>
                  <a:gd name="T29" fmla="*/ 0 h 146"/>
                  <a:gd name="T30" fmla="*/ 0 w 78"/>
                  <a:gd name="T31" fmla="*/ 0 h 146"/>
                  <a:gd name="T32" fmla="*/ 0 w 78"/>
                  <a:gd name="T33" fmla="*/ 0 h 146"/>
                  <a:gd name="T34" fmla="*/ 0 w 78"/>
                  <a:gd name="T35" fmla="*/ 0 h 146"/>
                  <a:gd name="T36" fmla="*/ 0 w 78"/>
                  <a:gd name="T37" fmla="*/ 0 h 146"/>
                  <a:gd name="T38" fmla="*/ 0 w 78"/>
                  <a:gd name="T39" fmla="*/ 0 h 146"/>
                  <a:gd name="T40" fmla="*/ 0 w 78"/>
                  <a:gd name="T41" fmla="*/ 0 h 146"/>
                  <a:gd name="T42" fmla="*/ 0 w 78"/>
                  <a:gd name="T43" fmla="*/ 0 h 146"/>
                  <a:gd name="T44" fmla="*/ 0 w 78"/>
                  <a:gd name="T45" fmla="*/ 0 h 146"/>
                  <a:gd name="T46" fmla="*/ 0 w 78"/>
                  <a:gd name="T47" fmla="*/ 0 h 146"/>
                  <a:gd name="T48" fmla="*/ 0 w 78"/>
                  <a:gd name="T49" fmla="*/ 0 h 146"/>
                  <a:gd name="T50" fmla="*/ 0 w 78"/>
                  <a:gd name="T51" fmla="*/ 0 h 146"/>
                  <a:gd name="T52" fmla="*/ 0 w 78"/>
                  <a:gd name="T53" fmla="*/ 0 h 146"/>
                  <a:gd name="T54" fmla="*/ 0 w 78"/>
                  <a:gd name="T55" fmla="*/ 0 h 146"/>
                  <a:gd name="T56" fmla="*/ 0 w 78"/>
                  <a:gd name="T57" fmla="*/ 0 h 146"/>
                  <a:gd name="T58" fmla="*/ 0 w 78"/>
                  <a:gd name="T59" fmla="*/ 0 h 146"/>
                  <a:gd name="T60" fmla="*/ 0 w 78"/>
                  <a:gd name="T61" fmla="*/ 0 h 146"/>
                  <a:gd name="T62" fmla="*/ 0 w 78"/>
                  <a:gd name="T63" fmla="*/ 0 h 146"/>
                  <a:gd name="T64" fmla="*/ 0 w 78"/>
                  <a:gd name="T65" fmla="*/ 0 h 146"/>
                  <a:gd name="T66" fmla="*/ 0 w 78"/>
                  <a:gd name="T67" fmla="*/ 0 h 146"/>
                  <a:gd name="T68" fmla="*/ 0 w 78"/>
                  <a:gd name="T69" fmla="*/ 0 h 146"/>
                  <a:gd name="T70" fmla="*/ 0 w 78"/>
                  <a:gd name="T71" fmla="*/ 0 h 146"/>
                  <a:gd name="T72" fmla="*/ 0 w 78"/>
                  <a:gd name="T73" fmla="*/ 0 h 146"/>
                  <a:gd name="T74" fmla="*/ 0 w 78"/>
                  <a:gd name="T75" fmla="*/ 0 h 146"/>
                  <a:gd name="T76" fmla="*/ 0 w 78"/>
                  <a:gd name="T77" fmla="*/ 0 h 146"/>
                  <a:gd name="T78" fmla="*/ 0 w 78"/>
                  <a:gd name="T79" fmla="*/ 0 h 146"/>
                  <a:gd name="T80" fmla="*/ 0 w 78"/>
                  <a:gd name="T81" fmla="*/ 0 h 146"/>
                  <a:gd name="T82" fmla="*/ 0 w 78"/>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146">
                    <a:moveTo>
                      <a:pt x="39" y="109"/>
                    </a:moveTo>
                    <a:lnTo>
                      <a:pt x="39"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2" y="140"/>
                    </a:lnTo>
                    <a:lnTo>
                      <a:pt x="52" y="144"/>
                    </a:lnTo>
                    <a:lnTo>
                      <a:pt x="43" y="146"/>
                    </a:lnTo>
                    <a:lnTo>
                      <a:pt x="36" y="146"/>
                    </a:lnTo>
                    <a:lnTo>
                      <a:pt x="31" y="144"/>
                    </a:lnTo>
                    <a:lnTo>
                      <a:pt x="27" y="142"/>
                    </a:lnTo>
                    <a:lnTo>
                      <a:pt x="23" y="139"/>
                    </a:lnTo>
                    <a:lnTo>
                      <a:pt x="21" y="136"/>
                    </a:lnTo>
                    <a:lnTo>
                      <a:pt x="20" y="131"/>
                    </a:lnTo>
                    <a:lnTo>
                      <a:pt x="18" y="127"/>
                    </a:lnTo>
                    <a:lnTo>
                      <a:pt x="18" y="122"/>
                    </a:lnTo>
                    <a:lnTo>
                      <a:pt x="18" y="41"/>
                    </a:lnTo>
                    <a:lnTo>
                      <a:pt x="0" y="41"/>
                    </a:lnTo>
                    <a:lnTo>
                      <a:pt x="0" y="37"/>
                    </a:lnTo>
                    <a:lnTo>
                      <a:pt x="9" y="29"/>
                    </a:lnTo>
                    <a:lnTo>
                      <a:pt x="18" y="22"/>
                    </a:lnTo>
                    <a:lnTo>
                      <a:pt x="26" y="13"/>
                    </a:lnTo>
                    <a:lnTo>
                      <a:pt x="35" y="0"/>
                    </a:lnTo>
                    <a:lnTo>
                      <a:pt x="39" y="0"/>
                    </a:lnTo>
                    <a:lnTo>
                      <a:pt x="39" y="26"/>
                    </a:lnTo>
                    <a:lnTo>
                      <a:pt x="78" y="26"/>
                    </a:lnTo>
                    <a:lnTo>
                      <a:pt x="78" y="41"/>
                    </a:lnTo>
                    <a:lnTo>
                      <a:pt x="39" y="41"/>
                    </a:lnTo>
                    <a:lnTo>
                      <a:pt x="3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4" name="Freeform 452"/>
              <p:cNvSpPr>
                <a:spLocks noEditPoints="1"/>
              </p:cNvSpPr>
              <p:nvPr userDrawn="1"/>
            </p:nvSpPr>
            <p:spPr bwMode="auto">
              <a:xfrm>
                <a:off x="463" y="292"/>
                <a:ext cx="33" cy="41"/>
              </a:xfrm>
              <a:custGeom>
                <a:avLst/>
                <a:gdLst>
                  <a:gd name="T0" fmla="*/ 0 w 98"/>
                  <a:gd name="T1" fmla="*/ 0 h 124"/>
                  <a:gd name="T2" fmla="*/ 0 w 98"/>
                  <a:gd name="T3" fmla="*/ 0 h 124"/>
                  <a:gd name="T4" fmla="*/ 0 w 98"/>
                  <a:gd name="T5" fmla="*/ 0 h 124"/>
                  <a:gd name="T6" fmla="*/ 0 w 98"/>
                  <a:gd name="T7" fmla="*/ 0 h 124"/>
                  <a:gd name="T8" fmla="*/ 0 w 98"/>
                  <a:gd name="T9" fmla="*/ 0 h 124"/>
                  <a:gd name="T10" fmla="*/ 0 w 98"/>
                  <a:gd name="T11" fmla="*/ 0 h 124"/>
                  <a:gd name="T12" fmla="*/ 0 w 98"/>
                  <a:gd name="T13" fmla="*/ 0 h 124"/>
                  <a:gd name="T14" fmla="*/ 0 w 98"/>
                  <a:gd name="T15" fmla="*/ 0 h 124"/>
                  <a:gd name="T16" fmla="*/ 0 w 98"/>
                  <a:gd name="T17" fmla="*/ 0 h 124"/>
                  <a:gd name="T18" fmla="*/ 0 w 98"/>
                  <a:gd name="T19" fmla="*/ 0 h 124"/>
                  <a:gd name="T20" fmla="*/ 0 w 98"/>
                  <a:gd name="T21" fmla="*/ 0 h 124"/>
                  <a:gd name="T22" fmla="*/ 0 w 98"/>
                  <a:gd name="T23" fmla="*/ 0 h 124"/>
                  <a:gd name="T24" fmla="*/ 0 w 98"/>
                  <a:gd name="T25" fmla="*/ 0 h 124"/>
                  <a:gd name="T26" fmla="*/ 0 w 98"/>
                  <a:gd name="T27" fmla="*/ 0 h 124"/>
                  <a:gd name="T28" fmla="*/ 0 w 98"/>
                  <a:gd name="T29" fmla="*/ 0 h 124"/>
                  <a:gd name="T30" fmla="*/ 0 w 98"/>
                  <a:gd name="T31" fmla="*/ 0 h 124"/>
                  <a:gd name="T32" fmla="*/ 0 w 98"/>
                  <a:gd name="T33" fmla="*/ 0 h 124"/>
                  <a:gd name="T34" fmla="*/ 0 w 98"/>
                  <a:gd name="T35" fmla="*/ 0 h 124"/>
                  <a:gd name="T36" fmla="*/ 0 w 98"/>
                  <a:gd name="T37" fmla="*/ 0 h 124"/>
                  <a:gd name="T38" fmla="*/ 0 w 98"/>
                  <a:gd name="T39" fmla="*/ 0 h 124"/>
                  <a:gd name="T40" fmla="*/ 0 w 98"/>
                  <a:gd name="T41" fmla="*/ 0 h 124"/>
                  <a:gd name="T42" fmla="*/ 0 w 98"/>
                  <a:gd name="T43" fmla="*/ 0 h 124"/>
                  <a:gd name="T44" fmla="*/ 0 w 98"/>
                  <a:gd name="T45" fmla="*/ 0 h 124"/>
                  <a:gd name="T46" fmla="*/ 0 w 98"/>
                  <a:gd name="T47" fmla="*/ 0 h 124"/>
                  <a:gd name="T48" fmla="*/ 0 w 98"/>
                  <a:gd name="T49" fmla="*/ 0 h 124"/>
                  <a:gd name="T50" fmla="*/ 0 w 98"/>
                  <a:gd name="T51" fmla="*/ 0 h 124"/>
                  <a:gd name="T52" fmla="*/ 0 w 98"/>
                  <a:gd name="T53" fmla="*/ 0 h 124"/>
                  <a:gd name="T54" fmla="*/ 0 w 98"/>
                  <a:gd name="T55" fmla="*/ 0 h 124"/>
                  <a:gd name="T56" fmla="*/ 0 w 98"/>
                  <a:gd name="T57" fmla="*/ 0 h 124"/>
                  <a:gd name="T58" fmla="*/ 0 w 98"/>
                  <a:gd name="T59" fmla="*/ 0 h 124"/>
                  <a:gd name="T60" fmla="*/ 0 w 98"/>
                  <a:gd name="T61" fmla="*/ 0 h 124"/>
                  <a:gd name="T62" fmla="*/ 0 w 98"/>
                  <a:gd name="T63" fmla="*/ 0 h 124"/>
                  <a:gd name="T64" fmla="*/ 0 w 98"/>
                  <a:gd name="T65" fmla="*/ 0 h 124"/>
                  <a:gd name="T66" fmla="*/ 0 w 98"/>
                  <a:gd name="T67" fmla="*/ 0 h 124"/>
                  <a:gd name="T68" fmla="*/ 0 w 98"/>
                  <a:gd name="T69" fmla="*/ 0 h 124"/>
                  <a:gd name="T70" fmla="*/ 0 w 98"/>
                  <a:gd name="T71" fmla="*/ 0 h 124"/>
                  <a:gd name="T72" fmla="*/ 0 w 98"/>
                  <a:gd name="T73" fmla="*/ 0 h 124"/>
                  <a:gd name="T74" fmla="*/ 0 w 98"/>
                  <a:gd name="T75" fmla="*/ 0 h 124"/>
                  <a:gd name="T76" fmla="*/ 0 w 98"/>
                  <a:gd name="T77" fmla="*/ 0 h 124"/>
                  <a:gd name="T78" fmla="*/ 0 w 98"/>
                  <a:gd name="T79" fmla="*/ 0 h 124"/>
                  <a:gd name="T80" fmla="*/ 0 w 98"/>
                  <a:gd name="T81" fmla="*/ 0 h 124"/>
                  <a:gd name="T82" fmla="*/ 0 w 98"/>
                  <a:gd name="T83" fmla="*/ 0 h 124"/>
                  <a:gd name="T84" fmla="*/ 0 w 98"/>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8" h="124">
                    <a:moveTo>
                      <a:pt x="21" y="48"/>
                    </a:moveTo>
                    <a:lnTo>
                      <a:pt x="21" y="48"/>
                    </a:lnTo>
                    <a:lnTo>
                      <a:pt x="21" y="54"/>
                    </a:lnTo>
                    <a:lnTo>
                      <a:pt x="21" y="63"/>
                    </a:lnTo>
                    <a:lnTo>
                      <a:pt x="22" y="72"/>
                    </a:lnTo>
                    <a:lnTo>
                      <a:pt x="25" y="81"/>
                    </a:lnTo>
                    <a:lnTo>
                      <a:pt x="28" y="89"/>
                    </a:lnTo>
                    <a:lnTo>
                      <a:pt x="34" y="95"/>
                    </a:lnTo>
                    <a:lnTo>
                      <a:pt x="39" y="100"/>
                    </a:lnTo>
                    <a:lnTo>
                      <a:pt x="45" y="104"/>
                    </a:lnTo>
                    <a:lnTo>
                      <a:pt x="52" y="107"/>
                    </a:lnTo>
                    <a:lnTo>
                      <a:pt x="60" y="108"/>
                    </a:lnTo>
                    <a:lnTo>
                      <a:pt x="70" y="107"/>
                    </a:lnTo>
                    <a:lnTo>
                      <a:pt x="79" y="103"/>
                    </a:lnTo>
                    <a:lnTo>
                      <a:pt x="87" y="98"/>
                    </a:lnTo>
                    <a:lnTo>
                      <a:pt x="95" y="91"/>
                    </a:lnTo>
                    <a:lnTo>
                      <a:pt x="98" y="94"/>
                    </a:lnTo>
                    <a:lnTo>
                      <a:pt x="89" y="105"/>
                    </a:lnTo>
                    <a:lnTo>
                      <a:pt x="78" y="114"/>
                    </a:lnTo>
                    <a:lnTo>
                      <a:pt x="71" y="118"/>
                    </a:lnTo>
                    <a:lnTo>
                      <a:pt x="65" y="121"/>
                    </a:lnTo>
                    <a:lnTo>
                      <a:pt x="58" y="124"/>
                    </a:lnTo>
                    <a:lnTo>
                      <a:pt x="51" y="124"/>
                    </a:lnTo>
                    <a:lnTo>
                      <a:pt x="43" y="124"/>
                    </a:lnTo>
                    <a:lnTo>
                      <a:pt x="36" y="122"/>
                    </a:lnTo>
                    <a:lnTo>
                      <a:pt x="30" y="120"/>
                    </a:lnTo>
                    <a:lnTo>
                      <a:pt x="25" y="117"/>
                    </a:lnTo>
                    <a:lnTo>
                      <a:pt x="17" y="111"/>
                    </a:lnTo>
                    <a:lnTo>
                      <a:pt x="10" y="102"/>
                    </a:lnTo>
                    <a:lnTo>
                      <a:pt x="5" y="92"/>
                    </a:lnTo>
                    <a:lnTo>
                      <a:pt x="3" y="83"/>
                    </a:lnTo>
                    <a:lnTo>
                      <a:pt x="1" y="74"/>
                    </a:lnTo>
                    <a:lnTo>
                      <a:pt x="0" y="67"/>
                    </a:lnTo>
                    <a:lnTo>
                      <a:pt x="1" y="57"/>
                    </a:lnTo>
                    <a:lnTo>
                      <a:pt x="3" y="50"/>
                    </a:lnTo>
                    <a:lnTo>
                      <a:pt x="4" y="42"/>
                    </a:lnTo>
                    <a:lnTo>
                      <a:pt x="6" y="35"/>
                    </a:lnTo>
                    <a:lnTo>
                      <a:pt x="13" y="24"/>
                    </a:lnTo>
                    <a:lnTo>
                      <a:pt x="19" y="15"/>
                    </a:lnTo>
                    <a:lnTo>
                      <a:pt x="28" y="8"/>
                    </a:lnTo>
                    <a:lnTo>
                      <a:pt x="38" y="4"/>
                    </a:lnTo>
                    <a:lnTo>
                      <a:pt x="45" y="2"/>
                    </a:lnTo>
                    <a:lnTo>
                      <a:pt x="53" y="0"/>
                    </a:lnTo>
                    <a:lnTo>
                      <a:pt x="61" y="2"/>
                    </a:lnTo>
                    <a:lnTo>
                      <a:pt x="69" y="3"/>
                    </a:lnTo>
                    <a:lnTo>
                      <a:pt x="76" y="7"/>
                    </a:lnTo>
                    <a:lnTo>
                      <a:pt x="83" y="11"/>
                    </a:lnTo>
                    <a:lnTo>
                      <a:pt x="89" y="16"/>
                    </a:lnTo>
                    <a:lnTo>
                      <a:pt x="93" y="24"/>
                    </a:lnTo>
                    <a:lnTo>
                      <a:pt x="96" y="32"/>
                    </a:lnTo>
                    <a:lnTo>
                      <a:pt x="97" y="42"/>
                    </a:lnTo>
                    <a:lnTo>
                      <a:pt x="97" y="46"/>
                    </a:lnTo>
                    <a:lnTo>
                      <a:pt x="95" y="48"/>
                    </a:lnTo>
                    <a:lnTo>
                      <a:pt x="21" y="48"/>
                    </a:lnTo>
                    <a:close/>
                    <a:moveTo>
                      <a:pt x="67" y="39"/>
                    </a:moveTo>
                    <a:lnTo>
                      <a:pt x="67" y="39"/>
                    </a:lnTo>
                    <a:lnTo>
                      <a:pt x="71" y="39"/>
                    </a:lnTo>
                    <a:lnTo>
                      <a:pt x="74" y="38"/>
                    </a:lnTo>
                    <a:lnTo>
                      <a:pt x="75" y="35"/>
                    </a:lnTo>
                    <a:lnTo>
                      <a:pt x="75" y="33"/>
                    </a:lnTo>
                    <a:lnTo>
                      <a:pt x="74" y="28"/>
                    </a:lnTo>
                    <a:lnTo>
                      <a:pt x="74" y="24"/>
                    </a:lnTo>
                    <a:lnTo>
                      <a:pt x="71" y="20"/>
                    </a:lnTo>
                    <a:lnTo>
                      <a:pt x="69" y="16"/>
                    </a:lnTo>
                    <a:lnTo>
                      <a:pt x="66" y="13"/>
                    </a:lnTo>
                    <a:lnTo>
                      <a:pt x="62" y="11"/>
                    </a:lnTo>
                    <a:lnTo>
                      <a:pt x="57" y="10"/>
                    </a:lnTo>
                    <a:lnTo>
                      <a:pt x="52" y="10"/>
                    </a:lnTo>
                    <a:lnTo>
                      <a:pt x="47" y="10"/>
                    </a:lnTo>
                    <a:lnTo>
                      <a:pt x="41" y="11"/>
                    </a:lnTo>
                    <a:lnTo>
                      <a:pt x="36" y="13"/>
                    </a:lnTo>
                    <a:lnTo>
                      <a:pt x="32" y="17"/>
                    </a:lnTo>
                    <a:lnTo>
                      <a:pt x="28" y="21"/>
                    </a:lnTo>
                    <a:lnTo>
                      <a:pt x="26" y="26"/>
                    </a:lnTo>
                    <a:lnTo>
                      <a:pt x="23" y="33"/>
                    </a:lnTo>
                    <a:lnTo>
                      <a:pt x="22" y="39"/>
                    </a:lnTo>
                    <a:lnTo>
                      <a:pt x="6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5" name="Freeform 453"/>
              <p:cNvSpPr>
                <a:spLocks/>
              </p:cNvSpPr>
              <p:nvPr userDrawn="1"/>
            </p:nvSpPr>
            <p:spPr bwMode="auto">
              <a:xfrm>
                <a:off x="501" y="292"/>
                <a:ext cx="29" cy="40"/>
              </a:xfrm>
              <a:custGeom>
                <a:avLst/>
                <a:gdLst>
                  <a:gd name="T0" fmla="*/ 0 w 89"/>
                  <a:gd name="T1" fmla="*/ 0 h 120"/>
                  <a:gd name="T2" fmla="*/ 0 w 89"/>
                  <a:gd name="T3" fmla="*/ 0 h 120"/>
                  <a:gd name="T4" fmla="*/ 0 w 89"/>
                  <a:gd name="T5" fmla="*/ 0 h 120"/>
                  <a:gd name="T6" fmla="*/ 0 w 89"/>
                  <a:gd name="T7" fmla="*/ 0 h 120"/>
                  <a:gd name="T8" fmla="*/ 0 w 89"/>
                  <a:gd name="T9" fmla="*/ 0 h 120"/>
                  <a:gd name="T10" fmla="*/ 0 w 89"/>
                  <a:gd name="T11" fmla="*/ 0 h 120"/>
                  <a:gd name="T12" fmla="*/ 0 w 89"/>
                  <a:gd name="T13" fmla="*/ 0 h 120"/>
                  <a:gd name="T14" fmla="*/ 0 w 89"/>
                  <a:gd name="T15" fmla="*/ 0 h 120"/>
                  <a:gd name="T16" fmla="*/ 0 w 89"/>
                  <a:gd name="T17" fmla="*/ 0 h 120"/>
                  <a:gd name="T18" fmla="*/ 0 w 89"/>
                  <a:gd name="T19" fmla="*/ 0 h 120"/>
                  <a:gd name="T20" fmla="*/ 0 w 89"/>
                  <a:gd name="T21" fmla="*/ 0 h 120"/>
                  <a:gd name="T22" fmla="*/ 0 w 89"/>
                  <a:gd name="T23" fmla="*/ 0 h 120"/>
                  <a:gd name="T24" fmla="*/ 0 w 89"/>
                  <a:gd name="T25" fmla="*/ 0 h 120"/>
                  <a:gd name="T26" fmla="*/ 0 w 89"/>
                  <a:gd name="T27" fmla="*/ 0 h 120"/>
                  <a:gd name="T28" fmla="*/ 0 w 89"/>
                  <a:gd name="T29" fmla="*/ 0 h 120"/>
                  <a:gd name="T30" fmla="*/ 0 w 89"/>
                  <a:gd name="T31" fmla="*/ 0 h 120"/>
                  <a:gd name="T32" fmla="*/ 0 w 89"/>
                  <a:gd name="T33" fmla="*/ 0 h 120"/>
                  <a:gd name="T34" fmla="*/ 0 w 89"/>
                  <a:gd name="T35" fmla="*/ 0 h 120"/>
                  <a:gd name="T36" fmla="*/ 0 w 89"/>
                  <a:gd name="T37" fmla="*/ 0 h 120"/>
                  <a:gd name="T38" fmla="*/ 0 w 89"/>
                  <a:gd name="T39" fmla="*/ 0 h 120"/>
                  <a:gd name="T40" fmla="*/ 0 w 89"/>
                  <a:gd name="T41" fmla="*/ 0 h 120"/>
                  <a:gd name="T42" fmla="*/ 0 w 89"/>
                  <a:gd name="T43" fmla="*/ 0 h 120"/>
                  <a:gd name="T44" fmla="*/ 0 w 89"/>
                  <a:gd name="T45" fmla="*/ 0 h 120"/>
                  <a:gd name="T46" fmla="*/ 0 w 89"/>
                  <a:gd name="T47" fmla="*/ 0 h 120"/>
                  <a:gd name="T48" fmla="*/ 0 w 89"/>
                  <a:gd name="T49" fmla="*/ 0 h 120"/>
                  <a:gd name="T50" fmla="*/ 0 w 89"/>
                  <a:gd name="T51" fmla="*/ 0 h 120"/>
                  <a:gd name="T52" fmla="*/ 0 w 89"/>
                  <a:gd name="T53" fmla="*/ 0 h 120"/>
                  <a:gd name="T54" fmla="*/ 0 w 89"/>
                  <a:gd name="T55" fmla="*/ 0 h 120"/>
                  <a:gd name="T56" fmla="*/ 0 w 89"/>
                  <a:gd name="T57" fmla="*/ 0 h 120"/>
                  <a:gd name="T58" fmla="*/ 0 w 89"/>
                  <a:gd name="T59" fmla="*/ 0 h 120"/>
                  <a:gd name="T60" fmla="*/ 0 w 89"/>
                  <a:gd name="T61" fmla="*/ 0 h 120"/>
                  <a:gd name="T62" fmla="*/ 0 w 89"/>
                  <a:gd name="T63" fmla="*/ 0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20">
                    <a:moveTo>
                      <a:pt x="0" y="113"/>
                    </a:moveTo>
                    <a:lnTo>
                      <a:pt x="8" y="113"/>
                    </a:lnTo>
                    <a:lnTo>
                      <a:pt x="13" y="113"/>
                    </a:lnTo>
                    <a:lnTo>
                      <a:pt x="17" y="112"/>
                    </a:lnTo>
                    <a:lnTo>
                      <a:pt x="19" y="109"/>
                    </a:lnTo>
                    <a:lnTo>
                      <a:pt x="19" y="104"/>
                    </a:lnTo>
                    <a:lnTo>
                      <a:pt x="19" y="32"/>
                    </a:lnTo>
                    <a:lnTo>
                      <a:pt x="19" y="29"/>
                    </a:lnTo>
                    <a:lnTo>
                      <a:pt x="18" y="26"/>
                    </a:lnTo>
                    <a:lnTo>
                      <a:pt x="14" y="22"/>
                    </a:lnTo>
                    <a:lnTo>
                      <a:pt x="6" y="20"/>
                    </a:lnTo>
                    <a:lnTo>
                      <a:pt x="6" y="16"/>
                    </a:lnTo>
                    <a:lnTo>
                      <a:pt x="28" y="6"/>
                    </a:lnTo>
                    <a:lnTo>
                      <a:pt x="37" y="0"/>
                    </a:lnTo>
                    <a:lnTo>
                      <a:pt x="40" y="2"/>
                    </a:lnTo>
                    <a:lnTo>
                      <a:pt x="40" y="4"/>
                    </a:lnTo>
                    <a:lnTo>
                      <a:pt x="40" y="28"/>
                    </a:lnTo>
                    <a:lnTo>
                      <a:pt x="41" y="28"/>
                    </a:lnTo>
                    <a:lnTo>
                      <a:pt x="46" y="19"/>
                    </a:lnTo>
                    <a:lnTo>
                      <a:pt x="54" y="11"/>
                    </a:lnTo>
                    <a:lnTo>
                      <a:pt x="58" y="7"/>
                    </a:lnTo>
                    <a:lnTo>
                      <a:pt x="63" y="3"/>
                    </a:lnTo>
                    <a:lnTo>
                      <a:pt x="68" y="2"/>
                    </a:lnTo>
                    <a:lnTo>
                      <a:pt x="74" y="0"/>
                    </a:lnTo>
                    <a:lnTo>
                      <a:pt x="79" y="2"/>
                    </a:lnTo>
                    <a:lnTo>
                      <a:pt x="84" y="4"/>
                    </a:lnTo>
                    <a:lnTo>
                      <a:pt x="88" y="8"/>
                    </a:lnTo>
                    <a:lnTo>
                      <a:pt x="89" y="11"/>
                    </a:lnTo>
                    <a:lnTo>
                      <a:pt x="89" y="15"/>
                    </a:lnTo>
                    <a:lnTo>
                      <a:pt x="88" y="20"/>
                    </a:lnTo>
                    <a:lnTo>
                      <a:pt x="85" y="24"/>
                    </a:lnTo>
                    <a:lnTo>
                      <a:pt x="81" y="26"/>
                    </a:lnTo>
                    <a:lnTo>
                      <a:pt x="76" y="28"/>
                    </a:lnTo>
                    <a:lnTo>
                      <a:pt x="72" y="26"/>
                    </a:lnTo>
                    <a:lnTo>
                      <a:pt x="68" y="25"/>
                    </a:lnTo>
                    <a:lnTo>
                      <a:pt x="65" y="22"/>
                    </a:lnTo>
                    <a:lnTo>
                      <a:pt x="59" y="21"/>
                    </a:lnTo>
                    <a:lnTo>
                      <a:pt x="54" y="22"/>
                    </a:lnTo>
                    <a:lnTo>
                      <a:pt x="48" y="26"/>
                    </a:lnTo>
                    <a:lnTo>
                      <a:pt x="45" y="29"/>
                    </a:lnTo>
                    <a:lnTo>
                      <a:pt x="43" y="33"/>
                    </a:lnTo>
                    <a:lnTo>
                      <a:pt x="41" y="38"/>
                    </a:lnTo>
                    <a:lnTo>
                      <a:pt x="40" y="43"/>
                    </a:lnTo>
                    <a:lnTo>
                      <a:pt x="40" y="104"/>
                    </a:lnTo>
                    <a:lnTo>
                      <a:pt x="41" y="109"/>
                    </a:lnTo>
                    <a:lnTo>
                      <a:pt x="44" y="112"/>
                    </a:lnTo>
                    <a:lnTo>
                      <a:pt x="48" y="113"/>
                    </a:lnTo>
                    <a:lnTo>
                      <a:pt x="53" y="113"/>
                    </a:lnTo>
                    <a:lnTo>
                      <a:pt x="67" y="113"/>
                    </a:lnTo>
                    <a:lnTo>
                      <a:pt x="67" y="120"/>
                    </a:lnTo>
                    <a:lnTo>
                      <a:pt x="31" y="120"/>
                    </a:lnTo>
                    <a:lnTo>
                      <a:pt x="0" y="120"/>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6" name="Freeform 454"/>
              <p:cNvSpPr>
                <a:spLocks/>
              </p:cNvSpPr>
              <p:nvPr userDrawn="1"/>
            </p:nvSpPr>
            <p:spPr bwMode="auto">
              <a:xfrm>
                <a:off x="536"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6" y="29"/>
                    </a:lnTo>
                    <a:lnTo>
                      <a:pt x="14" y="25"/>
                    </a:lnTo>
                    <a:lnTo>
                      <a:pt x="9" y="21"/>
                    </a:lnTo>
                    <a:lnTo>
                      <a:pt x="1" y="19"/>
                    </a:lnTo>
                    <a:lnTo>
                      <a:pt x="1" y="13"/>
                    </a:lnTo>
                    <a:lnTo>
                      <a:pt x="18" y="8"/>
                    </a:lnTo>
                    <a:lnTo>
                      <a:pt x="36" y="0"/>
                    </a:lnTo>
                    <a:lnTo>
                      <a:pt x="38" y="2"/>
                    </a:lnTo>
                    <a:lnTo>
                      <a:pt x="38" y="3"/>
                    </a:lnTo>
                    <a:lnTo>
                      <a:pt x="38" y="20"/>
                    </a:lnTo>
                    <a:lnTo>
                      <a:pt x="48" y="12"/>
                    </a:lnTo>
                    <a:lnTo>
                      <a:pt x="60" y="7"/>
                    </a:lnTo>
                    <a:lnTo>
                      <a:pt x="70" y="2"/>
                    </a:lnTo>
                    <a:lnTo>
                      <a:pt x="77" y="0"/>
                    </a:lnTo>
                    <a:lnTo>
                      <a:pt x="83" y="0"/>
                    </a:lnTo>
                    <a:lnTo>
                      <a:pt x="91" y="2"/>
                    </a:lnTo>
                    <a:lnTo>
                      <a:pt x="97" y="3"/>
                    </a:lnTo>
                    <a:lnTo>
                      <a:pt x="102" y="7"/>
                    </a:lnTo>
                    <a:lnTo>
                      <a:pt x="106"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2" y="120"/>
                    </a:lnTo>
                    <a:lnTo>
                      <a:pt x="75" y="120"/>
                    </a:lnTo>
                    <a:lnTo>
                      <a:pt x="75" y="113"/>
                    </a:lnTo>
                    <a:lnTo>
                      <a:pt x="79" y="113"/>
                    </a:lnTo>
                    <a:lnTo>
                      <a:pt x="84" y="113"/>
                    </a:lnTo>
                    <a:lnTo>
                      <a:pt x="88" y="112"/>
                    </a:lnTo>
                    <a:lnTo>
                      <a:pt x="91" y="109"/>
                    </a:lnTo>
                    <a:lnTo>
                      <a:pt x="92" y="104"/>
                    </a:lnTo>
                    <a:lnTo>
                      <a:pt x="92" y="37"/>
                    </a:lnTo>
                    <a:lnTo>
                      <a:pt x="92" y="32"/>
                    </a:lnTo>
                    <a:lnTo>
                      <a:pt x="91" y="28"/>
                    </a:lnTo>
                    <a:lnTo>
                      <a:pt x="88" y="24"/>
                    </a:lnTo>
                    <a:lnTo>
                      <a:pt x="86" y="20"/>
                    </a:lnTo>
                    <a:lnTo>
                      <a:pt x="82" y="17"/>
                    </a:lnTo>
                    <a:lnTo>
                      <a:pt x="78" y="16"/>
                    </a:lnTo>
                    <a:lnTo>
                      <a:pt x="67" y="15"/>
                    </a:lnTo>
                    <a:lnTo>
                      <a:pt x="61" y="16"/>
                    </a:lnTo>
                    <a:lnTo>
                      <a:pt x="53" y="19"/>
                    </a:lnTo>
                    <a:lnTo>
                      <a:pt x="38" y="28"/>
                    </a:lnTo>
                    <a:lnTo>
                      <a:pt x="38" y="104"/>
                    </a:lnTo>
                    <a:lnTo>
                      <a:pt x="39" y="109"/>
                    </a:lnTo>
                    <a:lnTo>
                      <a:pt x="42" y="112"/>
                    </a:lnTo>
                    <a:lnTo>
                      <a:pt x="45" y="113"/>
                    </a:lnTo>
                    <a:lnTo>
                      <a:pt x="51" y="113"/>
                    </a:lnTo>
                    <a:lnTo>
                      <a:pt x="56" y="113"/>
                    </a:lnTo>
                    <a:lnTo>
                      <a:pt x="56" y="120"/>
                    </a:lnTo>
                    <a:lnTo>
                      <a:pt x="27"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7" name="Freeform 455"/>
              <p:cNvSpPr>
                <a:spLocks noEditPoints="1"/>
              </p:cNvSpPr>
              <p:nvPr userDrawn="1"/>
            </p:nvSpPr>
            <p:spPr bwMode="auto">
              <a:xfrm>
                <a:off x="582" y="292"/>
                <a:ext cx="37" cy="4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w 111"/>
                  <a:gd name="T39" fmla="*/ 0 h 124"/>
                  <a:gd name="T40" fmla="*/ 0 w 111"/>
                  <a:gd name="T41" fmla="*/ 0 h 124"/>
                  <a:gd name="T42" fmla="*/ 0 w 111"/>
                  <a:gd name="T43" fmla="*/ 0 h 124"/>
                  <a:gd name="T44" fmla="*/ 0 w 111"/>
                  <a:gd name="T45" fmla="*/ 0 h 124"/>
                  <a:gd name="T46" fmla="*/ 0 w 111"/>
                  <a:gd name="T47" fmla="*/ 0 h 124"/>
                  <a:gd name="T48" fmla="*/ 0 w 111"/>
                  <a:gd name="T49" fmla="*/ 0 h 124"/>
                  <a:gd name="T50" fmla="*/ 0 w 111"/>
                  <a:gd name="T51" fmla="*/ 0 h 124"/>
                  <a:gd name="T52" fmla="*/ 0 w 111"/>
                  <a:gd name="T53" fmla="*/ 0 h 124"/>
                  <a:gd name="T54" fmla="*/ 0 w 111"/>
                  <a:gd name="T55" fmla="*/ 0 h 124"/>
                  <a:gd name="T56" fmla="*/ 0 w 111"/>
                  <a:gd name="T57" fmla="*/ 0 h 124"/>
                  <a:gd name="T58" fmla="*/ 0 w 111"/>
                  <a:gd name="T59" fmla="*/ 0 h 124"/>
                  <a:gd name="T60" fmla="*/ 0 w 111"/>
                  <a:gd name="T61" fmla="*/ 0 h 124"/>
                  <a:gd name="T62" fmla="*/ 0 w 111"/>
                  <a:gd name="T63" fmla="*/ 0 h 124"/>
                  <a:gd name="T64" fmla="*/ 0 w 111"/>
                  <a:gd name="T65" fmla="*/ 0 h 124"/>
                  <a:gd name="T66" fmla="*/ 0 w 111"/>
                  <a:gd name="T67" fmla="*/ 0 h 124"/>
                  <a:gd name="T68" fmla="*/ 0 w 111"/>
                  <a:gd name="T69" fmla="*/ 0 h 124"/>
                  <a:gd name="T70" fmla="*/ 0 w 111"/>
                  <a:gd name="T71" fmla="*/ 0 h 124"/>
                  <a:gd name="T72" fmla="*/ 0 w 111"/>
                  <a:gd name="T73" fmla="*/ 0 h 124"/>
                  <a:gd name="T74" fmla="*/ 0 w 111"/>
                  <a:gd name="T75" fmla="*/ 0 h 124"/>
                  <a:gd name="T76" fmla="*/ 0 w 111"/>
                  <a:gd name="T77" fmla="*/ 0 h 124"/>
                  <a:gd name="T78" fmla="*/ 0 w 111"/>
                  <a:gd name="T79" fmla="*/ 0 h 124"/>
                  <a:gd name="T80" fmla="*/ 0 w 111"/>
                  <a:gd name="T81" fmla="*/ 0 h 124"/>
                  <a:gd name="T82" fmla="*/ 0 w 111"/>
                  <a:gd name="T83" fmla="*/ 0 h 124"/>
                  <a:gd name="T84" fmla="*/ 0 w 111"/>
                  <a:gd name="T85" fmla="*/ 0 h 124"/>
                  <a:gd name="T86" fmla="*/ 0 w 111"/>
                  <a:gd name="T87" fmla="*/ 0 h 124"/>
                  <a:gd name="T88" fmla="*/ 0 w 111"/>
                  <a:gd name="T89" fmla="*/ 0 h 124"/>
                  <a:gd name="T90" fmla="*/ 0 w 111"/>
                  <a:gd name="T91" fmla="*/ 0 h 124"/>
                  <a:gd name="T92" fmla="*/ 0 w 111"/>
                  <a:gd name="T93" fmla="*/ 0 h 124"/>
                  <a:gd name="T94" fmla="*/ 0 w 111"/>
                  <a:gd name="T95" fmla="*/ 0 h 124"/>
                  <a:gd name="T96" fmla="*/ 0 w 111"/>
                  <a:gd name="T97" fmla="*/ 0 h 124"/>
                  <a:gd name="T98" fmla="*/ 0 w 111"/>
                  <a:gd name="T99" fmla="*/ 0 h 124"/>
                  <a:gd name="T100" fmla="*/ 0 w 111"/>
                  <a:gd name="T101" fmla="*/ 0 h 124"/>
                  <a:gd name="T102" fmla="*/ 0 w 111"/>
                  <a:gd name="T103" fmla="*/ 0 h 124"/>
                  <a:gd name="T104" fmla="*/ 0 w 111"/>
                  <a:gd name="T105" fmla="*/ 0 h 124"/>
                  <a:gd name="T106" fmla="*/ 0 w 111"/>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 h="124">
                    <a:moveTo>
                      <a:pt x="111" y="109"/>
                    </a:moveTo>
                    <a:lnTo>
                      <a:pt x="111" y="109"/>
                    </a:lnTo>
                    <a:lnTo>
                      <a:pt x="105" y="114"/>
                    </a:lnTo>
                    <a:lnTo>
                      <a:pt x="100" y="120"/>
                    </a:lnTo>
                    <a:lnTo>
                      <a:pt x="92" y="122"/>
                    </a:lnTo>
                    <a:lnTo>
                      <a:pt x="85" y="124"/>
                    </a:lnTo>
                    <a:lnTo>
                      <a:pt x="81" y="124"/>
                    </a:lnTo>
                    <a:lnTo>
                      <a:pt x="78" y="122"/>
                    </a:lnTo>
                    <a:lnTo>
                      <a:pt x="75" y="120"/>
                    </a:lnTo>
                    <a:lnTo>
                      <a:pt x="72" y="118"/>
                    </a:lnTo>
                    <a:lnTo>
                      <a:pt x="70" y="112"/>
                    </a:lnTo>
                    <a:lnTo>
                      <a:pt x="68" y="104"/>
                    </a:lnTo>
                    <a:lnTo>
                      <a:pt x="59" y="112"/>
                    </a:lnTo>
                    <a:lnTo>
                      <a:pt x="50" y="118"/>
                    </a:lnTo>
                    <a:lnTo>
                      <a:pt x="40" y="122"/>
                    </a:lnTo>
                    <a:lnTo>
                      <a:pt x="28" y="124"/>
                    </a:lnTo>
                    <a:lnTo>
                      <a:pt x="23" y="124"/>
                    </a:lnTo>
                    <a:lnTo>
                      <a:pt x="17" y="122"/>
                    </a:lnTo>
                    <a:lnTo>
                      <a:pt x="13" y="120"/>
                    </a:lnTo>
                    <a:lnTo>
                      <a:pt x="8" y="116"/>
                    </a:lnTo>
                    <a:lnTo>
                      <a:pt x="5" y="113"/>
                    </a:lnTo>
                    <a:lnTo>
                      <a:pt x="2" y="108"/>
                    </a:lnTo>
                    <a:lnTo>
                      <a:pt x="1" y="104"/>
                    </a:lnTo>
                    <a:lnTo>
                      <a:pt x="0" y="99"/>
                    </a:lnTo>
                    <a:lnTo>
                      <a:pt x="1" y="91"/>
                    </a:lnTo>
                    <a:lnTo>
                      <a:pt x="4" y="86"/>
                    </a:lnTo>
                    <a:lnTo>
                      <a:pt x="8" y="81"/>
                    </a:lnTo>
                    <a:lnTo>
                      <a:pt x="14" y="76"/>
                    </a:lnTo>
                    <a:lnTo>
                      <a:pt x="22" y="72"/>
                    </a:lnTo>
                    <a:lnTo>
                      <a:pt x="35" y="67"/>
                    </a:lnTo>
                    <a:lnTo>
                      <a:pt x="68" y="55"/>
                    </a:lnTo>
                    <a:lnTo>
                      <a:pt x="68" y="37"/>
                    </a:lnTo>
                    <a:lnTo>
                      <a:pt x="68" y="32"/>
                    </a:lnTo>
                    <a:lnTo>
                      <a:pt x="67" y="28"/>
                    </a:lnTo>
                    <a:lnTo>
                      <a:pt x="65" y="24"/>
                    </a:lnTo>
                    <a:lnTo>
                      <a:pt x="62" y="20"/>
                    </a:lnTo>
                    <a:lnTo>
                      <a:pt x="58" y="19"/>
                    </a:lnTo>
                    <a:lnTo>
                      <a:pt x="54" y="16"/>
                    </a:lnTo>
                    <a:lnTo>
                      <a:pt x="49" y="15"/>
                    </a:lnTo>
                    <a:lnTo>
                      <a:pt x="43" y="15"/>
                    </a:lnTo>
                    <a:lnTo>
                      <a:pt x="35" y="16"/>
                    </a:lnTo>
                    <a:lnTo>
                      <a:pt x="30" y="20"/>
                    </a:lnTo>
                    <a:lnTo>
                      <a:pt x="24" y="25"/>
                    </a:lnTo>
                    <a:lnTo>
                      <a:pt x="23" y="33"/>
                    </a:lnTo>
                    <a:lnTo>
                      <a:pt x="22" y="38"/>
                    </a:lnTo>
                    <a:lnTo>
                      <a:pt x="18" y="41"/>
                    </a:lnTo>
                    <a:lnTo>
                      <a:pt x="14" y="43"/>
                    </a:lnTo>
                    <a:lnTo>
                      <a:pt x="9" y="45"/>
                    </a:lnTo>
                    <a:lnTo>
                      <a:pt x="6" y="43"/>
                    </a:lnTo>
                    <a:lnTo>
                      <a:pt x="5" y="42"/>
                    </a:lnTo>
                    <a:lnTo>
                      <a:pt x="4" y="39"/>
                    </a:lnTo>
                    <a:lnTo>
                      <a:pt x="5" y="34"/>
                    </a:lnTo>
                    <a:lnTo>
                      <a:pt x="6" y="29"/>
                    </a:lnTo>
                    <a:lnTo>
                      <a:pt x="9" y="26"/>
                    </a:lnTo>
                    <a:lnTo>
                      <a:pt x="13" y="22"/>
                    </a:lnTo>
                    <a:lnTo>
                      <a:pt x="22" y="16"/>
                    </a:lnTo>
                    <a:lnTo>
                      <a:pt x="33" y="10"/>
                    </a:lnTo>
                    <a:lnTo>
                      <a:pt x="45" y="3"/>
                    </a:lnTo>
                    <a:lnTo>
                      <a:pt x="50" y="2"/>
                    </a:lnTo>
                    <a:lnTo>
                      <a:pt x="58" y="0"/>
                    </a:lnTo>
                    <a:lnTo>
                      <a:pt x="67" y="2"/>
                    </a:lnTo>
                    <a:lnTo>
                      <a:pt x="78" y="6"/>
                    </a:lnTo>
                    <a:lnTo>
                      <a:pt x="83" y="10"/>
                    </a:lnTo>
                    <a:lnTo>
                      <a:pt x="87" y="13"/>
                    </a:lnTo>
                    <a:lnTo>
                      <a:pt x="88" y="17"/>
                    </a:lnTo>
                    <a:lnTo>
                      <a:pt x="89" y="22"/>
                    </a:lnTo>
                    <a:lnTo>
                      <a:pt x="89" y="95"/>
                    </a:lnTo>
                    <a:lnTo>
                      <a:pt x="91" y="102"/>
                    </a:lnTo>
                    <a:lnTo>
                      <a:pt x="92" y="107"/>
                    </a:lnTo>
                    <a:lnTo>
                      <a:pt x="94" y="109"/>
                    </a:lnTo>
                    <a:lnTo>
                      <a:pt x="98" y="109"/>
                    </a:lnTo>
                    <a:lnTo>
                      <a:pt x="103" y="108"/>
                    </a:lnTo>
                    <a:lnTo>
                      <a:pt x="109" y="105"/>
                    </a:lnTo>
                    <a:lnTo>
                      <a:pt x="111" y="109"/>
                    </a:lnTo>
                    <a:close/>
                    <a:moveTo>
                      <a:pt x="68" y="63"/>
                    </a:moveTo>
                    <a:lnTo>
                      <a:pt x="68" y="63"/>
                    </a:lnTo>
                    <a:lnTo>
                      <a:pt x="56" y="67"/>
                    </a:lnTo>
                    <a:lnTo>
                      <a:pt x="40" y="72"/>
                    </a:lnTo>
                    <a:lnTo>
                      <a:pt x="32" y="76"/>
                    </a:lnTo>
                    <a:lnTo>
                      <a:pt x="27" y="81"/>
                    </a:lnTo>
                    <a:lnTo>
                      <a:pt x="23" y="86"/>
                    </a:lnTo>
                    <a:lnTo>
                      <a:pt x="22" y="90"/>
                    </a:lnTo>
                    <a:lnTo>
                      <a:pt x="22" y="92"/>
                    </a:lnTo>
                    <a:lnTo>
                      <a:pt x="23" y="100"/>
                    </a:lnTo>
                    <a:lnTo>
                      <a:pt x="27" y="105"/>
                    </a:lnTo>
                    <a:lnTo>
                      <a:pt x="32" y="111"/>
                    </a:lnTo>
                    <a:lnTo>
                      <a:pt x="36" y="111"/>
                    </a:lnTo>
                    <a:lnTo>
                      <a:pt x="40" y="112"/>
                    </a:lnTo>
                    <a:lnTo>
                      <a:pt x="48" y="111"/>
                    </a:lnTo>
                    <a:lnTo>
                      <a:pt x="56" y="107"/>
                    </a:lnTo>
                    <a:lnTo>
                      <a:pt x="62" y="102"/>
                    </a:lnTo>
                    <a:lnTo>
                      <a:pt x="68" y="96"/>
                    </a:lnTo>
                    <a:lnTo>
                      <a:pt x="6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8" name="Freeform 456"/>
              <p:cNvSpPr>
                <a:spLocks/>
              </p:cNvSpPr>
              <p:nvPr userDrawn="1"/>
            </p:nvSpPr>
            <p:spPr bwMode="auto">
              <a:xfrm>
                <a:off x="624" y="284"/>
                <a:ext cx="25"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8" y="116"/>
                    </a:lnTo>
                    <a:lnTo>
                      <a:pt x="39" y="121"/>
                    </a:lnTo>
                    <a:lnTo>
                      <a:pt x="42" y="125"/>
                    </a:lnTo>
                    <a:lnTo>
                      <a:pt x="43" y="127"/>
                    </a:lnTo>
                    <a:lnTo>
                      <a:pt x="49" y="131"/>
                    </a:lnTo>
                    <a:lnTo>
                      <a:pt x="55" y="131"/>
                    </a:lnTo>
                    <a:lnTo>
                      <a:pt x="60" y="131"/>
                    </a:lnTo>
                    <a:lnTo>
                      <a:pt x="64" y="130"/>
                    </a:lnTo>
                    <a:lnTo>
                      <a:pt x="69" y="127"/>
                    </a:lnTo>
                    <a:lnTo>
                      <a:pt x="73" y="125"/>
                    </a:lnTo>
                    <a:lnTo>
                      <a:pt x="77" y="129"/>
                    </a:lnTo>
                    <a:lnTo>
                      <a:pt x="69" y="135"/>
                    </a:lnTo>
                    <a:lnTo>
                      <a:pt x="61" y="140"/>
                    </a:lnTo>
                    <a:lnTo>
                      <a:pt x="52" y="144"/>
                    </a:lnTo>
                    <a:lnTo>
                      <a:pt x="42" y="146"/>
                    </a:lnTo>
                    <a:lnTo>
                      <a:pt x="37" y="146"/>
                    </a:lnTo>
                    <a:lnTo>
                      <a:pt x="31" y="144"/>
                    </a:lnTo>
                    <a:lnTo>
                      <a:pt x="26" y="142"/>
                    </a:lnTo>
                    <a:lnTo>
                      <a:pt x="24" y="139"/>
                    </a:lnTo>
                    <a:lnTo>
                      <a:pt x="21" y="136"/>
                    </a:lnTo>
                    <a:lnTo>
                      <a:pt x="18" y="131"/>
                    </a:lnTo>
                    <a:lnTo>
                      <a:pt x="17" y="127"/>
                    </a:lnTo>
                    <a:lnTo>
                      <a:pt x="17" y="122"/>
                    </a:lnTo>
                    <a:lnTo>
                      <a:pt x="17" y="41"/>
                    </a:lnTo>
                    <a:lnTo>
                      <a:pt x="0" y="41"/>
                    </a:lnTo>
                    <a:lnTo>
                      <a:pt x="0" y="37"/>
                    </a:lnTo>
                    <a:lnTo>
                      <a:pt x="9" y="29"/>
                    </a:lnTo>
                    <a:lnTo>
                      <a:pt x="17"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9" name="Freeform 457"/>
              <p:cNvSpPr>
                <a:spLocks noEditPoints="1"/>
              </p:cNvSpPr>
              <p:nvPr userDrawn="1"/>
            </p:nvSpPr>
            <p:spPr bwMode="auto">
              <a:xfrm>
                <a:off x="656" y="270"/>
                <a:ext cx="19" cy="62"/>
              </a:xfrm>
              <a:custGeom>
                <a:avLst/>
                <a:gdLst>
                  <a:gd name="T0" fmla="*/ 0 w 57"/>
                  <a:gd name="T1" fmla="*/ 0 h 186"/>
                  <a:gd name="T2" fmla="*/ 0 w 57"/>
                  <a:gd name="T3" fmla="*/ 0 h 186"/>
                  <a:gd name="T4" fmla="*/ 0 w 57"/>
                  <a:gd name="T5" fmla="*/ 0 h 186"/>
                  <a:gd name="T6" fmla="*/ 0 w 57"/>
                  <a:gd name="T7" fmla="*/ 0 h 186"/>
                  <a:gd name="T8" fmla="*/ 0 w 57"/>
                  <a:gd name="T9" fmla="*/ 0 h 186"/>
                  <a:gd name="T10" fmla="*/ 0 w 57"/>
                  <a:gd name="T11" fmla="*/ 0 h 186"/>
                  <a:gd name="T12" fmla="*/ 0 w 57"/>
                  <a:gd name="T13" fmla="*/ 0 h 186"/>
                  <a:gd name="T14" fmla="*/ 0 w 57"/>
                  <a:gd name="T15" fmla="*/ 0 h 186"/>
                  <a:gd name="T16" fmla="*/ 0 w 57"/>
                  <a:gd name="T17" fmla="*/ 0 h 186"/>
                  <a:gd name="T18" fmla="*/ 0 w 57"/>
                  <a:gd name="T19" fmla="*/ 0 h 186"/>
                  <a:gd name="T20" fmla="*/ 0 w 57"/>
                  <a:gd name="T21" fmla="*/ 0 h 186"/>
                  <a:gd name="T22" fmla="*/ 0 w 57"/>
                  <a:gd name="T23" fmla="*/ 0 h 186"/>
                  <a:gd name="T24" fmla="*/ 0 w 57"/>
                  <a:gd name="T25" fmla="*/ 0 h 186"/>
                  <a:gd name="T26" fmla="*/ 0 w 57"/>
                  <a:gd name="T27" fmla="*/ 0 h 186"/>
                  <a:gd name="T28" fmla="*/ 0 w 57"/>
                  <a:gd name="T29" fmla="*/ 0 h 186"/>
                  <a:gd name="T30" fmla="*/ 0 w 57"/>
                  <a:gd name="T31" fmla="*/ 0 h 186"/>
                  <a:gd name="T32" fmla="*/ 0 w 57"/>
                  <a:gd name="T33" fmla="*/ 0 h 186"/>
                  <a:gd name="T34" fmla="*/ 0 w 57"/>
                  <a:gd name="T35" fmla="*/ 0 h 186"/>
                  <a:gd name="T36" fmla="*/ 0 w 57"/>
                  <a:gd name="T37" fmla="*/ 0 h 186"/>
                  <a:gd name="T38" fmla="*/ 0 w 57"/>
                  <a:gd name="T39" fmla="*/ 0 h 186"/>
                  <a:gd name="T40" fmla="*/ 0 w 57"/>
                  <a:gd name="T41" fmla="*/ 0 h 186"/>
                  <a:gd name="T42" fmla="*/ 0 w 57"/>
                  <a:gd name="T43" fmla="*/ 0 h 186"/>
                  <a:gd name="T44" fmla="*/ 0 w 57"/>
                  <a:gd name="T45" fmla="*/ 0 h 186"/>
                  <a:gd name="T46" fmla="*/ 0 w 57"/>
                  <a:gd name="T47" fmla="*/ 0 h 186"/>
                  <a:gd name="T48" fmla="*/ 0 w 57"/>
                  <a:gd name="T49" fmla="*/ 0 h 186"/>
                  <a:gd name="T50" fmla="*/ 0 w 57"/>
                  <a:gd name="T51" fmla="*/ 0 h 186"/>
                  <a:gd name="T52" fmla="*/ 0 w 57"/>
                  <a:gd name="T53" fmla="*/ 0 h 186"/>
                  <a:gd name="T54" fmla="*/ 0 w 57"/>
                  <a:gd name="T55" fmla="*/ 0 h 186"/>
                  <a:gd name="T56" fmla="*/ 0 w 57"/>
                  <a:gd name="T57" fmla="*/ 0 h 186"/>
                  <a:gd name="T58" fmla="*/ 0 w 57"/>
                  <a:gd name="T59" fmla="*/ 0 h 186"/>
                  <a:gd name="T60" fmla="*/ 0 w 57"/>
                  <a:gd name="T61" fmla="*/ 0 h 186"/>
                  <a:gd name="T62" fmla="*/ 0 w 57"/>
                  <a:gd name="T63" fmla="*/ 0 h 186"/>
                  <a:gd name="T64" fmla="*/ 0 w 57"/>
                  <a:gd name="T65" fmla="*/ 0 h 186"/>
                  <a:gd name="T66" fmla="*/ 0 w 57"/>
                  <a:gd name="T67" fmla="*/ 0 h 186"/>
                  <a:gd name="T68" fmla="*/ 0 w 57"/>
                  <a:gd name="T69" fmla="*/ 0 h 186"/>
                  <a:gd name="T70" fmla="*/ 0 w 57"/>
                  <a:gd name="T71" fmla="*/ 0 h 186"/>
                  <a:gd name="T72" fmla="*/ 0 w 57"/>
                  <a:gd name="T73" fmla="*/ 0 h 186"/>
                  <a:gd name="T74" fmla="*/ 0 w 57"/>
                  <a:gd name="T75" fmla="*/ 0 h 186"/>
                  <a:gd name="T76" fmla="*/ 0 w 57"/>
                  <a:gd name="T77" fmla="*/ 0 h 186"/>
                  <a:gd name="T78" fmla="*/ 0 w 57"/>
                  <a:gd name="T79" fmla="*/ 0 h 186"/>
                  <a:gd name="T80" fmla="*/ 0 w 57"/>
                  <a:gd name="T81" fmla="*/ 0 h 186"/>
                  <a:gd name="T82" fmla="*/ 0 w 57"/>
                  <a:gd name="T83" fmla="*/ 0 h 186"/>
                  <a:gd name="T84" fmla="*/ 0 w 57"/>
                  <a:gd name="T85" fmla="*/ 0 h 186"/>
                  <a:gd name="T86" fmla="*/ 0 w 57"/>
                  <a:gd name="T87" fmla="*/ 0 h 186"/>
                  <a:gd name="T88" fmla="*/ 0 w 57"/>
                  <a:gd name="T89" fmla="*/ 0 h 186"/>
                  <a:gd name="T90" fmla="*/ 0 w 57"/>
                  <a:gd name="T91" fmla="*/ 0 h 186"/>
                  <a:gd name="T92" fmla="*/ 0 w 57"/>
                  <a:gd name="T93" fmla="*/ 0 h 186"/>
                  <a:gd name="T94" fmla="*/ 0 w 57"/>
                  <a:gd name="T95" fmla="*/ 0 h 186"/>
                  <a:gd name="T96" fmla="*/ 0 w 57"/>
                  <a:gd name="T97" fmla="*/ 0 h 186"/>
                  <a:gd name="T98" fmla="*/ 0 w 57"/>
                  <a:gd name="T99" fmla="*/ 0 h 186"/>
                  <a:gd name="T100" fmla="*/ 0 w 57"/>
                  <a:gd name="T101" fmla="*/ 0 h 186"/>
                  <a:gd name="T102" fmla="*/ 0 w 57"/>
                  <a:gd name="T103" fmla="*/ 0 h 186"/>
                  <a:gd name="T104" fmla="*/ 0 w 57"/>
                  <a:gd name="T105" fmla="*/ 0 h 186"/>
                  <a:gd name="T106" fmla="*/ 0 w 57"/>
                  <a:gd name="T107" fmla="*/ 0 h 186"/>
                  <a:gd name="T108" fmla="*/ 0 w 57"/>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7" h="186">
                    <a:moveTo>
                      <a:pt x="0" y="179"/>
                    </a:moveTo>
                    <a:lnTo>
                      <a:pt x="6" y="179"/>
                    </a:lnTo>
                    <a:lnTo>
                      <a:pt x="11" y="179"/>
                    </a:lnTo>
                    <a:lnTo>
                      <a:pt x="15" y="178"/>
                    </a:lnTo>
                    <a:lnTo>
                      <a:pt x="17" y="175"/>
                    </a:lnTo>
                    <a:lnTo>
                      <a:pt x="19" y="170"/>
                    </a:lnTo>
                    <a:lnTo>
                      <a:pt x="19" y="100"/>
                    </a:lnTo>
                    <a:lnTo>
                      <a:pt x="17" y="92"/>
                    </a:lnTo>
                    <a:lnTo>
                      <a:pt x="16" y="88"/>
                    </a:lnTo>
                    <a:lnTo>
                      <a:pt x="11" y="85"/>
                    </a:lnTo>
                    <a:lnTo>
                      <a:pt x="4" y="82"/>
                    </a:lnTo>
                    <a:lnTo>
                      <a:pt x="4" y="77"/>
                    </a:lnTo>
                    <a:lnTo>
                      <a:pt x="33" y="68"/>
                    </a:lnTo>
                    <a:lnTo>
                      <a:pt x="38" y="66"/>
                    </a:lnTo>
                    <a:lnTo>
                      <a:pt x="39" y="68"/>
                    </a:lnTo>
                    <a:lnTo>
                      <a:pt x="39" y="70"/>
                    </a:lnTo>
                    <a:lnTo>
                      <a:pt x="39" y="170"/>
                    </a:lnTo>
                    <a:lnTo>
                      <a:pt x="41" y="175"/>
                    </a:lnTo>
                    <a:lnTo>
                      <a:pt x="43" y="178"/>
                    </a:lnTo>
                    <a:lnTo>
                      <a:pt x="47" y="179"/>
                    </a:lnTo>
                    <a:lnTo>
                      <a:pt x="52" y="179"/>
                    </a:lnTo>
                    <a:lnTo>
                      <a:pt x="57" y="179"/>
                    </a:lnTo>
                    <a:lnTo>
                      <a:pt x="57" y="186"/>
                    </a:lnTo>
                    <a:lnTo>
                      <a:pt x="29" y="186"/>
                    </a:lnTo>
                    <a:lnTo>
                      <a:pt x="0" y="186"/>
                    </a:lnTo>
                    <a:lnTo>
                      <a:pt x="0" y="179"/>
                    </a:lnTo>
                    <a:close/>
                    <a:moveTo>
                      <a:pt x="29" y="26"/>
                    </a:moveTo>
                    <a:lnTo>
                      <a:pt x="29" y="26"/>
                    </a:lnTo>
                    <a:lnTo>
                      <a:pt x="24" y="25"/>
                    </a:lnTo>
                    <a:lnTo>
                      <a:pt x="20" y="22"/>
                    </a:lnTo>
                    <a:lnTo>
                      <a:pt x="17" y="19"/>
                    </a:lnTo>
                    <a:lnTo>
                      <a:pt x="16" y="13"/>
                    </a:lnTo>
                    <a:lnTo>
                      <a:pt x="17" y="8"/>
                    </a:lnTo>
                    <a:lnTo>
                      <a:pt x="20" y="4"/>
                    </a:lnTo>
                    <a:lnTo>
                      <a:pt x="24" y="2"/>
                    </a:lnTo>
                    <a:lnTo>
                      <a:pt x="29" y="0"/>
                    </a:lnTo>
                    <a:lnTo>
                      <a:pt x="34" y="2"/>
                    </a:lnTo>
                    <a:lnTo>
                      <a:pt x="38" y="4"/>
                    </a:lnTo>
                    <a:lnTo>
                      <a:pt x="41" y="8"/>
                    </a:lnTo>
                    <a:lnTo>
                      <a:pt x="42" y="13"/>
                    </a:lnTo>
                    <a:lnTo>
                      <a:pt x="41" y="19"/>
                    </a:lnTo>
                    <a:lnTo>
                      <a:pt x="38" y="22"/>
                    </a:lnTo>
                    <a:lnTo>
                      <a:pt x="34" y="25"/>
                    </a:lnTo>
                    <a:lnTo>
                      <a:pt x="2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0" name="Freeform 458"/>
              <p:cNvSpPr>
                <a:spLocks/>
              </p:cNvSpPr>
              <p:nvPr userDrawn="1"/>
            </p:nvSpPr>
            <p:spPr bwMode="auto">
              <a:xfrm>
                <a:off x="656" y="292"/>
                <a:ext cx="19" cy="40"/>
              </a:xfrm>
              <a:custGeom>
                <a:avLst/>
                <a:gdLst>
                  <a:gd name="T0" fmla="*/ 0 w 57"/>
                  <a:gd name="T1" fmla="*/ 0 h 120"/>
                  <a:gd name="T2" fmla="*/ 0 w 57"/>
                  <a:gd name="T3" fmla="*/ 0 h 120"/>
                  <a:gd name="T4" fmla="*/ 0 w 57"/>
                  <a:gd name="T5" fmla="*/ 0 h 120"/>
                  <a:gd name="T6" fmla="*/ 0 w 57"/>
                  <a:gd name="T7" fmla="*/ 0 h 120"/>
                  <a:gd name="T8" fmla="*/ 0 w 57"/>
                  <a:gd name="T9" fmla="*/ 0 h 120"/>
                  <a:gd name="T10" fmla="*/ 0 w 57"/>
                  <a:gd name="T11" fmla="*/ 0 h 120"/>
                  <a:gd name="T12" fmla="*/ 0 w 57"/>
                  <a:gd name="T13" fmla="*/ 0 h 120"/>
                  <a:gd name="T14" fmla="*/ 0 w 57"/>
                  <a:gd name="T15" fmla="*/ 0 h 120"/>
                  <a:gd name="T16" fmla="*/ 0 w 57"/>
                  <a:gd name="T17" fmla="*/ 0 h 120"/>
                  <a:gd name="T18" fmla="*/ 0 w 57"/>
                  <a:gd name="T19" fmla="*/ 0 h 120"/>
                  <a:gd name="T20" fmla="*/ 0 w 57"/>
                  <a:gd name="T21" fmla="*/ 0 h 120"/>
                  <a:gd name="T22" fmla="*/ 0 w 57"/>
                  <a:gd name="T23" fmla="*/ 0 h 120"/>
                  <a:gd name="T24" fmla="*/ 0 w 57"/>
                  <a:gd name="T25" fmla="*/ 0 h 120"/>
                  <a:gd name="T26" fmla="*/ 0 w 57"/>
                  <a:gd name="T27" fmla="*/ 0 h 120"/>
                  <a:gd name="T28" fmla="*/ 0 w 57"/>
                  <a:gd name="T29" fmla="*/ 0 h 120"/>
                  <a:gd name="T30" fmla="*/ 0 w 57"/>
                  <a:gd name="T31" fmla="*/ 0 h 120"/>
                  <a:gd name="T32" fmla="*/ 0 w 57"/>
                  <a:gd name="T33" fmla="*/ 0 h 120"/>
                  <a:gd name="T34" fmla="*/ 0 w 57"/>
                  <a:gd name="T35" fmla="*/ 0 h 120"/>
                  <a:gd name="T36" fmla="*/ 0 w 57"/>
                  <a:gd name="T37" fmla="*/ 0 h 120"/>
                  <a:gd name="T38" fmla="*/ 0 w 57"/>
                  <a:gd name="T39" fmla="*/ 0 h 120"/>
                  <a:gd name="T40" fmla="*/ 0 w 57"/>
                  <a:gd name="T41" fmla="*/ 0 h 120"/>
                  <a:gd name="T42" fmla="*/ 0 w 57"/>
                  <a:gd name="T43" fmla="*/ 0 h 120"/>
                  <a:gd name="T44" fmla="*/ 0 w 57"/>
                  <a:gd name="T45" fmla="*/ 0 h 120"/>
                  <a:gd name="T46" fmla="*/ 0 w 57"/>
                  <a:gd name="T47" fmla="*/ 0 h 120"/>
                  <a:gd name="T48" fmla="*/ 0 w 57"/>
                  <a:gd name="T49" fmla="*/ 0 h 120"/>
                  <a:gd name="T50" fmla="*/ 0 w 57"/>
                  <a:gd name="T51" fmla="*/ 0 h 120"/>
                  <a:gd name="T52" fmla="*/ 0 w 57"/>
                  <a:gd name="T53" fmla="*/ 0 h 120"/>
                  <a:gd name="T54" fmla="*/ 0 w 57"/>
                  <a:gd name="T55" fmla="*/ 0 h 120"/>
                  <a:gd name="T56" fmla="*/ 0 w 57"/>
                  <a:gd name="T57" fmla="*/ 0 h 120"/>
                  <a:gd name="T58" fmla="*/ 0 w 57"/>
                  <a:gd name="T59" fmla="*/ 0 h 120"/>
                  <a:gd name="T60" fmla="*/ 0 w 57"/>
                  <a:gd name="T61" fmla="*/ 0 h 120"/>
                  <a:gd name="T62" fmla="*/ 0 w 57"/>
                  <a:gd name="T63" fmla="*/ 0 h 120"/>
                  <a:gd name="T64" fmla="*/ 0 w 57"/>
                  <a:gd name="T65" fmla="*/ 0 h 120"/>
                  <a:gd name="T66" fmla="*/ 0 w 5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120">
                    <a:moveTo>
                      <a:pt x="0" y="113"/>
                    </a:moveTo>
                    <a:lnTo>
                      <a:pt x="6" y="113"/>
                    </a:lnTo>
                    <a:lnTo>
                      <a:pt x="11" y="113"/>
                    </a:lnTo>
                    <a:lnTo>
                      <a:pt x="15" y="112"/>
                    </a:lnTo>
                    <a:lnTo>
                      <a:pt x="17" y="109"/>
                    </a:lnTo>
                    <a:lnTo>
                      <a:pt x="19" y="104"/>
                    </a:lnTo>
                    <a:lnTo>
                      <a:pt x="19" y="34"/>
                    </a:lnTo>
                    <a:lnTo>
                      <a:pt x="17" y="26"/>
                    </a:lnTo>
                    <a:lnTo>
                      <a:pt x="16" y="22"/>
                    </a:lnTo>
                    <a:lnTo>
                      <a:pt x="11" y="19"/>
                    </a:lnTo>
                    <a:lnTo>
                      <a:pt x="4" y="16"/>
                    </a:lnTo>
                    <a:lnTo>
                      <a:pt x="4" y="11"/>
                    </a:lnTo>
                    <a:lnTo>
                      <a:pt x="33" y="2"/>
                    </a:lnTo>
                    <a:lnTo>
                      <a:pt x="38" y="0"/>
                    </a:lnTo>
                    <a:lnTo>
                      <a:pt x="39" y="2"/>
                    </a:lnTo>
                    <a:lnTo>
                      <a:pt x="39" y="4"/>
                    </a:lnTo>
                    <a:lnTo>
                      <a:pt x="39" y="104"/>
                    </a:lnTo>
                    <a:lnTo>
                      <a:pt x="41" y="109"/>
                    </a:lnTo>
                    <a:lnTo>
                      <a:pt x="43" y="112"/>
                    </a:lnTo>
                    <a:lnTo>
                      <a:pt x="47" y="113"/>
                    </a:lnTo>
                    <a:lnTo>
                      <a:pt x="52" y="113"/>
                    </a:lnTo>
                    <a:lnTo>
                      <a:pt x="57" y="113"/>
                    </a:lnTo>
                    <a:lnTo>
                      <a:pt x="57" y="120"/>
                    </a:lnTo>
                    <a:lnTo>
                      <a:pt x="29"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1" name="Freeform 459"/>
              <p:cNvSpPr>
                <a:spLocks/>
              </p:cNvSpPr>
              <p:nvPr userDrawn="1"/>
            </p:nvSpPr>
            <p:spPr bwMode="auto">
              <a:xfrm>
                <a:off x="661" y="270"/>
                <a:ext cx="9" cy="8"/>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w 26"/>
                  <a:gd name="T13" fmla="*/ 0 h 26"/>
                  <a:gd name="T14" fmla="*/ 0 w 26"/>
                  <a:gd name="T15" fmla="*/ 0 h 26"/>
                  <a:gd name="T16" fmla="*/ 0 w 26"/>
                  <a:gd name="T17" fmla="*/ 0 h 26"/>
                  <a:gd name="T18" fmla="*/ 0 w 26"/>
                  <a:gd name="T19" fmla="*/ 0 h 26"/>
                  <a:gd name="T20" fmla="*/ 0 w 26"/>
                  <a:gd name="T21" fmla="*/ 0 h 26"/>
                  <a:gd name="T22" fmla="*/ 0 w 26"/>
                  <a:gd name="T23" fmla="*/ 0 h 26"/>
                  <a:gd name="T24" fmla="*/ 0 w 26"/>
                  <a:gd name="T25" fmla="*/ 0 h 26"/>
                  <a:gd name="T26" fmla="*/ 0 w 26"/>
                  <a:gd name="T27" fmla="*/ 0 h 26"/>
                  <a:gd name="T28" fmla="*/ 0 w 26"/>
                  <a:gd name="T29" fmla="*/ 0 h 26"/>
                  <a:gd name="T30" fmla="*/ 0 w 26"/>
                  <a:gd name="T31" fmla="*/ 0 h 26"/>
                  <a:gd name="T32" fmla="*/ 0 w 26"/>
                  <a:gd name="T33" fmla="*/ 0 h 26"/>
                  <a:gd name="T34" fmla="*/ 0 w 26"/>
                  <a:gd name="T35" fmla="*/ 0 h 26"/>
                  <a:gd name="T36" fmla="*/ 0 w 26"/>
                  <a:gd name="T37" fmla="*/ 0 h 26"/>
                  <a:gd name="T38" fmla="*/ 0 w 26"/>
                  <a:gd name="T39" fmla="*/ 0 h 26"/>
                  <a:gd name="T40" fmla="*/ 0 w 2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26">
                    <a:moveTo>
                      <a:pt x="13" y="26"/>
                    </a:moveTo>
                    <a:lnTo>
                      <a:pt x="13" y="26"/>
                    </a:lnTo>
                    <a:lnTo>
                      <a:pt x="8" y="25"/>
                    </a:lnTo>
                    <a:lnTo>
                      <a:pt x="4" y="22"/>
                    </a:lnTo>
                    <a:lnTo>
                      <a:pt x="1" y="19"/>
                    </a:lnTo>
                    <a:lnTo>
                      <a:pt x="0" y="13"/>
                    </a:lnTo>
                    <a:lnTo>
                      <a:pt x="1" y="8"/>
                    </a:lnTo>
                    <a:lnTo>
                      <a:pt x="4" y="4"/>
                    </a:lnTo>
                    <a:lnTo>
                      <a:pt x="8" y="2"/>
                    </a:lnTo>
                    <a:lnTo>
                      <a:pt x="13" y="0"/>
                    </a:lnTo>
                    <a:lnTo>
                      <a:pt x="18" y="2"/>
                    </a:lnTo>
                    <a:lnTo>
                      <a:pt x="22" y="4"/>
                    </a:lnTo>
                    <a:lnTo>
                      <a:pt x="25" y="8"/>
                    </a:lnTo>
                    <a:lnTo>
                      <a:pt x="26" y="13"/>
                    </a:lnTo>
                    <a:lnTo>
                      <a:pt x="25" y="19"/>
                    </a:lnTo>
                    <a:lnTo>
                      <a:pt x="22" y="22"/>
                    </a:lnTo>
                    <a:lnTo>
                      <a:pt x="18" y="25"/>
                    </a:lnTo>
                    <a:lnTo>
                      <a:pt x="13"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2" name="Freeform 460"/>
              <p:cNvSpPr>
                <a:spLocks noEditPoints="1"/>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close/>
                    <a:moveTo>
                      <a:pt x="62" y="117"/>
                    </a:moveTo>
                    <a:lnTo>
                      <a:pt x="62" y="117"/>
                    </a:lnTo>
                    <a:lnTo>
                      <a:pt x="71" y="116"/>
                    </a:lnTo>
                    <a:lnTo>
                      <a:pt x="79" y="112"/>
                    </a:lnTo>
                    <a:lnTo>
                      <a:pt x="85" y="107"/>
                    </a:lnTo>
                    <a:lnTo>
                      <a:pt x="91" y="99"/>
                    </a:lnTo>
                    <a:lnTo>
                      <a:pt x="95" y="91"/>
                    </a:lnTo>
                    <a:lnTo>
                      <a:pt x="97" y="82"/>
                    </a:lnTo>
                    <a:lnTo>
                      <a:pt x="98" y="73"/>
                    </a:lnTo>
                    <a:lnTo>
                      <a:pt x="98" y="64"/>
                    </a:lnTo>
                    <a:lnTo>
                      <a:pt x="98" y="56"/>
                    </a:lnTo>
                    <a:lnTo>
                      <a:pt x="97" y="46"/>
                    </a:lnTo>
                    <a:lnTo>
                      <a:pt x="93" y="37"/>
                    </a:lnTo>
                    <a:lnTo>
                      <a:pt x="89" y="28"/>
                    </a:lnTo>
                    <a:lnTo>
                      <a:pt x="84" y="20"/>
                    </a:lnTo>
                    <a:lnTo>
                      <a:pt x="78" y="13"/>
                    </a:lnTo>
                    <a:lnTo>
                      <a:pt x="70" y="10"/>
                    </a:lnTo>
                    <a:lnTo>
                      <a:pt x="65" y="8"/>
                    </a:lnTo>
                    <a:lnTo>
                      <a:pt x="60" y="7"/>
                    </a:lnTo>
                    <a:lnTo>
                      <a:pt x="50" y="8"/>
                    </a:lnTo>
                    <a:lnTo>
                      <a:pt x="43" y="12"/>
                    </a:lnTo>
                    <a:lnTo>
                      <a:pt x="37" y="19"/>
                    </a:lnTo>
                    <a:lnTo>
                      <a:pt x="32" y="25"/>
                    </a:lnTo>
                    <a:lnTo>
                      <a:pt x="28" y="34"/>
                    </a:lnTo>
                    <a:lnTo>
                      <a:pt x="26" y="42"/>
                    </a:lnTo>
                    <a:lnTo>
                      <a:pt x="25" y="51"/>
                    </a:lnTo>
                    <a:lnTo>
                      <a:pt x="23" y="60"/>
                    </a:lnTo>
                    <a:lnTo>
                      <a:pt x="25" y="69"/>
                    </a:lnTo>
                    <a:lnTo>
                      <a:pt x="26" y="78"/>
                    </a:lnTo>
                    <a:lnTo>
                      <a:pt x="28" y="87"/>
                    </a:lnTo>
                    <a:lnTo>
                      <a:pt x="32" y="96"/>
                    </a:lnTo>
                    <a:lnTo>
                      <a:pt x="39"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3" name="Freeform 461"/>
              <p:cNvSpPr>
                <a:spLocks/>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4" name="Freeform 462"/>
              <p:cNvSpPr>
                <a:spLocks/>
              </p:cNvSpPr>
              <p:nvPr userDrawn="1"/>
            </p:nvSpPr>
            <p:spPr bwMode="auto">
              <a:xfrm>
                <a:off x="686"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8" y="92"/>
                    </a:lnTo>
                    <a:lnTo>
                      <a:pt x="72" y="84"/>
                    </a:lnTo>
                    <a:lnTo>
                      <a:pt x="74" y="75"/>
                    </a:lnTo>
                    <a:lnTo>
                      <a:pt x="75" y="66"/>
                    </a:lnTo>
                    <a:lnTo>
                      <a:pt x="75" y="57"/>
                    </a:lnTo>
                    <a:lnTo>
                      <a:pt x="75" y="49"/>
                    </a:lnTo>
                    <a:lnTo>
                      <a:pt x="74" y="39"/>
                    </a:lnTo>
                    <a:lnTo>
                      <a:pt x="70" y="30"/>
                    </a:lnTo>
                    <a:lnTo>
                      <a:pt x="66" y="21"/>
                    </a:lnTo>
                    <a:lnTo>
                      <a:pt x="61" y="13"/>
                    </a:lnTo>
                    <a:lnTo>
                      <a:pt x="55" y="6"/>
                    </a:lnTo>
                    <a:lnTo>
                      <a:pt x="47" y="3"/>
                    </a:lnTo>
                    <a:lnTo>
                      <a:pt x="42" y="1"/>
                    </a:lnTo>
                    <a:lnTo>
                      <a:pt x="37" y="0"/>
                    </a:lnTo>
                    <a:lnTo>
                      <a:pt x="27" y="1"/>
                    </a:lnTo>
                    <a:lnTo>
                      <a:pt x="20" y="5"/>
                    </a:lnTo>
                    <a:lnTo>
                      <a:pt x="14" y="12"/>
                    </a:lnTo>
                    <a:lnTo>
                      <a:pt x="9" y="18"/>
                    </a:lnTo>
                    <a:lnTo>
                      <a:pt x="5" y="27"/>
                    </a:lnTo>
                    <a:lnTo>
                      <a:pt x="3" y="35"/>
                    </a:lnTo>
                    <a:lnTo>
                      <a:pt x="2" y="44"/>
                    </a:lnTo>
                    <a:lnTo>
                      <a:pt x="0" y="53"/>
                    </a:lnTo>
                    <a:lnTo>
                      <a:pt x="2" y="62"/>
                    </a:lnTo>
                    <a:lnTo>
                      <a:pt x="3" y="71"/>
                    </a:lnTo>
                    <a:lnTo>
                      <a:pt x="5" y="80"/>
                    </a:lnTo>
                    <a:lnTo>
                      <a:pt x="9" y="89"/>
                    </a:lnTo>
                    <a:lnTo>
                      <a:pt x="16"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5" name="Freeform 463"/>
              <p:cNvSpPr>
                <a:spLocks/>
              </p:cNvSpPr>
              <p:nvPr userDrawn="1"/>
            </p:nvSpPr>
            <p:spPr bwMode="auto">
              <a:xfrm>
                <a:off x="727"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7" y="29"/>
                    </a:lnTo>
                    <a:lnTo>
                      <a:pt x="15" y="25"/>
                    </a:lnTo>
                    <a:lnTo>
                      <a:pt x="9" y="21"/>
                    </a:lnTo>
                    <a:lnTo>
                      <a:pt x="2" y="19"/>
                    </a:lnTo>
                    <a:lnTo>
                      <a:pt x="2" y="13"/>
                    </a:lnTo>
                    <a:lnTo>
                      <a:pt x="19"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11"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81" y="113"/>
                    </a:lnTo>
                    <a:lnTo>
                      <a:pt x="85" y="113"/>
                    </a:lnTo>
                    <a:lnTo>
                      <a:pt x="89" y="112"/>
                    </a:lnTo>
                    <a:lnTo>
                      <a:pt x="91" y="109"/>
                    </a:lnTo>
                    <a:lnTo>
                      <a:pt x="92" y="104"/>
                    </a:lnTo>
                    <a:lnTo>
                      <a:pt x="92" y="37"/>
                    </a:lnTo>
                    <a:lnTo>
                      <a:pt x="92" y="32"/>
                    </a:lnTo>
                    <a:lnTo>
                      <a:pt x="91" y="28"/>
                    </a:lnTo>
                    <a:lnTo>
                      <a:pt x="89" y="24"/>
                    </a:lnTo>
                    <a:lnTo>
                      <a:pt x="86" y="20"/>
                    </a:lnTo>
                    <a:lnTo>
                      <a:pt x="83" y="17"/>
                    </a:lnTo>
                    <a:lnTo>
                      <a:pt x="78" y="16"/>
                    </a:lnTo>
                    <a:lnTo>
                      <a:pt x="69" y="15"/>
                    </a:lnTo>
                    <a:lnTo>
                      <a:pt x="61" y="16"/>
                    </a:lnTo>
                    <a:lnTo>
                      <a:pt x="54" y="19"/>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6"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6" name="Freeform 464"/>
              <p:cNvSpPr>
                <a:spLocks noEditPoints="1"/>
              </p:cNvSpPr>
              <p:nvPr userDrawn="1"/>
            </p:nvSpPr>
            <p:spPr bwMode="auto">
              <a:xfrm>
                <a:off x="777" y="292"/>
                <a:ext cx="37" cy="41"/>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w 112"/>
                  <a:gd name="T39" fmla="*/ 0 h 124"/>
                  <a:gd name="T40" fmla="*/ 0 w 112"/>
                  <a:gd name="T41" fmla="*/ 0 h 124"/>
                  <a:gd name="T42" fmla="*/ 0 w 112"/>
                  <a:gd name="T43" fmla="*/ 0 h 124"/>
                  <a:gd name="T44" fmla="*/ 0 w 112"/>
                  <a:gd name="T45" fmla="*/ 0 h 124"/>
                  <a:gd name="T46" fmla="*/ 0 w 112"/>
                  <a:gd name="T47" fmla="*/ 0 h 124"/>
                  <a:gd name="T48" fmla="*/ 0 w 112"/>
                  <a:gd name="T49" fmla="*/ 0 h 124"/>
                  <a:gd name="T50" fmla="*/ 0 w 112"/>
                  <a:gd name="T51" fmla="*/ 0 h 124"/>
                  <a:gd name="T52" fmla="*/ 0 w 112"/>
                  <a:gd name="T53" fmla="*/ 0 h 124"/>
                  <a:gd name="T54" fmla="*/ 0 w 112"/>
                  <a:gd name="T55" fmla="*/ 0 h 124"/>
                  <a:gd name="T56" fmla="*/ 0 w 112"/>
                  <a:gd name="T57" fmla="*/ 0 h 124"/>
                  <a:gd name="T58" fmla="*/ 0 w 112"/>
                  <a:gd name="T59" fmla="*/ 0 h 124"/>
                  <a:gd name="T60" fmla="*/ 0 w 112"/>
                  <a:gd name="T61" fmla="*/ 0 h 124"/>
                  <a:gd name="T62" fmla="*/ 0 w 112"/>
                  <a:gd name="T63" fmla="*/ 0 h 124"/>
                  <a:gd name="T64" fmla="*/ 0 w 112"/>
                  <a:gd name="T65" fmla="*/ 0 h 124"/>
                  <a:gd name="T66" fmla="*/ 0 w 112"/>
                  <a:gd name="T67" fmla="*/ 0 h 124"/>
                  <a:gd name="T68" fmla="*/ 0 w 112"/>
                  <a:gd name="T69" fmla="*/ 0 h 124"/>
                  <a:gd name="T70" fmla="*/ 0 w 112"/>
                  <a:gd name="T71" fmla="*/ 0 h 124"/>
                  <a:gd name="T72" fmla="*/ 0 w 112"/>
                  <a:gd name="T73" fmla="*/ 0 h 124"/>
                  <a:gd name="T74" fmla="*/ 0 w 112"/>
                  <a:gd name="T75" fmla="*/ 0 h 124"/>
                  <a:gd name="T76" fmla="*/ 0 w 112"/>
                  <a:gd name="T77" fmla="*/ 0 h 124"/>
                  <a:gd name="T78" fmla="*/ 0 w 112"/>
                  <a:gd name="T79" fmla="*/ 0 h 124"/>
                  <a:gd name="T80" fmla="*/ 0 w 112"/>
                  <a:gd name="T81" fmla="*/ 0 h 124"/>
                  <a:gd name="T82" fmla="*/ 0 w 112"/>
                  <a:gd name="T83" fmla="*/ 0 h 124"/>
                  <a:gd name="T84" fmla="*/ 0 w 112"/>
                  <a:gd name="T85" fmla="*/ 0 h 124"/>
                  <a:gd name="T86" fmla="*/ 0 w 112"/>
                  <a:gd name="T87" fmla="*/ 0 h 124"/>
                  <a:gd name="T88" fmla="*/ 0 w 112"/>
                  <a:gd name="T89" fmla="*/ 0 h 124"/>
                  <a:gd name="T90" fmla="*/ 0 w 112"/>
                  <a:gd name="T91" fmla="*/ 0 h 124"/>
                  <a:gd name="T92" fmla="*/ 0 w 112"/>
                  <a:gd name="T93" fmla="*/ 0 h 124"/>
                  <a:gd name="T94" fmla="*/ 0 w 112"/>
                  <a:gd name="T95" fmla="*/ 0 h 124"/>
                  <a:gd name="T96" fmla="*/ 0 w 112"/>
                  <a:gd name="T97" fmla="*/ 0 h 124"/>
                  <a:gd name="T98" fmla="*/ 0 w 112"/>
                  <a:gd name="T99" fmla="*/ 0 h 124"/>
                  <a:gd name="T100" fmla="*/ 0 w 112"/>
                  <a:gd name="T101" fmla="*/ 0 h 124"/>
                  <a:gd name="T102" fmla="*/ 0 w 112"/>
                  <a:gd name="T103" fmla="*/ 0 h 124"/>
                  <a:gd name="T104" fmla="*/ 0 w 112"/>
                  <a:gd name="T105" fmla="*/ 0 h 124"/>
                  <a:gd name="T106" fmla="*/ 0 w 112"/>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2" h="124">
                    <a:moveTo>
                      <a:pt x="112" y="109"/>
                    </a:moveTo>
                    <a:lnTo>
                      <a:pt x="112" y="109"/>
                    </a:lnTo>
                    <a:lnTo>
                      <a:pt x="105" y="114"/>
                    </a:lnTo>
                    <a:lnTo>
                      <a:pt x="100" y="120"/>
                    </a:lnTo>
                    <a:lnTo>
                      <a:pt x="92" y="122"/>
                    </a:lnTo>
                    <a:lnTo>
                      <a:pt x="86" y="124"/>
                    </a:lnTo>
                    <a:lnTo>
                      <a:pt x="82" y="124"/>
                    </a:lnTo>
                    <a:lnTo>
                      <a:pt x="78" y="122"/>
                    </a:lnTo>
                    <a:lnTo>
                      <a:pt x="75" y="120"/>
                    </a:lnTo>
                    <a:lnTo>
                      <a:pt x="73" y="118"/>
                    </a:lnTo>
                    <a:lnTo>
                      <a:pt x="70" y="112"/>
                    </a:lnTo>
                    <a:lnTo>
                      <a:pt x="69" y="104"/>
                    </a:lnTo>
                    <a:lnTo>
                      <a:pt x="60" y="112"/>
                    </a:lnTo>
                    <a:lnTo>
                      <a:pt x="51" y="118"/>
                    </a:lnTo>
                    <a:lnTo>
                      <a:pt x="40" y="122"/>
                    </a:lnTo>
                    <a:lnTo>
                      <a:pt x="29" y="124"/>
                    </a:lnTo>
                    <a:lnTo>
                      <a:pt x="22" y="124"/>
                    </a:lnTo>
                    <a:lnTo>
                      <a:pt x="17" y="122"/>
                    </a:lnTo>
                    <a:lnTo>
                      <a:pt x="13" y="120"/>
                    </a:lnTo>
                    <a:lnTo>
                      <a:pt x="8" y="116"/>
                    </a:lnTo>
                    <a:lnTo>
                      <a:pt x="5" y="113"/>
                    </a:lnTo>
                    <a:lnTo>
                      <a:pt x="3" y="108"/>
                    </a:lnTo>
                    <a:lnTo>
                      <a:pt x="1" y="104"/>
                    </a:lnTo>
                    <a:lnTo>
                      <a:pt x="0" y="99"/>
                    </a:lnTo>
                    <a:lnTo>
                      <a:pt x="1" y="91"/>
                    </a:lnTo>
                    <a:lnTo>
                      <a:pt x="4" y="86"/>
                    </a:lnTo>
                    <a:lnTo>
                      <a:pt x="8" y="81"/>
                    </a:lnTo>
                    <a:lnTo>
                      <a:pt x="14" y="76"/>
                    </a:lnTo>
                    <a:lnTo>
                      <a:pt x="22" y="72"/>
                    </a:lnTo>
                    <a:lnTo>
                      <a:pt x="34" y="67"/>
                    </a:lnTo>
                    <a:lnTo>
                      <a:pt x="69" y="55"/>
                    </a:lnTo>
                    <a:lnTo>
                      <a:pt x="69" y="37"/>
                    </a:lnTo>
                    <a:lnTo>
                      <a:pt x="69" y="32"/>
                    </a:lnTo>
                    <a:lnTo>
                      <a:pt x="68" y="28"/>
                    </a:lnTo>
                    <a:lnTo>
                      <a:pt x="65" y="24"/>
                    </a:lnTo>
                    <a:lnTo>
                      <a:pt x="62" y="20"/>
                    </a:lnTo>
                    <a:lnTo>
                      <a:pt x="58" y="19"/>
                    </a:lnTo>
                    <a:lnTo>
                      <a:pt x="55" y="16"/>
                    </a:lnTo>
                    <a:lnTo>
                      <a:pt x="49" y="15"/>
                    </a:lnTo>
                    <a:lnTo>
                      <a:pt x="43" y="15"/>
                    </a:lnTo>
                    <a:lnTo>
                      <a:pt x="35" y="16"/>
                    </a:lnTo>
                    <a:lnTo>
                      <a:pt x="30" y="20"/>
                    </a:lnTo>
                    <a:lnTo>
                      <a:pt x="25" y="25"/>
                    </a:lnTo>
                    <a:lnTo>
                      <a:pt x="23" y="33"/>
                    </a:lnTo>
                    <a:lnTo>
                      <a:pt x="22" y="38"/>
                    </a:lnTo>
                    <a:lnTo>
                      <a:pt x="18" y="41"/>
                    </a:lnTo>
                    <a:lnTo>
                      <a:pt x="14" y="43"/>
                    </a:lnTo>
                    <a:lnTo>
                      <a:pt x="9" y="45"/>
                    </a:lnTo>
                    <a:lnTo>
                      <a:pt x="7" y="43"/>
                    </a:lnTo>
                    <a:lnTo>
                      <a:pt x="5" y="42"/>
                    </a:lnTo>
                    <a:lnTo>
                      <a:pt x="4" y="39"/>
                    </a:lnTo>
                    <a:lnTo>
                      <a:pt x="5" y="34"/>
                    </a:lnTo>
                    <a:lnTo>
                      <a:pt x="7" y="29"/>
                    </a:lnTo>
                    <a:lnTo>
                      <a:pt x="9" y="26"/>
                    </a:lnTo>
                    <a:lnTo>
                      <a:pt x="12" y="22"/>
                    </a:lnTo>
                    <a:lnTo>
                      <a:pt x="22" y="16"/>
                    </a:lnTo>
                    <a:lnTo>
                      <a:pt x="34" y="10"/>
                    </a:lnTo>
                    <a:lnTo>
                      <a:pt x="46" y="3"/>
                    </a:lnTo>
                    <a:lnTo>
                      <a:pt x="51" y="2"/>
                    </a:lnTo>
                    <a:lnTo>
                      <a:pt x="57" y="0"/>
                    </a:lnTo>
                    <a:lnTo>
                      <a:pt x="68" y="2"/>
                    </a:lnTo>
                    <a:lnTo>
                      <a:pt x="78" y="6"/>
                    </a:lnTo>
                    <a:lnTo>
                      <a:pt x="83" y="10"/>
                    </a:lnTo>
                    <a:lnTo>
                      <a:pt x="86" y="13"/>
                    </a:lnTo>
                    <a:lnTo>
                      <a:pt x="88" y="17"/>
                    </a:lnTo>
                    <a:lnTo>
                      <a:pt x="90" y="22"/>
                    </a:lnTo>
                    <a:lnTo>
                      <a:pt x="90" y="95"/>
                    </a:lnTo>
                    <a:lnTo>
                      <a:pt x="91" y="102"/>
                    </a:lnTo>
                    <a:lnTo>
                      <a:pt x="92" y="107"/>
                    </a:lnTo>
                    <a:lnTo>
                      <a:pt x="95" y="109"/>
                    </a:lnTo>
                    <a:lnTo>
                      <a:pt x="99" y="109"/>
                    </a:lnTo>
                    <a:lnTo>
                      <a:pt x="104" y="108"/>
                    </a:lnTo>
                    <a:lnTo>
                      <a:pt x="109" y="105"/>
                    </a:lnTo>
                    <a:lnTo>
                      <a:pt x="112" y="109"/>
                    </a:lnTo>
                    <a:close/>
                    <a:moveTo>
                      <a:pt x="69" y="63"/>
                    </a:moveTo>
                    <a:lnTo>
                      <a:pt x="69" y="63"/>
                    </a:lnTo>
                    <a:lnTo>
                      <a:pt x="56" y="67"/>
                    </a:lnTo>
                    <a:lnTo>
                      <a:pt x="40" y="72"/>
                    </a:lnTo>
                    <a:lnTo>
                      <a:pt x="33" y="76"/>
                    </a:lnTo>
                    <a:lnTo>
                      <a:pt x="27" y="81"/>
                    </a:lnTo>
                    <a:lnTo>
                      <a:pt x="23" y="86"/>
                    </a:lnTo>
                    <a:lnTo>
                      <a:pt x="22" y="90"/>
                    </a:lnTo>
                    <a:lnTo>
                      <a:pt x="21" y="92"/>
                    </a:lnTo>
                    <a:lnTo>
                      <a:pt x="23" y="100"/>
                    </a:lnTo>
                    <a:lnTo>
                      <a:pt x="27" y="105"/>
                    </a:lnTo>
                    <a:lnTo>
                      <a:pt x="33" y="111"/>
                    </a:lnTo>
                    <a:lnTo>
                      <a:pt x="36" y="111"/>
                    </a:lnTo>
                    <a:lnTo>
                      <a:pt x="40" y="112"/>
                    </a:lnTo>
                    <a:lnTo>
                      <a:pt x="48" y="111"/>
                    </a:lnTo>
                    <a:lnTo>
                      <a:pt x="56" y="107"/>
                    </a:lnTo>
                    <a:lnTo>
                      <a:pt x="62" y="102"/>
                    </a:lnTo>
                    <a:lnTo>
                      <a:pt x="69" y="96"/>
                    </a:lnTo>
                    <a:lnTo>
                      <a:pt x="6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7" name="Freeform 465"/>
              <p:cNvSpPr>
                <a:spLocks/>
              </p:cNvSpPr>
              <p:nvPr userDrawn="1"/>
            </p:nvSpPr>
            <p:spPr bwMode="auto">
              <a:xfrm>
                <a:off x="819" y="265"/>
                <a:ext cx="19" cy="67"/>
              </a:xfrm>
              <a:custGeom>
                <a:avLst/>
                <a:gdLst>
                  <a:gd name="T0" fmla="*/ 0 w 56"/>
                  <a:gd name="T1" fmla="*/ 0 h 200"/>
                  <a:gd name="T2" fmla="*/ 0 w 56"/>
                  <a:gd name="T3" fmla="*/ 0 h 200"/>
                  <a:gd name="T4" fmla="*/ 0 w 56"/>
                  <a:gd name="T5" fmla="*/ 0 h 200"/>
                  <a:gd name="T6" fmla="*/ 0 w 56"/>
                  <a:gd name="T7" fmla="*/ 0 h 200"/>
                  <a:gd name="T8" fmla="*/ 0 w 56"/>
                  <a:gd name="T9" fmla="*/ 0 h 200"/>
                  <a:gd name="T10" fmla="*/ 0 w 56"/>
                  <a:gd name="T11" fmla="*/ 0 h 200"/>
                  <a:gd name="T12" fmla="*/ 0 w 56"/>
                  <a:gd name="T13" fmla="*/ 0 h 200"/>
                  <a:gd name="T14" fmla="*/ 0 w 56"/>
                  <a:gd name="T15" fmla="*/ 0 h 200"/>
                  <a:gd name="T16" fmla="*/ 0 w 56"/>
                  <a:gd name="T17" fmla="*/ 0 h 200"/>
                  <a:gd name="T18" fmla="*/ 0 w 56"/>
                  <a:gd name="T19" fmla="*/ 0 h 200"/>
                  <a:gd name="T20" fmla="*/ 0 w 56"/>
                  <a:gd name="T21" fmla="*/ 0 h 200"/>
                  <a:gd name="T22" fmla="*/ 0 w 56"/>
                  <a:gd name="T23" fmla="*/ 0 h 200"/>
                  <a:gd name="T24" fmla="*/ 0 w 56"/>
                  <a:gd name="T25" fmla="*/ 0 h 200"/>
                  <a:gd name="T26" fmla="*/ 0 w 56"/>
                  <a:gd name="T27" fmla="*/ 0 h 200"/>
                  <a:gd name="T28" fmla="*/ 0 w 56"/>
                  <a:gd name="T29" fmla="*/ 0 h 200"/>
                  <a:gd name="T30" fmla="*/ 0 w 56"/>
                  <a:gd name="T31" fmla="*/ 0 h 200"/>
                  <a:gd name="T32" fmla="*/ 0 w 56"/>
                  <a:gd name="T33" fmla="*/ 0 h 200"/>
                  <a:gd name="T34" fmla="*/ 0 w 56"/>
                  <a:gd name="T35" fmla="*/ 0 h 200"/>
                  <a:gd name="T36" fmla="*/ 0 w 56"/>
                  <a:gd name="T37" fmla="*/ 0 h 200"/>
                  <a:gd name="T38" fmla="*/ 0 w 56"/>
                  <a:gd name="T39" fmla="*/ 0 h 200"/>
                  <a:gd name="T40" fmla="*/ 0 w 56"/>
                  <a:gd name="T41" fmla="*/ 0 h 200"/>
                  <a:gd name="T42" fmla="*/ 0 w 56"/>
                  <a:gd name="T43" fmla="*/ 0 h 200"/>
                  <a:gd name="T44" fmla="*/ 0 w 56"/>
                  <a:gd name="T45" fmla="*/ 0 h 200"/>
                  <a:gd name="T46" fmla="*/ 0 w 56"/>
                  <a:gd name="T47" fmla="*/ 0 h 200"/>
                  <a:gd name="T48" fmla="*/ 0 w 56"/>
                  <a:gd name="T49" fmla="*/ 0 h 200"/>
                  <a:gd name="T50" fmla="*/ 0 w 56"/>
                  <a:gd name="T51" fmla="*/ 0 h 200"/>
                  <a:gd name="T52" fmla="*/ 0 w 56"/>
                  <a:gd name="T53" fmla="*/ 0 h 200"/>
                  <a:gd name="T54" fmla="*/ 0 w 56"/>
                  <a:gd name="T55" fmla="*/ 0 h 200"/>
                  <a:gd name="T56" fmla="*/ 0 w 56"/>
                  <a:gd name="T57" fmla="*/ 0 h 200"/>
                  <a:gd name="T58" fmla="*/ 0 w 56"/>
                  <a:gd name="T59" fmla="*/ 0 h 200"/>
                  <a:gd name="T60" fmla="*/ 0 w 56"/>
                  <a:gd name="T61" fmla="*/ 0 h 200"/>
                  <a:gd name="T62" fmla="*/ 0 w 56"/>
                  <a:gd name="T63" fmla="*/ 0 h 200"/>
                  <a:gd name="T64" fmla="*/ 0 w 56"/>
                  <a:gd name="T65" fmla="*/ 0 h 200"/>
                  <a:gd name="T66" fmla="*/ 0 w 56"/>
                  <a:gd name="T67" fmla="*/ 0 h 200"/>
                  <a:gd name="T68" fmla="*/ 0 w 56"/>
                  <a:gd name="T69" fmla="*/ 0 h 200"/>
                  <a:gd name="T70" fmla="*/ 0 w 56"/>
                  <a:gd name="T71" fmla="*/ 0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 h="200">
                    <a:moveTo>
                      <a:pt x="0" y="193"/>
                    </a:moveTo>
                    <a:lnTo>
                      <a:pt x="4" y="193"/>
                    </a:lnTo>
                    <a:lnTo>
                      <a:pt x="10" y="193"/>
                    </a:lnTo>
                    <a:lnTo>
                      <a:pt x="13" y="192"/>
                    </a:lnTo>
                    <a:lnTo>
                      <a:pt x="16" y="189"/>
                    </a:lnTo>
                    <a:lnTo>
                      <a:pt x="17" y="184"/>
                    </a:lnTo>
                    <a:lnTo>
                      <a:pt x="17" y="39"/>
                    </a:lnTo>
                    <a:lnTo>
                      <a:pt x="17" y="29"/>
                    </a:lnTo>
                    <a:lnTo>
                      <a:pt x="16" y="26"/>
                    </a:lnTo>
                    <a:lnTo>
                      <a:pt x="15" y="23"/>
                    </a:lnTo>
                    <a:lnTo>
                      <a:pt x="10" y="21"/>
                    </a:lnTo>
                    <a:lnTo>
                      <a:pt x="4" y="18"/>
                    </a:lnTo>
                    <a:lnTo>
                      <a:pt x="4" y="14"/>
                    </a:lnTo>
                    <a:lnTo>
                      <a:pt x="19" y="9"/>
                    </a:lnTo>
                    <a:lnTo>
                      <a:pt x="30" y="4"/>
                    </a:lnTo>
                    <a:lnTo>
                      <a:pt x="37" y="0"/>
                    </a:lnTo>
                    <a:lnTo>
                      <a:pt x="38" y="1"/>
                    </a:lnTo>
                    <a:lnTo>
                      <a:pt x="38" y="4"/>
                    </a:lnTo>
                    <a:lnTo>
                      <a:pt x="38" y="184"/>
                    </a:lnTo>
                    <a:lnTo>
                      <a:pt x="39" y="189"/>
                    </a:lnTo>
                    <a:lnTo>
                      <a:pt x="42" y="192"/>
                    </a:lnTo>
                    <a:lnTo>
                      <a:pt x="46" y="193"/>
                    </a:lnTo>
                    <a:lnTo>
                      <a:pt x="51" y="193"/>
                    </a:lnTo>
                    <a:lnTo>
                      <a:pt x="56" y="193"/>
                    </a:lnTo>
                    <a:lnTo>
                      <a:pt x="56" y="200"/>
                    </a:lnTo>
                    <a:lnTo>
                      <a:pt x="29" y="200"/>
                    </a:lnTo>
                    <a:lnTo>
                      <a:pt x="0" y="200"/>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8" name="Freeform 466"/>
              <p:cNvSpPr>
                <a:spLocks/>
              </p:cNvSpPr>
              <p:nvPr userDrawn="1"/>
            </p:nvSpPr>
            <p:spPr bwMode="auto">
              <a:xfrm>
                <a:off x="870" y="271"/>
                <a:ext cx="49" cy="61"/>
              </a:xfrm>
              <a:custGeom>
                <a:avLst/>
                <a:gdLst>
                  <a:gd name="T0" fmla="*/ 0 w 148"/>
                  <a:gd name="T1" fmla="*/ 0 h 182"/>
                  <a:gd name="T2" fmla="*/ 0 w 148"/>
                  <a:gd name="T3" fmla="*/ 0 h 182"/>
                  <a:gd name="T4" fmla="*/ 0 w 148"/>
                  <a:gd name="T5" fmla="*/ 0 h 182"/>
                  <a:gd name="T6" fmla="*/ 0 w 148"/>
                  <a:gd name="T7" fmla="*/ 0 h 182"/>
                  <a:gd name="T8" fmla="*/ 0 w 148"/>
                  <a:gd name="T9" fmla="*/ 0 h 182"/>
                  <a:gd name="T10" fmla="*/ 0 w 148"/>
                  <a:gd name="T11" fmla="*/ 0 h 182"/>
                  <a:gd name="T12" fmla="*/ 0 w 148"/>
                  <a:gd name="T13" fmla="*/ 0 h 182"/>
                  <a:gd name="T14" fmla="*/ 0 w 148"/>
                  <a:gd name="T15" fmla="*/ 0 h 182"/>
                  <a:gd name="T16" fmla="*/ 0 w 148"/>
                  <a:gd name="T17" fmla="*/ 0 h 182"/>
                  <a:gd name="T18" fmla="*/ 0 w 148"/>
                  <a:gd name="T19" fmla="*/ 0 h 182"/>
                  <a:gd name="T20" fmla="*/ 0 w 148"/>
                  <a:gd name="T21" fmla="*/ 0 h 182"/>
                  <a:gd name="T22" fmla="*/ 0 w 148"/>
                  <a:gd name="T23" fmla="*/ 0 h 182"/>
                  <a:gd name="T24" fmla="*/ 0 w 148"/>
                  <a:gd name="T25" fmla="*/ 0 h 182"/>
                  <a:gd name="T26" fmla="*/ 0 w 148"/>
                  <a:gd name="T27" fmla="*/ 0 h 182"/>
                  <a:gd name="T28" fmla="*/ 0 w 148"/>
                  <a:gd name="T29" fmla="*/ 0 h 182"/>
                  <a:gd name="T30" fmla="*/ 0 w 148"/>
                  <a:gd name="T31" fmla="*/ 0 h 182"/>
                  <a:gd name="T32" fmla="*/ 0 w 148"/>
                  <a:gd name="T33" fmla="*/ 0 h 182"/>
                  <a:gd name="T34" fmla="*/ 0 w 148"/>
                  <a:gd name="T35" fmla="*/ 0 h 182"/>
                  <a:gd name="T36" fmla="*/ 0 w 148"/>
                  <a:gd name="T37" fmla="*/ 0 h 182"/>
                  <a:gd name="T38" fmla="*/ 0 w 148"/>
                  <a:gd name="T39" fmla="*/ 0 h 182"/>
                  <a:gd name="T40" fmla="*/ 0 w 148"/>
                  <a:gd name="T41" fmla="*/ 0 h 182"/>
                  <a:gd name="T42" fmla="*/ 0 w 148"/>
                  <a:gd name="T43" fmla="*/ 0 h 182"/>
                  <a:gd name="T44" fmla="*/ 0 w 148"/>
                  <a:gd name="T45" fmla="*/ 0 h 182"/>
                  <a:gd name="T46" fmla="*/ 0 w 148"/>
                  <a:gd name="T47" fmla="*/ 0 h 182"/>
                  <a:gd name="T48" fmla="*/ 0 w 148"/>
                  <a:gd name="T49" fmla="*/ 0 h 182"/>
                  <a:gd name="T50" fmla="*/ 0 w 148"/>
                  <a:gd name="T51" fmla="*/ 0 h 182"/>
                  <a:gd name="T52" fmla="*/ 0 w 148"/>
                  <a:gd name="T53" fmla="*/ 0 h 182"/>
                  <a:gd name="T54" fmla="*/ 0 w 148"/>
                  <a:gd name="T55" fmla="*/ 0 h 182"/>
                  <a:gd name="T56" fmla="*/ 0 w 148"/>
                  <a:gd name="T57" fmla="*/ 0 h 182"/>
                  <a:gd name="T58" fmla="*/ 0 w 148"/>
                  <a:gd name="T59" fmla="*/ 0 h 182"/>
                  <a:gd name="T60" fmla="*/ 0 w 148"/>
                  <a:gd name="T61" fmla="*/ 0 h 182"/>
                  <a:gd name="T62" fmla="*/ 0 w 148"/>
                  <a:gd name="T63" fmla="*/ 0 h 182"/>
                  <a:gd name="T64" fmla="*/ 0 w 148"/>
                  <a:gd name="T65" fmla="*/ 0 h 182"/>
                  <a:gd name="T66" fmla="*/ 0 w 148"/>
                  <a:gd name="T67" fmla="*/ 0 h 182"/>
                  <a:gd name="T68" fmla="*/ 0 w 148"/>
                  <a:gd name="T69" fmla="*/ 0 h 182"/>
                  <a:gd name="T70" fmla="*/ 0 w 148"/>
                  <a:gd name="T71" fmla="*/ 0 h 182"/>
                  <a:gd name="T72" fmla="*/ 0 w 148"/>
                  <a:gd name="T73" fmla="*/ 0 h 182"/>
                  <a:gd name="T74" fmla="*/ 0 w 148"/>
                  <a:gd name="T75" fmla="*/ 0 h 182"/>
                  <a:gd name="T76" fmla="*/ 0 w 148"/>
                  <a:gd name="T77" fmla="*/ 0 h 182"/>
                  <a:gd name="T78" fmla="*/ 0 w 148"/>
                  <a:gd name="T79" fmla="*/ 0 h 182"/>
                  <a:gd name="T80" fmla="*/ 0 w 148"/>
                  <a:gd name="T81" fmla="*/ 0 h 182"/>
                  <a:gd name="T82" fmla="*/ 0 w 148"/>
                  <a:gd name="T83" fmla="*/ 0 h 182"/>
                  <a:gd name="T84" fmla="*/ 0 w 148"/>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82">
                    <a:moveTo>
                      <a:pt x="50" y="82"/>
                    </a:moveTo>
                    <a:lnTo>
                      <a:pt x="85" y="82"/>
                    </a:lnTo>
                    <a:lnTo>
                      <a:pt x="92" y="82"/>
                    </a:lnTo>
                    <a:lnTo>
                      <a:pt x="97" y="79"/>
                    </a:lnTo>
                    <a:lnTo>
                      <a:pt x="101" y="77"/>
                    </a:lnTo>
                    <a:lnTo>
                      <a:pt x="104" y="73"/>
                    </a:lnTo>
                    <a:lnTo>
                      <a:pt x="106" y="66"/>
                    </a:lnTo>
                    <a:lnTo>
                      <a:pt x="107" y="60"/>
                    </a:lnTo>
                    <a:lnTo>
                      <a:pt x="113" y="60"/>
                    </a:lnTo>
                    <a:lnTo>
                      <a:pt x="111" y="88"/>
                    </a:lnTo>
                    <a:lnTo>
                      <a:pt x="111" y="104"/>
                    </a:lnTo>
                    <a:lnTo>
                      <a:pt x="113" y="118"/>
                    </a:lnTo>
                    <a:lnTo>
                      <a:pt x="107" y="118"/>
                    </a:lnTo>
                    <a:lnTo>
                      <a:pt x="106" y="109"/>
                    </a:lnTo>
                    <a:lnTo>
                      <a:pt x="105" y="104"/>
                    </a:lnTo>
                    <a:lnTo>
                      <a:pt x="104" y="99"/>
                    </a:lnTo>
                    <a:lnTo>
                      <a:pt x="101" y="96"/>
                    </a:lnTo>
                    <a:lnTo>
                      <a:pt x="97" y="95"/>
                    </a:lnTo>
                    <a:lnTo>
                      <a:pt x="92" y="94"/>
                    </a:lnTo>
                    <a:lnTo>
                      <a:pt x="79" y="94"/>
                    </a:lnTo>
                    <a:lnTo>
                      <a:pt x="50" y="94"/>
                    </a:lnTo>
                    <a:lnTo>
                      <a:pt x="50" y="138"/>
                    </a:lnTo>
                    <a:lnTo>
                      <a:pt x="52" y="156"/>
                    </a:lnTo>
                    <a:lnTo>
                      <a:pt x="53" y="161"/>
                    </a:lnTo>
                    <a:lnTo>
                      <a:pt x="54" y="166"/>
                    </a:lnTo>
                    <a:lnTo>
                      <a:pt x="58" y="170"/>
                    </a:lnTo>
                    <a:lnTo>
                      <a:pt x="62" y="173"/>
                    </a:lnTo>
                    <a:lnTo>
                      <a:pt x="69" y="174"/>
                    </a:lnTo>
                    <a:lnTo>
                      <a:pt x="78" y="174"/>
                    </a:lnTo>
                    <a:lnTo>
                      <a:pt x="93" y="174"/>
                    </a:lnTo>
                    <a:lnTo>
                      <a:pt x="110" y="171"/>
                    </a:lnTo>
                    <a:lnTo>
                      <a:pt x="118" y="170"/>
                    </a:lnTo>
                    <a:lnTo>
                      <a:pt x="123" y="167"/>
                    </a:lnTo>
                    <a:lnTo>
                      <a:pt x="128" y="164"/>
                    </a:lnTo>
                    <a:lnTo>
                      <a:pt x="133" y="157"/>
                    </a:lnTo>
                    <a:lnTo>
                      <a:pt x="137" y="151"/>
                    </a:lnTo>
                    <a:lnTo>
                      <a:pt x="141" y="141"/>
                    </a:lnTo>
                    <a:lnTo>
                      <a:pt x="148" y="141"/>
                    </a:lnTo>
                    <a:lnTo>
                      <a:pt x="141" y="162"/>
                    </a:lnTo>
                    <a:lnTo>
                      <a:pt x="137" y="182"/>
                    </a:lnTo>
                    <a:lnTo>
                      <a:pt x="58" y="182"/>
                    </a:lnTo>
                    <a:lnTo>
                      <a:pt x="0" y="182"/>
                    </a:lnTo>
                    <a:lnTo>
                      <a:pt x="0" y="175"/>
                    </a:lnTo>
                    <a:lnTo>
                      <a:pt x="8" y="175"/>
                    </a:lnTo>
                    <a:lnTo>
                      <a:pt x="14" y="174"/>
                    </a:lnTo>
                    <a:lnTo>
                      <a:pt x="18" y="173"/>
                    </a:lnTo>
                    <a:lnTo>
                      <a:pt x="21" y="170"/>
                    </a:lnTo>
                    <a:lnTo>
                      <a:pt x="23" y="166"/>
                    </a:lnTo>
                    <a:lnTo>
                      <a:pt x="25" y="161"/>
                    </a:lnTo>
                    <a:lnTo>
                      <a:pt x="25" y="145"/>
                    </a:lnTo>
                    <a:lnTo>
                      <a:pt x="25" y="30"/>
                    </a:lnTo>
                    <a:lnTo>
                      <a:pt x="25" y="17"/>
                    </a:lnTo>
                    <a:lnTo>
                      <a:pt x="23" y="13"/>
                    </a:lnTo>
                    <a:lnTo>
                      <a:pt x="21" y="11"/>
                    </a:lnTo>
                    <a:lnTo>
                      <a:pt x="17" y="8"/>
                    </a:lnTo>
                    <a:lnTo>
                      <a:pt x="13" y="8"/>
                    </a:lnTo>
                    <a:lnTo>
                      <a:pt x="0" y="7"/>
                    </a:lnTo>
                    <a:lnTo>
                      <a:pt x="0" y="0"/>
                    </a:lnTo>
                    <a:lnTo>
                      <a:pt x="53" y="0"/>
                    </a:lnTo>
                    <a:lnTo>
                      <a:pt x="128" y="0"/>
                    </a:lnTo>
                    <a:lnTo>
                      <a:pt x="128" y="39"/>
                    </a:lnTo>
                    <a:lnTo>
                      <a:pt x="123" y="40"/>
                    </a:lnTo>
                    <a:lnTo>
                      <a:pt x="122" y="31"/>
                    </a:lnTo>
                    <a:lnTo>
                      <a:pt x="119" y="25"/>
                    </a:lnTo>
                    <a:lnTo>
                      <a:pt x="115" y="20"/>
                    </a:lnTo>
                    <a:lnTo>
                      <a:pt x="110" y="15"/>
                    </a:lnTo>
                    <a:lnTo>
                      <a:pt x="105" y="12"/>
                    </a:lnTo>
                    <a:lnTo>
                      <a:pt x="98" y="9"/>
                    </a:lnTo>
                    <a:lnTo>
                      <a:pt x="91" y="8"/>
                    </a:lnTo>
                    <a:lnTo>
                      <a:pt x="82" y="8"/>
                    </a:lnTo>
                    <a:lnTo>
                      <a:pt x="50" y="8"/>
                    </a:lnTo>
                    <a:lnTo>
                      <a:pt x="5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9" name="Freeform 467"/>
              <p:cNvSpPr>
                <a:spLocks/>
              </p:cNvSpPr>
              <p:nvPr userDrawn="1"/>
            </p:nvSpPr>
            <p:spPr bwMode="auto">
              <a:xfrm>
                <a:off x="921" y="293"/>
                <a:ext cx="45" cy="39"/>
              </a:xfrm>
              <a:custGeom>
                <a:avLst/>
                <a:gdLst>
                  <a:gd name="T0" fmla="*/ 0 w 135"/>
                  <a:gd name="T1" fmla="*/ 0 h 116"/>
                  <a:gd name="T2" fmla="*/ 0 w 135"/>
                  <a:gd name="T3" fmla="*/ 0 h 116"/>
                  <a:gd name="T4" fmla="*/ 0 w 135"/>
                  <a:gd name="T5" fmla="*/ 0 h 116"/>
                  <a:gd name="T6" fmla="*/ 0 w 135"/>
                  <a:gd name="T7" fmla="*/ 0 h 116"/>
                  <a:gd name="T8" fmla="*/ 0 w 135"/>
                  <a:gd name="T9" fmla="*/ 0 h 116"/>
                  <a:gd name="T10" fmla="*/ 0 w 135"/>
                  <a:gd name="T11" fmla="*/ 0 h 116"/>
                  <a:gd name="T12" fmla="*/ 0 w 135"/>
                  <a:gd name="T13" fmla="*/ 0 h 116"/>
                  <a:gd name="T14" fmla="*/ 0 w 135"/>
                  <a:gd name="T15" fmla="*/ 0 h 116"/>
                  <a:gd name="T16" fmla="*/ 0 w 135"/>
                  <a:gd name="T17" fmla="*/ 0 h 116"/>
                  <a:gd name="T18" fmla="*/ 0 w 135"/>
                  <a:gd name="T19" fmla="*/ 0 h 116"/>
                  <a:gd name="T20" fmla="*/ 0 w 135"/>
                  <a:gd name="T21" fmla="*/ 0 h 116"/>
                  <a:gd name="T22" fmla="*/ 0 w 135"/>
                  <a:gd name="T23" fmla="*/ 0 h 116"/>
                  <a:gd name="T24" fmla="*/ 0 w 135"/>
                  <a:gd name="T25" fmla="*/ 0 h 116"/>
                  <a:gd name="T26" fmla="*/ 0 w 135"/>
                  <a:gd name="T27" fmla="*/ 0 h 116"/>
                  <a:gd name="T28" fmla="*/ 0 w 135"/>
                  <a:gd name="T29" fmla="*/ 0 h 116"/>
                  <a:gd name="T30" fmla="*/ 0 w 135"/>
                  <a:gd name="T31" fmla="*/ 0 h 116"/>
                  <a:gd name="T32" fmla="*/ 0 w 135"/>
                  <a:gd name="T33" fmla="*/ 0 h 116"/>
                  <a:gd name="T34" fmla="*/ 0 w 135"/>
                  <a:gd name="T35" fmla="*/ 0 h 116"/>
                  <a:gd name="T36" fmla="*/ 0 w 135"/>
                  <a:gd name="T37" fmla="*/ 0 h 116"/>
                  <a:gd name="T38" fmla="*/ 0 w 135"/>
                  <a:gd name="T39" fmla="*/ 0 h 116"/>
                  <a:gd name="T40" fmla="*/ 0 w 135"/>
                  <a:gd name="T41" fmla="*/ 0 h 116"/>
                  <a:gd name="T42" fmla="*/ 0 w 135"/>
                  <a:gd name="T43" fmla="*/ 0 h 116"/>
                  <a:gd name="T44" fmla="*/ 0 w 135"/>
                  <a:gd name="T45" fmla="*/ 0 h 116"/>
                  <a:gd name="T46" fmla="*/ 0 w 135"/>
                  <a:gd name="T47" fmla="*/ 0 h 116"/>
                  <a:gd name="T48" fmla="*/ 0 w 135"/>
                  <a:gd name="T49" fmla="*/ 0 h 116"/>
                  <a:gd name="T50" fmla="*/ 0 w 135"/>
                  <a:gd name="T51" fmla="*/ 0 h 116"/>
                  <a:gd name="T52" fmla="*/ 0 w 135"/>
                  <a:gd name="T53" fmla="*/ 0 h 116"/>
                  <a:gd name="T54" fmla="*/ 0 w 135"/>
                  <a:gd name="T55" fmla="*/ 0 h 116"/>
                  <a:gd name="T56" fmla="*/ 0 w 135"/>
                  <a:gd name="T57" fmla="*/ 0 h 116"/>
                  <a:gd name="T58" fmla="*/ 0 w 135"/>
                  <a:gd name="T59" fmla="*/ 0 h 116"/>
                  <a:gd name="T60" fmla="*/ 0 w 135"/>
                  <a:gd name="T61" fmla="*/ 0 h 116"/>
                  <a:gd name="T62" fmla="*/ 0 w 135"/>
                  <a:gd name="T63" fmla="*/ 0 h 116"/>
                  <a:gd name="T64" fmla="*/ 0 w 135"/>
                  <a:gd name="T65" fmla="*/ 0 h 116"/>
                  <a:gd name="T66" fmla="*/ 0 w 135"/>
                  <a:gd name="T67" fmla="*/ 0 h 116"/>
                  <a:gd name="T68" fmla="*/ 0 w 135"/>
                  <a:gd name="T69" fmla="*/ 0 h 116"/>
                  <a:gd name="T70" fmla="*/ 0 w 135"/>
                  <a:gd name="T71" fmla="*/ 0 h 116"/>
                  <a:gd name="T72" fmla="*/ 0 w 135"/>
                  <a:gd name="T73" fmla="*/ 0 h 116"/>
                  <a:gd name="T74" fmla="*/ 0 w 135"/>
                  <a:gd name="T75" fmla="*/ 0 h 116"/>
                  <a:gd name="T76" fmla="*/ 0 w 135"/>
                  <a:gd name="T77" fmla="*/ 0 h 116"/>
                  <a:gd name="T78" fmla="*/ 0 w 135"/>
                  <a:gd name="T79" fmla="*/ 0 h 116"/>
                  <a:gd name="T80" fmla="*/ 0 w 135"/>
                  <a:gd name="T81" fmla="*/ 0 h 116"/>
                  <a:gd name="T82" fmla="*/ 0 w 135"/>
                  <a:gd name="T83" fmla="*/ 0 h 116"/>
                  <a:gd name="T84" fmla="*/ 0 w 135"/>
                  <a:gd name="T85" fmla="*/ 0 h 116"/>
                  <a:gd name="T86" fmla="*/ 0 w 135"/>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5" h="116">
                    <a:moveTo>
                      <a:pt x="0" y="109"/>
                    </a:moveTo>
                    <a:lnTo>
                      <a:pt x="0" y="109"/>
                    </a:lnTo>
                    <a:lnTo>
                      <a:pt x="10" y="109"/>
                    </a:lnTo>
                    <a:lnTo>
                      <a:pt x="17" y="107"/>
                    </a:lnTo>
                    <a:lnTo>
                      <a:pt x="24" y="103"/>
                    </a:lnTo>
                    <a:lnTo>
                      <a:pt x="30" y="95"/>
                    </a:lnTo>
                    <a:lnTo>
                      <a:pt x="59" y="63"/>
                    </a:lnTo>
                    <a:lnTo>
                      <a:pt x="41" y="38"/>
                    </a:lnTo>
                    <a:lnTo>
                      <a:pt x="29" y="24"/>
                    </a:lnTo>
                    <a:lnTo>
                      <a:pt x="19" y="12"/>
                    </a:lnTo>
                    <a:lnTo>
                      <a:pt x="15" y="9"/>
                    </a:lnTo>
                    <a:lnTo>
                      <a:pt x="12" y="8"/>
                    </a:lnTo>
                    <a:lnTo>
                      <a:pt x="6" y="7"/>
                    </a:lnTo>
                    <a:lnTo>
                      <a:pt x="6" y="0"/>
                    </a:lnTo>
                    <a:lnTo>
                      <a:pt x="32" y="2"/>
                    </a:lnTo>
                    <a:lnTo>
                      <a:pt x="61" y="0"/>
                    </a:lnTo>
                    <a:lnTo>
                      <a:pt x="61" y="7"/>
                    </a:lnTo>
                    <a:lnTo>
                      <a:pt x="51" y="8"/>
                    </a:lnTo>
                    <a:lnTo>
                      <a:pt x="48" y="9"/>
                    </a:lnTo>
                    <a:lnTo>
                      <a:pt x="47" y="12"/>
                    </a:lnTo>
                    <a:lnTo>
                      <a:pt x="51" y="17"/>
                    </a:lnTo>
                    <a:lnTo>
                      <a:pt x="59" y="29"/>
                    </a:lnTo>
                    <a:lnTo>
                      <a:pt x="73" y="46"/>
                    </a:lnTo>
                    <a:lnTo>
                      <a:pt x="89" y="29"/>
                    </a:lnTo>
                    <a:lnTo>
                      <a:pt x="95" y="18"/>
                    </a:lnTo>
                    <a:lnTo>
                      <a:pt x="98" y="15"/>
                    </a:lnTo>
                    <a:lnTo>
                      <a:pt x="99" y="12"/>
                    </a:lnTo>
                    <a:lnTo>
                      <a:pt x="99" y="11"/>
                    </a:lnTo>
                    <a:lnTo>
                      <a:pt x="98" y="9"/>
                    </a:lnTo>
                    <a:lnTo>
                      <a:pt x="94" y="8"/>
                    </a:lnTo>
                    <a:lnTo>
                      <a:pt x="87" y="7"/>
                    </a:lnTo>
                    <a:lnTo>
                      <a:pt x="87" y="0"/>
                    </a:lnTo>
                    <a:lnTo>
                      <a:pt x="115" y="2"/>
                    </a:lnTo>
                    <a:lnTo>
                      <a:pt x="135" y="0"/>
                    </a:lnTo>
                    <a:lnTo>
                      <a:pt x="135" y="7"/>
                    </a:lnTo>
                    <a:lnTo>
                      <a:pt x="126" y="8"/>
                    </a:lnTo>
                    <a:lnTo>
                      <a:pt x="120" y="11"/>
                    </a:lnTo>
                    <a:lnTo>
                      <a:pt x="113" y="15"/>
                    </a:lnTo>
                    <a:lnTo>
                      <a:pt x="107" y="21"/>
                    </a:lnTo>
                    <a:lnTo>
                      <a:pt x="78" y="53"/>
                    </a:lnTo>
                    <a:lnTo>
                      <a:pt x="100" y="82"/>
                    </a:lnTo>
                    <a:lnTo>
                      <a:pt x="113" y="99"/>
                    </a:lnTo>
                    <a:lnTo>
                      <a:pt x="121" y="107"/>
                    </a:lnTo>
                    <a:lnTo>
                      <a:pt x="125" y="108"/>
                    </a:lnTo>
                    <a:lnTo>
                      <a:pt x="130" y="109"/>
                    </a:lnTo>
                    <a:lnTo>
                      <a:pt x="135" y="109"/>
                    </a:lnTo>
                    <a:lnTo>
                      <a:pt x="135" y="116"/>
                    </a:lnTo>
                    <a:lnTo>
                      <a:pt x="107" y="116"/>
                    </a:lnTo>
                    <a:lnTo>
                      <a:pt x="78" y="116"/>
                    </a:lnTo>
                    <a:lnTo>
                      <a:pt x="78" y="109"/>
                    </a:lnTo>
                    <a:lnTo>
                      <a:pt x="89" y="109"/>
                    </a:lnTo>
                    <a:lnTo>
                      <a:pt x="91" y="108"/>
                    </a:lnTo>
                    <a:lnTo>
                      <a:pt x="91" y="105"/>
                    </a:lnTo>
                    <a:lnTo>
                      <a:pt x="87" y="100"/>
                    </a:lnTo>
                    <a:lnTo>
                      <a:pt x="80" y="88"/>
                    </a:lnTo>
                    <a:lnTo>
                      <a:pt x="64" y="69"/>
                    </a:lnTo>
                    <a:lnTo>
                      <a:pt x="48" y="87"/>
                    </a:lnTo>
                    <a:lnTo>
                      <a:pt x="39" y="99"/>
                    </a:lnTo>
                    <a:lnTo>
                      <a:pt x="34" y="105"/>
                    </a:lnTo>
                    <a:lnTo>
                      <a:pt x="35" y="108"/>
                    </a:lnTo>
                    <a:lnTo>
                      <a:pt x="39" y="109"/>
                    </a:lnTo>
                    <a:lnTo>
                      <a:pt x="50" y="109"/>
                    </a:lnTo>
                    <a:lnTo>
                      <a:pt x="50" y="116"/>
                    </a:lnTo>
                    <a:lnTo>
                      <a:pt x="25" y="116"/>
                    </a:lnTo>
                    <a:lnTo>
                      <a:pt x="0" y="116"/>
                    </a:lnTo>
                    <a:lnTo>
                      <a:pt x="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0" name="Freeform 468"/>
              <p:cNvSpPr>
                <a:spLocks noEditPoints="1"/>
              </p:cNvSpPr>
              <p:nvPr userDrawn="1"/>
            </p:nvSpPr>
            <p:spPr bwMode="auto">
              <a:xfrm>
                <a:off x="97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5" y="114"/>
                    </a:lnTo>
                    <a:lnTo>
                      <a:pt x="98" y="120"/>
                    </a:lnTo>
                    <a:lnTo>
                      <a:pt x="92" y="122"/>
                    </a:lnTo>
                    <a:lnTo>
                      <a:pt x="84" y="124"/>
                    </a:lnTo>
                    <a:lnTo>
                      <a:pt x="80" y="124"/>
                    </a:lnTo>
                    <a:lnTo>
                      <a:pt x="77" y="122"/>
                    </a:lnTo>
                    <a:lnTo>
                      <a:pt x="75" y="120"/>
                    </a:lnTo>
                    <a:lnTo>
                      <a:pt x="72" y="118"/>
                    </a:lnTo>
                    <a:lnTo>
                      <a:pt x="70" y="112"/>
                    </a:lnTo>
                    <a:lnTo>
                      <a:pt x="68" y="104"/>
                    </a:lnTo>
                    <a:lnTo>
                      <a:pt x="59" y="112"/>
                    </a:lnTo>
                    <a:lnTo>
                      <a:pt x="49" y="118"/>
                    </a:lnTo>
                    <a:lnTo>
                      <a:pt x="38" y="122"/>
                    </a:lnTo>
                    <a:lnTo>
                      <a:pt x="28" y="124"/>
                    </a:lnTo>
                    <a:lnTo>
                      <a:pt x="22" y="124"/>
                    </a:lnTo>
                    <a:lnTo>
                      <a:pt x="16" y="122"/>
                    </a:lnTo>
                    <a:lnTo>
                      <a:pt x="11" y="120"/>
                    </a:lnTo>
                    <a:lnTo>
                      <a:pt x="7" y="116"/>
                    </a:lnTo>
                    <a:lnTo>
                      <a:pt x="3" y="113"/>
                    </a:lnTo>
                    <a:lnTo>
                      <a:pt x="1" y="108"/>
                    </a:lnTo>
                    <a:lnTo>
                      <a:pt x="0" y="104"/>
                    </a:lnTo>
                    <a:lnTo>
                      <a:pt x="0" y="99"/>
                    </a:lnTo>
                    <a:lnTo>
                      <a:pt x="1" y="91"/>
                    </a:lnTo>
                    <a:lnTo>
                      <a:pt x="2" y="86"/>
                    </a:lnTo>
                    <a:lnTo>
                      <a:pt x="6" y="81"/>
                    </a:lnTo>
                    <a:lnTo>
                      <a:pt x="12" y="76"/>
                    </a:lnTo>
                    <a:lnTo>
                      <a:pt x="22" y="72"/>
                    </a:lnTo>
                    <a:lnTo>
                      <a:pt x="33" y="67"/>
                    </a:lnTo>
                    <a:lnTo>
                      <a:pt x="67" y="55"/>
                    </a:lnTo>
                    <a:lnTo>
                      <a:pt x="67" y="37"/>
                    </a:lnTo>
                    <a:lnTo>
                      <a:pt x="67" y="32"/>
                    </a:lnTo>
                    <a:lnTo>
                      <a:pt x="66" y="28"/>
                    </a:lnTo>
                    <a:lnTo>
                      <a:pt x="64" y="24"/>
                    </a:lnTo>
                    <a:lnTo>
                      <a:pt x="62" y="20"/>
                    </a:lnTo>
                    <a:lnTo>
                      <a:pt x="58" y="19"/>
                    </a:lnTo>
                    <a:lnTo>
                      <a:pt x="53" y="16"/>
                    </a:lnTo>
                    <a:lnTo>
                      <a:pt x="47" y="15"/>
                    </a:lnTo>
                    <a:lnTo>
                      <a:pt x="42" y="15"/>
                    </a:lnTo>
                    <a:lnTo>
                      <a:pt x="35" y="16"/>
                    </a:lnTo>
                    <a:lnTo>
                      <a:pt x="28" y="20"/>
                    </a:lnTo>
                    <a:lnTo>
                      <a:pt x="24" y="25"/>
                    </a:lnTo>
                    <a:lnTo>
                      <a:pt x="23" y="33"/>
                    </a:lnTo>
                    <a:lnTo>
                      <a:pt x="22" y="38"/>
                    </a:lnTo>
                    <a:lnTo>
                      <a:pt x="18" y="41"/>
                    </a:lnTo>
                    <a:lnTo>
                      <a:pt x="12" y="43"/>
                    </a:lnTo>
                    <a:lnTo>
                      <a:pt x="7" y="45"/>
                    </a:lnTo>
                    <a:lnTo>
                      <a:pt x="5" y="43"/>
                    </a:lnTo>
                    <a:lnTo>
                      <a:pt x="3" y="42"/>
                    </a:lnTo>
                    <a:lnTo>
                      <a:pt x="3" y="39"/>
                    </a:lnTo>
                    <a:lnTo>
                      <a:pt x="3" y="34"/>
                    </a:lnTo>
                    <a:lnTo>
                      <a:pt x="5" y="29"/>
                    </a:lnTo>
                    <a:lnTo>
                      <a:pt x="7" y="26"/>
                    </a:lnTo>
                    <a:lnTo>
                      <a:pt x="11" y="22"/>
                    </a:lnTo>
                    <a:lnTo>
                      <a:pt x="20" y="16"/>
                    </a:lnTo>
                    <a:lnTo>
                      <a:pt x="33" y="10"/>
                    </a:lnTo>
                    <a:lnTo>
                      <a:pt x="45" y="3"/>
                    </a:lnTo>
                    <a:lnTo>
                      <a:pt x="50" y="2"/>
                    </a:lnTo>
                    <a:lnTo>
                      <a:pt x="57" y="0"/>
                    </a:lnTo>
                    <a:lnTo>
                      <a:pt x="67" y="2"/>
                    </a:lnTo>
                    <a:lnTo>
                      <a:pt x="77" y="6"/>
                    </a:lnTo>
                    <a:lnTo>
                      <a:pt x="81" y="10"/>
                    </a:lnTo>
                    <a:lnTo>
                      <a:pt x="85" y="13"/>
                    </a:lnTo>
                    <a:lnTo>
                      <a:pt x="88" y="17"/>
                    </a:lnTo>
                    <a:lnTo>
                      <a:pt x="89" y="22"/>
                    </a:lnTo>
                    <a:lnTo>
                      <a:pt x="89" y="95"/>
                    </a:lnTo>
                    <a:lnTo>
                      <a:pt x="89" y="102"/>
                    </a:lnTo>
                    <a:lnTo>
                      <a:pt x="92" y="107"/>
                    </a:lnTo>
                    <a:lnTo>
                      <a:pt x="94" y="109"/>
                    </a:lnTo>
                    <a:lnTo>
                      <a:pt x="98" y="109"/>
                    </a:lnTo>
                    <a:lnTo>
                      <a:pt x="103" y="108"/>
                    </a:lnTo>
                    <a:lnTo>
                      <a:pt x="107" y="105"/>
                    </a:lnTo>
                    <a:lnTo>
                      <a:pt x="110" y="109"/>
                    </a:lnTo>
                    <a:close/>
                    <a:moveTo>
                      <a:pt x="67" y="63"/>
                    </a:moveTo>
                    <a:lnTo>
                      <a:pt x="67" y="63"/>
                    </a:lnTo>
                    <a:lnTo>
                      <a:pt x="54" y="67"/>
                    </a:lnTo>
                    <a:lnTo>
                      <a:pt x="38" y="72"/>
                    </a:lnTo>
                    <a:lnTo>
                      <a:pt x="32" y="76"/>
                    </a:lnTo>
                    <a:lnTo>
                      <a:pt x="25" y="81"/>
                    </a:lnTo>
                    <a:lnTo>
                      <a:pt x="22" y="86"/>
                    </a:lnTo>
                    <a:lnTo>
                      <a:pt x="20" y="90"/>
                    </a:lnTo>
                    <a:lnTo>
                      <a:pt x="20" y="92"/>
                    </a:lnTo>
                    <a:lnTo>
                      <a:pt x="22" y="100"/>
                    </a:lnTo>
                    <a:lnTo>
                      <a:pt x="25" y="105"/>
                    </a:lnTo>
                    <a:lnTo>
                      <a:pt x="32" y="111"/>
                    </a:lnTo>
                    <a:lnTo>
                      <a:pt x="35" y="111"/>
                    </a:lnTo>
                    <a:lnTo>
                      <a:pt x="38" y="112"/>
                    </a:lnTo>
                    <a:lnTo>
                      <a:pt x="47" y="111"/>
                    </a:lnTo>
                    <a:lnTo>
                      <a:pt x="54" y="107"/>
                    </a:lnTo>
                    <a:lnTo>
                      <a:pt x="62"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1" name="Freeform 469"/>
              <p:cNvSpPr>
                <a:spLocks/>
              </p:cNvSpPr>
              <p:nvPr userDrawn="1"/>
            </p:nvSpPr>
            <p:spPr bwMode="auto">
              <a:xfrm>
                <a:off x="1013" y="292"/>
                <a:ext cx="68" cy="40"/>
              </a:xfrm>
              <a:custGeom>
                <a:avLst/>
                <a:gdLst>
                  <a:gd name="T0" fmla="*/ 0 w 205"/>
                  <a:gd name="T1" fmla="*/ 0 h 120"/>
                  <a:gd name="T2" fmla="*/ 0 w 205"/>
                  <a:gd name="T3" fmla="*/ 0 h 120"/>
                  <a:gd name="T4" fmla="*/ 0 w 205"/>
                  <a:gd name="T5" fmla="*/ 0 h 120"/>
                  <a:gd name="T6" fmla="*/ 0 w 205"/>
                  <a:gd name="T7" fmla="*/ 0 h 120"/>
                  <a:gd name="T8" fmla="*/ 0 w 205"/>
                  <a:gd name="T9" fmla="*/ 0 h 120"/>
                  <a:gd name="T10" fmla="*/ 0 w 205"/>
                  <a:gd name="T11" fmla="*/ 0 h 120"/>
                  <a:gd name="T12" fmla="*/ 0 w 205"/>
                  <a:gd name="T13" fmla="*/ 0 h 120"/>
                  <a:gd name="T14" fmla="*/ 0 w 205"/>
                  <a:gd name="T15" fmla="*/ 0 h 120"/>
                  <a:gd name="T16" fmla="*/ 0 w 205"/>
                  <a:gd name="T17" fmla="*/ 0 h 120"/>
                  <a:gd name="T18" fmla="*/ 0 w 205"/>
                  <a:gd name="T19" fmla="*/ 0 h 120"/>
                  <a:gd name="T20" fmla="*/ 0 w 205"/>
                  <a:gd name="T21" fmla="*/ 0 h 120"/>
                  <a:gd name="T22" fmla="*/ 0 w 205"/>
                  <a:gd name="T23" fmla="*/ 0 h 120"/>
                  <a:gd name="T24" fmla="*/ 0 w 205"/>
                  <a:gd name="T25" fmla="*/ 0 h 120"/>
                  <a:gd name="T26" fmla="*/ 0 w 205"/>
                  <a:gd name="T27" fmla="*/ 0 h 120"/>
                  <a:gd name="T28" fmla="*/ 0 w 205"/>
                  <a:gd name="T29" fmla="*/ 0 h 120"/>
                  <a:gd name="T30" fmla="*/ 0 w 205"/>
                  <a:gd name="T31" fmla="*/ 0 h 120"/>
                  <a:gd name="T32" fmla="*/ 0 w 205"/>
                  <a:gd name="T33" fmla="*/ 0 h 120"/>
                  <a:gd name="T34" fmla="*/ 0 w 205"/>
                  <a:gd name="T35" fmla="*/ 0 h 120"/>
                  <a:gd name="T36" fmla="*/ 0 w 205"/>
                  <a:gd name="T37" fmla="*/ 0 h 120"/>
                  <a:gd name="T38" fmla="*/ 0 w 205"/>
                  <a:gd name="T39" fmla="*/ 0 h 120"/>
                  <a:gd name="T40" fmla="*/ 0 w 205"/>
                  <a:gd name="T41" fmla="*/ 0 h 120"/>
                  <a:gd name="T42" fmla="*/ 0 w 205"/>
                  <a:gd name="T43" fmla="*/ 0 h 120"/>
                  <a:gd name="T44" fmla="*/ 0 w 205"/>
                  <a:gd name="T45" fmla="*/ 0 h 120"/>
                  <a:gd name="T46" fmla="*/ 0 w 205"/>
                  <a:gd name="T47" fmla="*/ 0 h 120"/>
                  <a:gd name="T48" fmla="*/ 0 w 205"/>
                  <a:gd name="T49" fmla="*/ 0 h 120"/>
                  <a:gd name="T50" fmla="*/ 0 w 205"/>
                  <a:gd name="T51" fmla="*/ 0 h 120"/>
                  <a:gd name="T52" fmla="*/ 0 w 205"/>
                  <a:gd name="T53" fmla="*/ 0 h 120"/>
                  <a:gd name="T54" fmla="*/ 0 w 205"/>
                  <a:gd name="T55" fmla="*/ 0 h 120"/>
                  <a:gd name="T56" fmla="*/ 0 w 205"/>
                  <a:gd name="T57" fmla="*/ 0 h 120"/>
                  <a:gd name="T58" fmla="*/ 0 w 205"/>
                  <a:gd name="T59" fmla="*/ 0 h 120"/>
                  <a:gd name="T60" fmla="*/ 0 w 205"/>
                  <a:gd name="T61" fmla="*/ 0 h 120"/>
                  <a:gd name="T62" fmla="*/ 0 w 205"/>
                  <a:gd name="T63" fmla="*/ 0 h 120"/>
                  <a:gd name="T64" fmla="*/ 0 w 205"/>
                  <a:gd name="T65" fmla="*/ 0 h 120"/>
                  <a:gd name="T66" fmla="*/ 0 w 205"/>
                  <a:gd name="T67" fmla="*/ 0 h 120"/>
                  <a:gd name="T68" fmla="*/ 0 w 205"/>
                  <a:gd name="T69" fmla="*/ 0 h 120"/>
                  <a:gd name="T70" fmla="*/ 0 w 205"/>
                  <a:gd name="T71" fmla="*/ 0 h 120"/>
                  <a:gd name="T72" fmla="*/ 0 w 205"/>
                  <a:gd name="T73" fmla="*/ 0 h 120"/>
                  <a:gd name="T74" fmla="*/ 0 w 205"/>
                  <a:gd name="T75" fmla="*/ 0 h 120"/>
                  <a:gd name="T76" fmla="*/ 0 w 205"/>
                  <a:gd name="T77" fmla="*/ 0 h 120"/>
                  <a:gd name="T78" fmla="*/ 0 w 205"/>
                  <a:gd name="T79" fmla="*/ 0 h 120"/>
                  <a:gd name="T80" fmla="*/ 0 w 205"/>
                  <a:gd name="T81" fmla="*/ 0 h 120"/>
                  <a:gd name="T82" fmla="*/ 0 w 205"/>
                  <a:gd name="T83" fmla="*/ 0 h 120"/>
                  <a:gd name="T84" fmla="*/ 0 w 205"/>
                  <a:gd name="T85" fmla="*/ 0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5" h="120">
                    <a:moveTo>
                      <a:pt x="18" y="34"/>
                    </a:moveTo>
                    <a:lnTo>
                      <a:pt x="18" y="34"/>
                    </a:lnTo>
                    <a:lnTo>
                      <a:pt x="18" y="26"/>
                    </a:lnTo>
                    <a:lnTo>
                      <a:pt x="16" y="22"/>
                    </a:lnTo>
                    <a:lnTo>
                      <a:pt x="12" y="19"/>
                    </a:lnTo>
                    <a:lnTo>
                      <a:pt x="5" y="16"/>
                    </a:lnTo>
                    <a:lnTo>
                      <a:pt x="5" y="11"/>
                    </a:lnTo>
                    <a:lnTo>
                      <a:pt x="32" y="2"/>
                    </a:lnTo>
                    <a:lnTo>
                      <a:pt x="38" y="0"/>
                    </a:lnTo>
                    <a:lnTo>
                      <a:pt x="39" y="2"/>
                    </a:lnTo>
                    <a:lnTo>
                      <a:pt x="39" y="4"/>
                    </a:lnTo>
                    <a:lnTo>
                      <a:pt x="39" y="20"/>
                    </a:lnTo>
                    <a:lnTo>
                      <a:pt x="49" y="13"/>
                    </a:lnTo>
                    <a:lnTo>
                      <a:pt x="61" y="7"/>
                    </a:lnTo>
                    <a:lnTo>
                      <a:pt x="71" y="2"/>
                    </a:lnTo>
                    <a:lnTo>
                      <a:pt x="78" y="0"/>
                    </a:lnTo>
                    <a:lnTo>
                      <a:pt x="84" y="0"/>
                    </a:lnTo>
                    <a:lnTo>
                      <a:pt x="95" y="2"/>
                    </a:lnTo>
                    <a:lnTo>
                      <a:pt x="102" y="6"/>
                    </a:lnTo>
                    <a:lnTo>
                      <a:pt x="105" y="8"/>
                    </a:lnTo>
                    <a:lnTo>
                      <a:pt x="109" y="12"/>
                    </a:lnTo>
                    <a:lnTo>
                      <a:pt x="110" y="16"/>
                    </a:lnTo>
                    <a:lnTo>
                      <a:pt x="113" y="21"/>
                    </a:lnTo>
                    <a:lnTo>
                      <a:pt x="123" y="13"/>
                    </a:lnTo>
                    <a:lnTo>
                      <a:pt x="134" y="7"/>
                    </a:lnTo>
                    <a:lnTo>
                      <a:pt x="144" y="3"/>
                    </a:lnTo>
                    <a:lnTo>
                      <a:pt x="150" y="2"/>
                    </a:lnTo>
                    <a:lnTo>
                      <a:pt x="157" y="0"/>
                    </a:lnTo>
                    <a:lnTo>
                      <a:pt x="165" y="2"/>
                    </a:lnTo>
                    <a:lnTo>
                      <a:pt x="171" y="4"/>
                    </a:lnTo>
                    <a:lnTo>
                      <a:pt x="178" y="7"/>
                    </a:lnTo>
                    <a:lnTo>
                      <a:pt x="181" y="12"/>
                    </a:lnTo>
                    <a:lnTo>
                      <a:pt x="184" y="17"/>
                    </a:lnTo>
                    <a:lnTo>
                      <a:pt x="187" y="24"/>
                    </a:lnTo>
                    <a:lnTo>
                      <a:pt x="188" y="30"/>
                    </a:lnTo>
                    <a:lnTo>
                      <a:pt x="188" y="38"/>
                    </a:lnTo>
                    <a:lnTo>
                      <a:pt x="188" y="104"/>
                    </a:lnTo>
                    <a:lnTo>
                      <a:pt x="189" y="109"/>
                    </a:lnTo>
                    <a:lnTo>
                      <a:pt x="192" y="112"/>
                    </a:lnTo>
                    <a:lnTo>
                      <a:pt x="196" y="113"/>
                    </a:lnTo>
                    <a:lnTo>
                      <a:pt x="201" y="113"/>
                    </a:lnTo>
                    <a:lnTo>
                      <a:pt x="205" y="113"/>
                    </a:lnTo>
                    <a:lnTo>
                      <a:pt x="205" y="120"/>
                    </a:lnTo>
                    <a:lnTo>
                      <a:pt x="179" y="120"/>
                    </a:lnTo>
                    <a:lnTo>
                      <a:pt x="150" y="120"/>
                    </a:lnTo>
                    <a:lnTo>
                      <a:pt x="150" y="113"/>
                    </a:lnTo>
                    <a:lnTo>
                      <a:pt x="156" y="113"/>
                    </a:lnTo>
                    <a:lnTo>
                      <a:pt x="159" y="113"/>
                    </a:lnTo>
                    <a:lnTo>
                      <a:pt x="163" y="112"/>
                    </a:lnTo>
                    <a:lnTo>
                      <a:pt x="166" y="109"/>
                    </a:lnTo>
                    <a:lnTo>
                      <a:pt x="167" y="104"/>
                    </a:lnTo>
                    <a:lnTo>
                      <a:pt x="167" y="47"/>
                    </a:lnTo>
                    <a:lnTo>
                      <a:pt x="167" y="35"/>
                    </a:lnTo>
                    <a:lnTo>
                      <a:pt x="166" y="29"/>
                    </a:lnTo>
                    <a:lnTo>
                      <a:pt x="163" y="25"/>
                    </a:lnTo>
                    <a:lnTo>
                      <a:pt x="161" y="21"/>
                    </a:lnTo>
                    <a:lnTo>
                      <a:pt x="157" y="17"/>
                    </a:lnTo>
                    <a:lnTo>
                      <a:pt x="152" y="16"/>
                    </a:lnTo>
                    <a:lnTo>
                      <a:pt x="145" y="15"/>
                    </a:lnTo>
                    <a:lnTo>
                      <a:pt x="136" y="16"/>
                    </a:lnTo>
                    <a:lnTo>
                      <a:pt x="128" y="20"/>
                    </a:lnTo>
                    <a:lnTo>
                      <a:pt x="119" y="24"/>
                    </a:lnTo>
                    <a:lnTo>
                      <a:pt x="114" y="28"/>
                    </a:lnTo>
                    <a:lnTo>
                      <a:pt x="114" y="104"/>
                    </a:lnTo>
                    <a:lnTo>
                      <a:pt x="115" y="109"/>
                    </a:lnTo>
                    <a:lnTo>
                      <a:pt x="118" y="112"/>
                    </a:lnTo>
                    <a:lnTo>
                      <a:pt x="122" y="113"/>
                    </a:lnTo>
                    <a:lnTo>
                      <a:pt x="127" y="113"/>
                    </a:lnTo>
                    <a:lnTo>
                      <a:pt x="132" y="113"/>
                    </a:lnTo>
                    <a:lnTo>
                      <a:pt x="132" y="120"/>
                    </a:lnTo>
                    <a:lnTo>
                      <a:pt x="104" y="120"/>
                    </a:lnTo>
                    <a:lnTo>
                      <a:pt x="75" y="120"/>
                    </a:lnTo>
                    <a:lnTo>
                      <a:pt x="75" y="113"/>
                    </a:lnTo>
                    <a:lnTo>
                      <a:pt x="80" y="113"/>
                    </a:lnTo>
                    <a:lnTo>
                      <a:pt x="86" y="113"/>
                    </a:lnTo>
                    <a:lnTo>
                      <a:pt x="89" y="112"/>
                    </a:lnTo>
                    <a:lnTo>
                      <a:pt x="92" y="109"/>
                    </a:lnTo>
                    <a:lnTo>
                      <a:pt x="93" y="104"/>
                    </a:lnTo>
                    <a:lnTo>
                      <a:pt x="93" y="47"/>
                    </a:lnTo>
                    <a:lnTo>
                      <a:pt x="92" y="35"/>
                    </a:lnTo>
                    <a:lnTo>
                      <a:pt x="91" y="29"/>
                    </a:lnTo>
                    <a:lnTo>
                      <a:pt x="89" y="25"/>
                    </a:lnTo>
                    <a:lnTo>
                      <a:pt x="86" y="21"/>
                    </a:lnTo>
                    <a:lnTo>
                      <a:pt x="82" y="17"/>
                    </a:lnTo>
                    <a:lnTo>
                      <a:pt x="76" y="16"/>
                    </a:lnTo>
                    <a:lnTo>
                      <a:pt x="70" y="15"/>
                    </a:lnTo>
                    <a:lnTo>
                      <a:pt x="62" y="16"/>
                    </a:lnTo>
                    <a:lnTo>
                      <a:pt x="53" y="20"/>
                    </a:lnTo>
                    <a:lnTo>
                      <a:pt x="45" y="24"/>
                    </a:lnTo>
                    <a:lnTo>
                      <a:pt x="39" y="28"/>
                    </a:lnTo>
                    <a:lnTo>
                      <a:pt x="39" y="104"/>
                    </a:lnTo>
                    <a:lnTo>
                      <a:pt x="40" y="109"/>
                    </a:lnTo>
                    <a:lnTo>
                      <a:pt x="43" y="112"/>
                    </a:lnTo>
                    <a:lnTo>
                      <a:pt x="48" y="113"/>
                    </a:lnTo>
                    <a:lnTo>
                      <a:pt x="52" y="113"/>
                    </a:lnTo>
                    <a:lnTo>
                      <a:pt x="57" y="113"/>
                    </a:lnTo>
                    <a:lnTo>
                      <a:pt x="57" y="120"/>
                    </a:lnTo>
                    <a:lnTo>
                      <a:pt x="30" y="120"/>
                    </a:lnTo>
                    <a:lnTo>
                      <a:pt x="0" y="120"/>
                    </a:lnTo>
                    <a:lnTo>
                      <a:pt x="0" y="113"/>
                    </a:lnTo>
                    <a:lnTo>
                      <a:pt x="6" y="113"/>
                    </a:lnTo>
                    <a:lnTo>
                      <a:pt x="12" y="113"/>
                    </a:lnTo>
                    <a:lnTo>
                      <a:pt x="16" y="112"/>
                    </a:lnTo>
                    <a:lnTo>
                      <a:pt x="18" y="109"/>
                    </a:lnTo>
                    <a:lnTo>
                      <a:pt x="18" y="104"/>
                    </a:lnTo>
                    <a:lnTo>
                      <a:pt x="1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2" name="Freeform 470"/>
              <p:cNvSpPr>
                <a:spLocks noEditPoints="1"/>
              </p:cNvSpPr>
              <p:nvPr userDrawn="1"/>
            </p:nvSpPr>
            <p:spPr bwMode="auto">
              <a:xfrm>
                <a:off x="1087" y="270"/>
                <a:ext cx="19" cy="62"/>
              </a:xfrm>
              <a:custGeom>
                <a:avLst/>
                <a:gdLst>
                  <a:gd name="T0" fmla="*/ 0 w 56"/>
                  <a:gd name="T1" fmla="*/ 0 h 186"/>
                  <a:gd name="T2" fmla="*/ 0 w 56"/>
                  <a:gd name="T3" fmla="*/ 0 h 186"/>
                  <a:gd name="T4" fmla="*/ 0 w 56"/>
                  <a:gd name="T5" fmla="*/ 0 h 186"/>
                  <a:gd name="T6" fmla="*/ 0 w 56"/>
                  <a:gd name="T7" fmla="*/ 0 h 186"/>
                  <a:gd name="T8" fmla="*/ 0 w 56"/>
                  <a:gd name="T9" fmla="*/ 0 h 186"/>
                  <a:gd name="T10" fmla="*/ 0 w 56"/>
                  <a:gd name="T11" fmla="*/ 0 h 186"/>
                  <a:gd name="T12" fmla="*/ 0 w 56"/>
                  <a:gd name="T13" fmla="*/ 0 h 186"/>
                  <a:gd name="T14" fmla="*/ 0 w 56"/>
                  <a:gd name="T15" fmla="*/ 0 h 186"/>
                  <a:gd name="T16" fmla="*/ 0 w 56"/>
                  <a:gd name="T17" fmla="*/ 0 h 186"/>
                  <a:gd name="T18" fmla="*/ 0 w 56"/>
                  <a:gd name="T19" fmla="*/ 0 h 186"/>
                  <a:gd name="T20" fmla="*/ 0 w 56"/>
                  <a:gd name="T21" fmla="*/ 0 h 186"/>
                  <a:gd name="T22" fmla="*/ 0 w 56"/>
                  <a:gd name="T23" fmla="*/ 0 h 186"/>
                  <a:gd name="T24" fmla="*/ 0 w 56"/>
                  <a:gd name="T25" fmla="*/ 0 h 186"/>
                  <a:gd name="T26" fmla="*/ 0 w 56"/>
                  <a:gd name="T27" fmla="*/ 0 h 186"/>
                  <a:gd name="T28" fmla="*/ 0 w 56"/>
                  <a:gd name="T29" fmla="*/ 0 h 186"/>
                  <a:gd name="T30" fmla="*/ 0 w 56"/>
                  <a:gd name="T31" fmla="*/ 0 h 186"/>
                  <a:gd name="T32" fmla="*/ 0 w 56"/>
                  <a:gd name="T33" fmla="*/ 0 h 186"/>
                  <a:gd name="T34" fmla="*/ 0 w 56"/>
                  <a:gd name="T35" fmla="*/ 0 h 186"/>
                  <a:gd name="T36" fmla="*/ 0 w 56"/>
                  <a:gd name="T37" fmla="*/ 0 h 186"/>
                  <a:gd name="T38" fmla="*/ 0 w 56"/>
                  <a:gd name="T39" fmla="*/ 0 h 186"/>
                  <a:gd name="T40" fmla="*/ 0 w 56"/>
                  <a:gd name="T41" fmla="*/ 0 h 186"/>
                  <a:gd name="T42" fmla="*/ 0 w 56"/>
                  <a:gd name="T43" fmla="*/ 0 h 186"/>
                  <a:gd name="T44" fmla="*/ 0 w 56"/>
                  <a:gd name="T45" fmla="*/ 0 h 186"/>
                  <a:gd name="T46" fmla="*/ 0 w 56"/>
                  <a:gd name="T47" fmla="*/ 0 h 186"/>
                  <a:gd name="T48" fmla="*/ 0 w 56"/>
                  <a:gd name="T49" fmla="*/ 0 h 186"/>
                  <a:gd name="T50" fmla="*/ 0 w 56"/>
                  <a:gd name="T51" fmla="*/ 0 h 186"/>
                  <a:gd name="T52" fmla="*/ 0 w 56"/>
                  <a:gd name="T53" fmla="*/ 0 h 186"/>
                  <a:gd name="T54" fmla="*/ 0 w 56"/>
                  <a:gd name="T55" fmla="*/ 0 h 186"/>
                  <a:gd name="T56" fmla="*/ 0 w 56"/>
                  <a:gd name="T57" fmla="*/ 0 h 186"/>
                  <a:gd name="T58" fmla="*/ 0 w 56"/>
                  <a:gd name="T59" fmla="*/ 0 h 186"/>
                  <a:gd name="T60" fmla="*/ 0 w 56"/>
                  <a:gd name="T61" fmla="*/ 0 h 186"/>
                  <a:gd name="T62" fmla="*/ 0 w 56"/>
                  <a:gd name="T63" fmla="*/ 0 h 186"/>
                  <a:gd name="T64" fmla="*/ 0 w 56"/>
                  <a:gd name="T65" fmla="*/ 0 h 186"/>
                  <a:gd name="T66" fmla="*/ 0 w 56"/>
                  <a:gd name="T67" fmla="*/ 0 h 186"/>
                  <a:gd name="T68" fmla="*/ 0 w 56"/>
                  <a:gd name="T69" fmla="*/ 0 h 186"/>
                  <a:gd name="T70" fmla="*/ 0 w 56"/>
                  <a:gd name="T71" fmla="*/ 0 h 186"/>
                  <a:gd name="T72" fmla="*/ 0 w 56"/>
                  <a:gd name="T73" fmla="*/ 0 h 186"/>
                  <a:gd name="T74" fmla="*/ 0 w 56"/>
                  <a:gd name="T75" fmla="*/ 0 h 186"/>
                  <a:gd name="T76" fmla="*/ 0 w 56"/>
                  <a:gd name="T77" fmla="*/ 0 h 186"/>
                  <a:gd name="T78" fmla="*/ 0 w 56"/>
                  <a:gd name="T79" fmla="*/ 0 h 186"/>
                  <a:gd name="T80" fmla="*/ 0 w 56"/>
                  <a:gd name="T81" fmla="*/ 0 h 186"/>
                  <a:gd name="T82" fmla="*/ 0 w 56"/>
                  <a:gd name="T83" fmla="*/ 0 h 186"/>
                  <a:gd name="T84" fmla="*/ 0 w 56"/>
                  <a:gd name="T85" fmla="*/ 0 h 186"/>
                  <a:gd name="T86" fmla="*/ 0 w 56"/>
                  <a:gd name="T87" fmla="*/ 0 h 186"/>
                  <a:gd name="T88" fmla="*/ 0 w 56"/>
                  <a:gd name="T89" fmla="*/ 0 h 186"/>
                  <a:gd name="T90" fmla="*/ 0 w 56"/>
                  <a:gd name="T91" fmla="*/ 0 h 186"/>
                  <a:gd name="T92" fmla="*/ 0 w 56"/>
                  <a:gd name="T93" fmla="*/ 0 h 186"/>
                  <a:gd name="T94" fmla="*/ 0 w 56"/>
                  <a:gd name="T95" fmla="*/ 0 h 186"/>
                  <a:gd name="T96" fmla="*/ 0 w 56"/>
                  <a:gd name="T97" fmla="*/ 0 h 186"/>
                  <a:gd name="T98" fmla="*/ 0 w 56"/>
                  <a:gd name="T99" fmla="*/ 0 h 186"/>
                  <a:gd name="T100" fmla="*/ 0 w 56"/>
                  <a:gd name="T101" fmla="*/ 0 h 186"/>
                  <a:gd name="T102" fmla="*/ 0 w 56"/>
                  <a:gd name="T103" fmla="*/ 0 h 186"/>
                  <a:gd name="T104" fmla="*/ 0 w 56"/>
                  <a:gd name="T105" fmla="*/ 0 h 186"/>
                  <a:gd name="T106" fmla="*/ 0 w 56"/>
                  <a:gd name="T107" fmla="*/ 0 h 186"/>
                  <a:gd name="T108" fmla="*/ 0 w 56"/>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86">
                    <a:moveTo>
                      <a:pt x="0" y="179"/>
                    </a:moveTo>
                    <a:lnTo>
                      <a:pt x="5" y="179"/>
                    </a:lnTo>
                    <a:lnTo>
                      <a:pt x="10" y="179"/>
                    </a:lnTo>
                    <a:lnTo>
                      <a:pt x="14" y="178"/>
                    </a:lnTo>
                    <a:lnTo>
                      <a:pt x="17" y="175"/>
                    </a:lnTo>
                    <a:lnTo>
                      <a:pt x="17" y="170"/>
                    </a:lnTo>
                    <a:lnTo>
                      <a:pt x="17" y="100"/>
                    </a:lnTo>
                    <a:lnTo>
                      <a:pt x="17" y="92"/>
                    </a:lnTo>
                    <a:lnTo>
                      <a:pt x="14" y="88"/>
                    </a:lnTo>
                    <a:lnTo>
                      <a:pt x="10" y="85"/>
                    </a:lnTo>
                    <a:lnTo>
                      <a:pt x="4" y="82"/>
                    </a:lnTo>
                    <a:lnTo>
                      <a:pt x="4" y="77"/>
                    </a:lnTo>
                    <a:lnTo>
                      <a:pt x="31" y="68"/>
                    </a:lnTo>
                    <a:lnTo>
                      <a:pt x="36" y="66"/>
                    </a:lnTo>
                    <a:lnTo>
                      <a:pt x="38" y="68"/>
                    </a:lnTo>
                    <a:lnTo>
                      <a:pt x="38" y="70"/>
                    </a:lnTo>
                    <a:lnTo>
                      <a:pt x="38" y="170"/>
                    </a:lnTo>
                    <a:lnTo>
                      <a:pt x="39" y="175"/>
                    </a:lnTo>
                    <a:lnTo>
                      <a:pt x="41" y="178"/>
                    </a:lnTo>
                    <a:lnTo>
                      <a:pt x="47" y="179"/>
                    </a:lnTo>
                    <a:lnTo>
                      <a:pt x="52" y="179"/>
                    </a:lnTo>
                    <a:lnTo>
                      <a:pt x="56" y="179"/>
                    </a:lnTo>
                    <a:lnTo>
                      <a:pt x="56" y="186"/>
                    </a:lnTo>
                    <a:lnTo>
                      <a:pt x="28" y="186"/>
                    </a:lnTo>
                    <a:lnTo>
                      <a:pt x="0" y="186"/>
                    </a:lnTo>
                    <a:lnTo>
                      <a:pt x="0" y="179"/>
                    </a:lnTo>
                    <a:close/>
                    <a:moveTo>
                      <a:pt x="27" y="26"/>
                    </a:moveTo>
                    <a:lnTo>
                      <a:pt x="27" y="26"/>
                    </a:lnTo>
                    <a:lnTo>
                      <a:pt x="23" y="25"/>
                    </a:lnTo>
                    <a:lnTo>
                      <a:pt x="19" y="22"/>
                    </a:lnTo>
                    <a:lnTo>
                      <a:pt x="16" y="19"/>
                    </a:lnTo>
                    <a:lnTo>
                      <a:pt x="16" y="13"/>
                    </a:lnTo>
                    <a:lnTo>
                      <a:pt x="16" y="8"/>
                    </a:lnTo>
                    <a:lnTo>
                      <a:pt x="19" y="4"/>
                    </a:lnTo>
                    <a:lnTo>
                      <a:pt x="23" y="2"/>
                    </a:lnTo>
                    <a:lnTo>
                      <a:pt x="27" y="0"/>
                    </a:lnTo>
                    <a:lnTo>
                      <a:pt x="32" y="2"/>
                    </a:lnTo>
                    <a:lnTo>
                      <a:pt x="36" y="4"/>
                    </a:lnTo>
                    <a:lnTo>
                      <a:pt x="40" y="8"/>
                    </a:lnTo>
                    <a:lnTo>
                      <a:pt x="40" y="13"/>
                    </a:lnTo>
                    <a:lnTo>
                      <a:pt x="40"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3" name="Freeform 471"/>
              <p:cNvSpPr>
                <a:spLocks/>
              </p:cNvSpPr>
              <p:nvPr userDrawn="1"/>
            </p:nvSpPr>
            <p:spPr bwMode="auto">
              <a:xfrm>
                <a:off x="1087" y="292"/>
                <a:ext cx="19" cy="40"/>
              </a:xfrm>
              <a:custGeom>
                <a:avLst/>
                <a:gdLst>
                  <a:gd name="T0" fmla="*/ 0 w 56"/>
                  <a:gd name="T1" fmla="*/ 0 h 120"/>
                  <a:gd name="T2" fmla="*/ 0 w 56"/>
                  <a:gd name="T3" fmla="*/ 0 h 120"/>
                  <a:gd name="T4" fmla="*/ 0 w 56"/>
                  <a:gd name="T5" fmla="*/ 0 h 120"/>
                  <a:gd name="T6" fmla="*/ 0 w 56"/>
                  <a:gd name="T7" fmla="*/ 0 h 120"/>
                  <a:gd name="T8" fmla="*/ 0 w 56"/>
                  <a:gd name="T9" fmla="*/ 0 h 120"/>
                  <a:gd name="T10" fmla="*/ 0 w 56"/>
                  <a:gd name="T11" fmla="*/ 0 h 120"/>
                  <a:gd name="T12" fmla="*/ 0 w 56"/>
                  <a:gd name="T13" fmla="*/ 0 h 120"/>
                  <a:gd name="T14" fmla="*/ 0 w 56"/>
                  <a:gd name="T15" fmla="*/ 0 h 120"/>
                  <a:gd name="T16" fmla="*/ 0 w 56"/>
                  <a:gd name="T17" fmla="*/ 0 h 120"/>
                  <a:gd name="T18" fmla="*/ 0 w 56"/>
                  <a:gd name="T19" fmla="*/ 0 h 120"/>
                  <a:gd name="T20" fmla="*/ 0 w 56"/>
                  <a:gd name="T21" fmla="*/ 0 h 120"/>
                  <a:gd name="T22" fmla="*/ 0 w 56"/>
                  <a:gd name="T23" fmla="*/ 0 h 120"/>
                  <a:gd name="T24" fmla="*/ 0 w 56"/>
                  <a:gd name="T25" fmla="*/ 0 h 120"/>
                  <a:gd name="T26" fmla="*/ 0 w 56"/>
                  <a:gd name="T27" fmla="*/ 0 h 120"/>
                  <a:gd name="T28" fmla="*/ 0 w 56"/>
                  <a:gd name="T29" fmla="*/ 0 h 120"/>
                  <a:gd name="T30" fmla="*/ 0 w 56"/>
                  <a:gd name="T31" fmla="*/ 0 h 120"/>
                  <a:gd name="T32" fmla="*/ 0 w 56"/>
                  <a:gd name="T33" fmla="*/ 0 h 120"/>
                  <a:gd name="T34" fmla="*/ 0 w 56"/>
                  <a:gd name="T35" fmla="*/ 0 h 120"/>
                  <a:gd name="T36" fmla="*/ 0 w 56"/>
                  <a:gd name="T37" fmla="*/ 0 h 120"/>
                  <a:gd name="T38" fmla="*/ 0 w 56"/>
                  <a:gd name="T39" fmla="*/ 0 h 120"/>
                  <a:gd name="T40" fmla="*/ 0 w 56"/>
                  <a:gd name="T41" fmla="*/ 0 h 120"/>
                  <a:gd name="T42" fmla="*/ 0 w 56"/>
                  <a:gd name="T43" fmla="*/ 0 h 120"/>
                  <a:gd name="T44" fmla="*/ 0 w 56"/>
                  <a:gd name="T45" fmla="*/ 0 h 120"/>
                  <a:gd name="T46" fmla="*/ 0 w 56"/>
                  <a:gd name="T47" fmla="*/ 0 h 120"/>
                  <a:gd name="T48" fmla="*/ 0 w 56"/>
                  <a:gd name="T49" fmla="*/ 0 h 120"/>
                  <a:gd name="T50" fmla="*/ 0 w 56"/>
                  <a:gd name="T51" fmla="*/ 0 h 120"/>
                  <a:gd name="T52" fmla="*/ 0 w 56"/>
                  <a:gd name="T53" fmla="*/ 0 h 120"/>
                  <a:gd name="T54" fmla="*/ 0 w 56"/>
                  <a:gd name="T55" fmla="*/ 0 h 120"/>
                  <a:gd name="T56" fmla="*/ 0 w 56"/>
                  <a:gd name="T57" fmla="*/ 0 h 120"/>
                  <a:gd name="T58" fmla="*/ 0 w 56"/>
                  <a:gd name="T59" fmla="*/ 0 h 120"/>
                  <a:gd name="T60" fmla="*/ 0 w 56"/>
                  <a:gd name="T61" fmla="*/ 0 h 120"/>
                  <a:gd name="T62" fmla="*/ 0 w 56"/>
                  <a:gd name="T63" fmla="*/ 0 h 120"/>
                  <a:gd name="T64" fmla="*/ 0 w 56"/>
                  <a:gd name="T65" fmla="*/ 0 h 120"/>
                  <a:gd name="T66" fmla="*/ 0 w 56"/>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120">
                    <a:moveTo>
                      <a:pt x="0" y="113"/>
                    </a:moveTo>
                    <a:lnTo>
                      <a:pt x="5" y="113"/>
                    </a:lnTo>
                    <a:lnTo>
                      <a:pt x="10" y="113"/>
                    </a:lnTo>
                    <a:lnTo>
                      <a:pt x="14" y="112"/>
                    </a:lnTo>
                    <a:lnTo>
                      <a:pt x="17" y="109"/>
                    </a:lnTo>
                    <a:lnTo>
                      <a:pt x="17" y="104"/>
                    </a:lnTo>
                    <a:lnTo>
                      <a:pt x="17" y="34"/>
                    </a:lnTo>
                    <a:lnTo>
                      <a:pt x="17" y="26"/>
                    </a:lnTo>
                    <a:lnTo>
                      <a:pt x="14" y="22"/>
                    </a:lnTo>
                    <a:lnTo>
                      <a:pt x="10" y="19"/>
                    </a:lnTo>
                    <a:lnTo>
                      <a:pt x="4" y="16"/>
                    </a:lnTo>
                    <a:lnTo>
                      <a:pt x="4" y="11"/>
                    </a:lnTo>
                    <a:lnTo>
                      <a:pt x="31" y="2"/>
                    </a:lnTo>
                    <a:lnTo>
                      <a:pt x="36" y="0"/>
                    </a:lnTo>
                    <a:lnTo>
                      <a:pt x="38" y="2"/>
                    </a:lnTo>
                    <a:lnTo>
                      <a:pt x="38" y="4"/>
                    </a:lnTo>
                    <a:lnTo>
                      <a:pt x="38" y="104"/>
                    </a:lnTo>
                    <a:lnTo>
                      <a:pt x="39" y="109"/>
                    </a:lnTo>
                    <a:lnTo>
                      <a:pt x="41" y="112"/>
                    </a:lnTo>
                    <a:lnTo>
                      <a:pt x="47" y="113"/>
                    </a:lnTo>
                    <a:lnTo>
                      <a:pt x="52" y="113"/>
                    </a:lnTo>
                    <a:lnTo>
                      <a:pt x="56" y="113"/>
                    </a:lnTo>
                    <a:lnTo>
                      <a:pt x="56"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4" name="Freeform 472"/>
              <p:cNvSpPr>
                <a:spLocks/>
              </p:cNvSpPr>
              <p:nvPr userDrawn="1"/>
            </p:nvSpPr>
            <p:spPr bwMode="auto">
              <a:xfrm>
                <a:off x="1092" y="270"/>
                <a:ext cx="8"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w 24"/>
                  <a:gd name="T11" fmla="*/ 0 h 26"/>
                  <a:gd name="T12" fmla="*/ 0 w 24"/>
                  <a:gd name="T13" fmla="*/ 0 h 26"/>
                  <a:gd name="T14" fmla="*/ 0 w 24"/>
                  <a:gd name="T15" fmla="*/ 0 h 26"/>
                  <a:gd name="T16" fmla="*/ 0 w 24"/>
                  <a:gd name="T17" fmla="*/ 0 h 26"/>
                  <a:gd name="T18" fmla="*/ 0 w 24"/>
                  <a:gd name="T19" fmla="*/ 0 h 26"/>
                  <a:gd name="T20" fmla="*/ 0 w 24"/>
                  <a:gd name="T21" fmla="*/ 0 h 26"/>
                  <a:gd name="T22" fmla="*/ 0 w 24"/>
                  <a:gd name="T23" fmla="*/ 0 h 26"/>
                  <a:gd name="T24" fmla="*/ 0 w 24"/>
                  <a:gd name="T25" fmla="*/ 0 h 26"/>
                  <a:gd name="T26" fmla="*/ 0 w 24"/>
                  <a:gd name="T27" fmla="*/ 0 h 26"/>
                  <a:gd name="T28" fmla="*/ 0 w 24"/>
                  <a:gd name="T29" fmla="*/ 0 h 26"/>
                  <a:gd name="T30" fmla="*/ 0 w 24"/>
                  <a:gd name="T31" fmla="*/ 0 h 26"/>
                  <a:gd name="T32" fmla="*/ 0 w 24"/>
                  <a:gd name="T33" fmla="*/ 0 h 26"/>
                  <a:gd name="T34" fmla="*/ 0 w 24"/>
                  <a:gd name="T35" fmla="*/ 0 h 26"/>
                  <a:gd name="T36" fmla="*/ 0 w 24"/>
                  <a:gd name="T37" fmla="*/ 0 h 26"/>
                  <a:gd name="T38" fmla="*/ 0 w 24"/>
                  <a:gd name="T39" fmla="*/ 0 h 26"/>
                  <a:gd name="T40" fmla="*/ 0 w 24"/>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26">
                    <a:moveTo>
                      <a:pt x="11" y="26"/>
                    </a:moveTo>
                    <a:lnTo>
                      <a:pt x="11" y="26"/>
                    </a:lnTo>
                    <a:lnTo>
                      <a:pt x="7" y="25"/>
                    </a:lnTo>
                    <a:lnTo>
                      <a:pt x="3" y="22"/>
                    </a:lnTo>
                    <a:lnTo>
                      <a:pt x="0" y="19"/>
                    </a:lnTo>
                    <a:lnTo>
                      <a:pt x="0" y="13"/>
                    </a:lnTo>
                    <a:lnTo>
                      <a:pt x="0" y="8"/>
                    </a:lnTo>
                    <a:lnTo>
                      <a:pt x="3" y="4"/>
                    </a:lnTo>
                    <a:lnTo>
                      <a:pt x="7" y="2"/>
                    </a:lnTo>
                    <a:lnTo>
                      <a:pt x="11" y="0"/>
                    </a:lnTo>
                    <a:lnTo>
                      <a:pt x="16" y="2"/>
                    </a:lnTo>
                    <a:lnTo>
                      <a:pt x="20" y="4"/>
                    </a:lnTo>
                    <a:lnTo>
                      <a:pt x="24" y="8"/>
                    </a:lnTo>
                    <a:lnTo>
                      <a:pt x="24" y="13"/>
                    </a:lnTo>
                    <a:lnTo>
                      <a:pt x="24" y="19"/>
                    </a:lnTo>
                    <a:lnTo>
                      <a:pt x="20" y="22"/>
                    </a:lnTo>
                    <a:lnTo>
                      <a:pt x="16" y="25"/>
                    </a:lnTo>
                    <a:lnTo>
                      <a:pt x="11"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5" name="Freeform 473"/>
              <p:cNvSpPr>
                <a:spLocks/>
              </p:cNvSpPr>
              <p:nvPr userDrawn="1"/>
            </p:nvSpPr>
            <p:spPr bwMode="auto">
              <a:xfrm>
                <a:off x="1112"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8" y="35"/>
                    </a:moveTo>
                    <a:lnTo>
                      <a:pt x="18" y="35"/>
                    </a:lnTo>
                    <a:lnTo>
                      <a:pt x="17" y="29"/>
                    </a:lnTo>
                    <a:lnTo>
                      <a:pt x="14" y="25"/>
                    </a:lnTo>
                    <a:lnTo>
                      <a:pt x="10" y="21"/>
                    </a:lnTo>
                    <a:lnTo>
                      <a:pt x="2" y="19"/>
                    </a:lnTo>
                    <a:lnTo>
                      <a:pt x="2" y="13"/>
                    </a:lnTo>
                    <a:lnTo>
                      <a:pt x="19" y="8"/>
                    </a:lnTo>
                    <a:lnTo>
                      <a:pt x="36" y="0"/>
                    </a:lnTo>
                    <a:lnTo>
                      <a:pt x="37" y="2"/>
                    </a:lnTo>
                    <a:lnTo>
                      <a:pt x="39" y="3"/>
                    </a:lnTo>
                    <a:lnTo>
                      <a:pt x="39" y="20"/>
                    </a:lnTo>
                    <a:lnTo>
                      <a:pt x="49" y="12"/>
                    </a:lnTo>
                    <a:lnTo>
                      <a:pt x="59" y="7"/>
                    </a:lnTo>
                    <a:lnTo>
                      <a:pt x="71" y="2"/>
                    </a:lnTo>
                    <a:lnTo>
                      <a:pt x="78" y="0"/>
                    </a:lnTo>
                    <a:lnTo>
                      <a:pt x="84" y="0"/>
                    </a:lnTo>
                    <a:lnTo>
                      <a:pt x="91" y="2"/>
                    </a:lnTo>
                    <a:lnTo>
                      <a:pt x="97" y="3"/>
                    </a:lnTo>
                    <a:lnTo>
                      <a:pt x="102" y="7"/>
                    </a:lnTo>
                    <a:lnTo>
                      <a:pt x="107" y="11"/>
                    </a:lnTo>
                    <a:lnTo>
                      <a:pt x="110" y="17"/>
                    </a:lnTo>
                    <a:lnTo>
                      <a:pt x="113" y="22"/>
                    </a:lnTo>
                    <a:lnTo>
                      <a:pt x="113" y="30"/>
                    </a:lnTo>
                    <a:lnTo>
                      <a:pt x="114" y="37"/>
                    </a:lnTo>
                    <a:lnTo>
                      <a:pt x="114" y="104"/>
                    </a:lnTo>
                    <a:lnTo>
                      <a:pt x="115" y="109"/>
                    </a:lnTo>
                    <a:lnTo>
                      <a:pt x="118" y="112"/>
                    </a:lnTo>
                    <a:lnTo>
                      <a:pt x="122" y="113"/>
                    </a:lnTo>
                    <a:lnTo>
                      <a:pt x="127" y="113"/>
                    </a:lnTo>
                    <a:lnTo>
                      <a:pt x="131" y="113"/>
                    </a:lnTo>
                    <a:lnTo>
                      <a:pt x="131" y="120"/>
                    </a:lnTo>
                    <a:lnTo>
                      <a:pt x="104" y="120"/>
                    </a:lnTo>
                    <a:lnTo>
                      <a:pt x="75" y="120"/>
                    </a:lnTo>
                    <a:lnTo>
                      <a:pt x="75" y="113"/>
                    </a:lnTo>
                    <a:lnTo>
                      <a:pt x="80" y="113"/>
                    </a:lnTo>
                    <a:lnTo>
                      <a:pt x="85" y="113"/>
                    </a:lnTo>
                    <a:lnTo>
                      <a:pt x="89" y="112"/>
                    </a:lnTo>
                    <a:lnTo>
                      <a:pt x="92" y="109"/>
                    </a:lnTo>
                    <a:lnTo>
                      <a:pt x="93" y="104"/>
                    </a:lnTo>
                    <a:lnTo>
                      <a:pt x="93" y="37"/>
                    </a:lnTo>
                    <a:lnTo>
                      <a:pt x="92" y="32"/>
                    </a:lnTo>
                    <a:lnTo>
                      <a:pt x="91" y="28"/>
                    </a:lnTo>
                    <a:lnTo>
                      <a:pt x="89" y="24"/>
                    </a:lnTo>
                    <a:lnTo>
                      <a:pt x="87" y="20"/>
                    </a:lnTo>
                    <a:lnTo>
                      <a:pt x="83" y="17"/>
                    </a:lnTo>
                    <a:lnTo>
                      <a:pt x="79" y="16"/>
                    </a:lnTo>
                    <a:lnTo>
                      <a:pt x="69" y="15"/>
                    </a:lnTo>
                    <a:lnTo>
                      <a:pt x="62" y="16"/>
                    </a:lnTo>
                    <a:lnTo>
                      <a:pt x="53" y="19"/>
                    </a:lnTo>
                    <a:lnTo>
                      <a:pt x="39" y="28"/>
                    </a:lnTo>
                    <a:lnTo>
                      <a:pt x="39" y="104"/>
                    </a:lnTo>
                    <a:lnTo>
                      <a:pt x="39" y="109"/>
                    </a:lnTo>
                    <a:lnTo>
                      <a:pt x="43" y="112"/>
                    </a:lnTo>
                    <a:lnTo>
                      <a:pt x="47" y="113"/>
                    </a:lnTo>
                    <a:lnTo>
                      <a:pt x="52" y="113"/>
                    </a:lnTo>
                    <a:lnTo>
                      <a:pt x="56" y="113"/>
                    </a:lnTo>
                    <a:lnTo>
                      <a:pt x="56" y="120"/>
                    </a:lnTo>
                    <a:lnTo>
                      <a:pt x="28" y="120"/>
                    </a:lnTo>
                    <a:lnTo>
                      <a:pt x="0" y="120"/>
                    </a:lnTo>
                    <a:lnTo>
                      <a:pt x="0" y="113"/>
                    </a:lnTo>
                    <a:lnTo>
                      <a:pt x="5" y="113"/>
                    </a:lnTo>
                    <a:lnTo>
                      <a:pt x="10" y="113"/>
                    </a:lnTo>
                    <a:lnTo>
                      <a:pt x="14" y="112"/>
                    </a:lnTo>
                    <a:lnTo>
                      <a:pt x="17"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6" name="Freeform 474"/>
              <p:cNvSpPr>
                <a:spLocks noEditPoints="1"/>
              </p:cNvSpPr>
              <p:nvPr userDrawn="1"/>
            </p:nvSpPr>
            <p:spPr bwMode="auto">
              <a:xfrm>
                <a:off x="116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4" y="114"/>
                    </a:lnTo>
                    <a:lnTo>
                      <a:pt x="98" y="120"/>
                    </a:lnTo>
                    <a:lnTo>
                      <a:pt x="92" y="122"/>
                    </a:lnTo>
                    <a:lnTo>
                      <a:pt x="84" y="124"/>
                    </a:lnTo>
                    <a:lnTo>
                      <a:pt x="80" y="124"/>
                    </a:lnTo>
                    <a:lnTo>
                      <a:pt x="76" y="122"/>
                    </a:lnTo>
                    <a:lnTo>
                      <a:pt x="74" y="120"/>
                    </a:lnTo>
                    <a:lnTo>
                      <a:pt x="73" y="118"/>
                    </a:lnTo>
                    <a:lnTo>
                      <a:pt x="69" y="112"/>
                    </a:lnTo>
                    <a:lnTo>
                      <a:pt x="67" y="104"/>
                    </a:lnTo>
                    <a:lnTo>
                      <a:pt x="58" y="112"/>
                    </a:lnTo>
                    <a:lnTo>
                      <a:pt x="49" y="118"/>
                    </a:lnTo>
                    <a:lnTo>
                      <a:pt x="39" y="122"/>
                    </a:lnTo>
                    <a:lnTo>
                      <a:pt x="27" y="124"/>
                    </a:lnTo>
                    <a:lnTo>
                      <a:pt x="22" y="124"/>
                    </a:lnTo>
                    <a:lnTo>
                      <a:pt x="16" y="122"/>
                    </a:lnTo>
                    <a:lnTo>
                      <a:pt x="12" y="120"/>
                    </a:lnTo>
                    <a:lnTo>
                      <a:pt x="8" y="116"/>
                    </a:lnTo>
                    <a:lnTo>
                      <a:pt x="4" y="113"/>
                    </a:lnTo>
                    <a:lnTo>
                      <a:pt x="1" y="108"/>
                    </a:lnTo>
                    <a:lnTo>
                      <a:pt x="0" y="104"/>
                    </a:lnTo>
                    <a:lnTo>
                      <a:pt x="0" y="99"/>
                    </a:lnTo>
                    <a:lnTo>
                      <a:pt x="0" y="91"/>
                    </a:lnTo>
                    <a:lnTo>
                      <a:pt x="3" y="86"/>
                    </a:lnTo>
                    <a:lnTo>
                      <a:pt x="6" y="81"/>
                    </a:lnTo>
                    <a:lnTo>
                      <a:pt x="13" y="76"/>
                    </a:lnTo>
                    <a:lnTo>
                      <a:pt x="22" y="72"/>
                    </a:lnTo>
                    <a:lnTo>
                      <a:pt x="34" y="67"/>
                    </a:lnTo>
                    <a:lnTo>
                      <a:pt x="67" y="55"/>
                    </a:lnTo>
                    <a:lnTo>
                      <a:pt x="67" y="37"/>
                    </a:lnTo>
                    <a:lnTo>
                      <a:pt x="67" y="32"/>
                    </a:lnTo>
                    <a:lnTo>
                      <a:pt x="66" y="28"/>
                    </a:lnTo>
                    <a:lnTo>
                      <a:pt x="63" y="24"/>
                    </a:lnTo>
                    <a:lnTo>
                      <a:pt x="61" y="20"/>
                    </a:lnTo>
                    <a:lnTo>
                      <a:pt x="57" y="19"/>
                    </a:lnTo>
                    <a:lnTo>
                      <a:pt x="53" y="16"/>
                    </a:lnTo>
                    <a:lnTo>
                      <a:pt x="48" y="15"/>
                    </a:lnTo>
                    <a:lnTo>
                      <a:pt x="43" y="15"/>
                    </a:lnTo>
                    <a:lnTo>
                      <a:pt x="35" y="16"/>
                    </a:lnTo>
                    <a:lnTo>
                      <a:pt x="28" y="20"/>
                    </a:lnTo>
                    <a:lnTo>
                      <a:pt x="25" y="25"/>
                    </a:lnTo>
                    <a:lnTo>
                      <a:pt x="22" y="33"/>
                    </a:lnTo>
                    <a:lnTo>
                      <a:pt x="21" y="38"/>
                    </a:lnTo>
                    <a:lnTo>
                      <a:pt x="17" y="41"/>
                    </a:lnTo>
                    <a:lnTo>
                      <a:pt x="13" y="43"/>
                    </a:lnTo>
                    <a:lnTo>
                      <a:pt x="8" y="45"/>
                    </a:lnTo>
                    <a:lnTo>
                      <a:pt x="5" y="43"/>
                    </a:lnTo>
                    <a:lnTo>
                      <a:pt x="4" y="42"/>
                    </a:lnTo>
                    <a:lnTo>
                      <a:pt x="3" y="39"/>
                    </a:lnTo>
                    <a:lnTo>
                      <a:pt x="4" y="34"/>
                    </a:lnTo>
                    <a:lnTo>
                      <a:pt x="5" y="29"/>
                    </a:lnTo>
                    <a:lnTo>
                      <a:pt x="8" y="26"/>
                    </a:lnTo>
                    <a:lnTo>
                      <a:pt x="12" y="22"/>
                    </a:lnTo>
                    <a:lnTo>
                      <a:pt x="21" y="16"/>
                    </a:lnTo>
                    <a:lnTo>
                      <a:pt x="34" y="10"/>
                    </a:lnTo>
                    <a:lnTo>
                      <a:pt x="44" y="3"/>
                    </a:lnTo>
                    <a:lnTo>
                      <a:pt x="51" y="2"/>
                    </a:lnTo>
                    <a:lnTo>
                      <a:pt x="57" y="0"/>
                    </a:lnTo>
                    <a:lnTo>
                      <a:pt x="66" y="2"/>
                    </a:lnTo>
                    <a:lnTo>
                      <a:pt x="76" y="6"/>
                    </a:lnTo>
                    <a:lnTo>
                      <a:pt x="82" y="10"/>
                    </a:lnTo>
                    <a:lnTo>
                      <a:pt x="86" y="13"/>
                    </a:lnTo>
                    <a:lnTo>
                      <a:pt x="88" y="17"/>
                    </a:lnTo>
                    <a:lnTo>
                      <a:pt x="88" y="22"/>
                    </a:lnTo>
                    <a:lnTo>
                      <a:pt x="88" y="95"/>
                    </a:lnTo>
                    <a:lnTo>
                      <a:pt x="89" y="102"/>
                    </a:lnTo>
                    <a:lnTo>
                      <a:pt x="91" y="107"/>
                    </a:lnTo>
                    <a:lnTo>
                      <a:pt x="93" y="109"/>
                    </a:lnTo>
                    <a:lnTo>
                      <a:pt x="98" y="109"/>
                    </a:lnTo>
                    <a:lnTo>
                      <a:pt x="104" y="108"/>
                    </a:lnTo>
                    <a:lnTo>
                      <a:pt x="108" y="105"/>
                    </a:lnTo>
                    <a:lnTo>
                      <a:pt x="110" y="109"/>
                    </a:lnTo>
                    <a:close/>
                    <a:moveTo>
                      <a:pt x="67" y="63"/>
                    </a:moveTo>
                    <a:lnTo>
                      <a:pt x="67" y="63"/>
                    </a:lnTo>
                    <a:lnTo>
                      <a:pt x="54" y="67"/>
                    </a:lnTo>
                    <a:lnTo>
                      <a:pt x="39" y="72"/>
                    </a:lnTo>
                    <a:lnTo>
                      <a:pt x="32" y="76"/>
                    </a:lnTo>
                    <a:lnTo>
                      <a:pt x="26" y="81"/>
                    </a:lnTo>
                    <a:lnTo>
                      <a:pt x="22" y="86"/>
                    </a:lnTo>
                    <a:lnTo>
                      <a:pt x="21" y="90"/>
                    </a:lnTo>
                    <a:lnTo>
                      <a:pt x="21" y="92"/>
                    </a:lnTo>
                    <a:lnTo>
                      <a:pt x="22" y="100"/>
                    </a:lnTo>
                    <a:lnTo>
                      <a:pt x="26" y="105"/>
                    </a:lnTo>
                    <a:lnTo>
                      <a:pt x="31" y="111"/>
                    </a:lnTo>
                    <a:lnTo>
                      <a:pt x="35" y="111"/>
                    </a:lnTo>
                    <a:lnTo>
                      <a:pt x="39" y="112"/>
                    </a:lnTo>
                    <a:lnTo>
                      <a:pt x="48" y="111"/>
                    </a:lnTo>
                    <a:lnTo>
                      <a:pt x="54" y="107"/>
                    </a:lnTo>
                    <a:lnTo>
                      <a:pt x="61"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7" name="Freeform 475"/>
              <p:cNvSpPr>
                <a:spLocks/>
              </p:cNvSpPr>
              <p:nvPr userDrawn="1"/>
            </p:nvSpPr>
            <p:spPr bwMode="auto">
              <a:xfrm>
                <a:off x="1202" y="284"/>
                <a:ext cx="26"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1" y="140"/>
                    </a:lnTo>
                    <a:lnTo>
                      <a:pt x="52" y="144"/>
                    </a:lnTo>
                    <a:lnTo>
                      <a:pt x="42" y="146"/>
                    </a:lnTo>
                    <a:lnTo>
                      <a:pt x="36" y="146"/>
                    </a:lnTo>
                    <a:lnTo>
                      <a:pt x="31" y="144"/>
                    </a:lnTo>
                    <a:lnTo>
                      <a:pt x="27" y="142"/>
                    </a:lnTo>
                    <a:lnTo>
                      <a:pt x="23" y="139"/>
                    </a:lnTo>
                    <a:lnTo>
                      <a:pt x="21" y="136"/>
                    </a:lnTo>
                    <a:lnTo>
                      <a:pt x="20" y="131"/>
                    </a:lnTo>
                    <a:lnTo>
                      <a:pt x="18" y="127"/>
                    </a:lnTo>
                    <a:lnTo>
                      <a:pt x="17" y="122"/>
                    </a:lnTo>
                    <a:lnTo>
                      <a:pt x="17" y="41"/>
                    </a:lnTo>
                    <a:lnTo>
                      <a:pt x="0" y="41"/>
                    </a:lnTo>
                    <a:lnTo>
                      <a:pt x="0" y="37"/>
                    </a:lnTo>
                    <a:lnTo>
                      <a:pt x="9" y="29"/>
                    </a:lnTo>
                    <a:lnTo>
                      <a:pt x="18"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8" name="Freeform 476"/>
              <p:cNvSpPr>
                <a:spLocks noEditPoints="1"/>
              </p:cNvSpPr>
              <p:nvPr userDrawn="1"/>
            </p:nvSpPr>
            <p:spPr bwMode="auto">
              <a:xfrm>
                <a:off x="1235" y="270"/>
                <a:ext cx="19" cy="62"/>
              </a:xfrm>
              <a:custGeom>
                <a:avLst/>
                <a:gdLst>
                  <a:gd name="T0" fmla="*/ 0 w 55"/>
                  <a:gd name="T1" fmla="*/ 0 h 186"/>
                  <a:gd name="T2" fmla="*/ 0 w 55"/>
                  <a:gd name="T3" fmla="*/ 0 h 186"/>
                  <a:gd name="T4" fmla="*/ 0 w 55"/>
                  <a:gd name="T5" fmla="*/ 0 h 186"/>
                  <a:gd name="T6" fmla="*/ 0 w 55"/>
                  <a:gd name="T7" fmla="*/ 0 h 186"/>
                  <a:gd name="T8" fmla="*/ 0 w 55"/>
                  <a:gd name="T9" fmla="*/ 0 h 186"/>
                  <a:gd name="T10" fmla="*/ 0 w 55"/>
                  <a:gd name="T11" fmla="*/ 0 h 186"/>
                  <a:gd name="T12" fmla="*/ 0 w 55"/>
                  <a:gd name="T13" fmla="*/ 0 h 186"/>
                  <a:gd name="T14" fmla="*/ 0 w 55"/>
                  <a:gd name="T15" fmla="*/ 0 h 186"/>
                  <a:gd name="T16" fmla="*/ 0 w 55"/>
                  <a:gd name="T17" fmla="*/ 0 h 186"/>
                  <a:gd name="T18" fmla="*/ 0 w 55"/>
                  <a:gd name="T19" fmla="*/ 0 h 186"/>
                  <a:gd name="T20" fmla="*/ 0 w 55"/>
                  <a:gd name="T21" fmla="*/ 0 h 186"/>
                  <a:gd name="T22" fmla="*/ 0 w 55"/>
                  <a:gd name="T23" fmla="*/ 0 h 186"/>
                  <a:gd name="T24" fmla="*/ 0 w 55"/>
                  <a:gd name="T25" fmla="*/ 0 h 186"/>
                  <a:gd name="T26" fmla="*/ 0 w 55"/>
                  <a:gd name="T27" fmla="*/ 0 h 186"/>
                  <a:gd name="T28" fmla="*/ 0 w 55"/>
                  <a:gd name="T29" fmla="*/ 0 h 186"/>
                  <a:gd name="T30" fmla="*/ 0 w 55"/>
                  <a:gd name="T31" fmla="*/ 0 h 186"/>
                  <a:gd name="T32" fmla="*/ 0 w 55"/>
                  <a:gd name="T33" fmla="*/ 0 h 186"/>
                  <a:gd name="T34" fmla="*/ 0 w 55"/>
                  <a:gd name="T35" fmla="*/ 0 h 186"/>
                  <a:gd name="T36" fmla="*/ 0 w 55"/>
                  <a:gd name="T37" fmla="*/ 0 h 186"/>
                  <a:gd name="T38" fmla="*/ 0 w 55"/>
                  <a:gd name="T39" fmla="*/ 0 h 186"/>
                  <a:gd name="T40" fmla="*/ 0 w 55"/>
                  <a:gd name="T41" fmla="*/ 0 h 186"/>
                  <a:gd name="T42" fmla="*/ 0 w 55"/>
                  <a:gd name="T43" fmla="*/ 0 h 186"/>
                  <a:gd name="T44" fmla="*/ 0 w 55"/>
                  <a:gd name="T45" fmla="*/ 0 h 186"/>
                  <a:gd name="T46" fmla="*/ 0 w 55"/>
                  <a:gd name="T47" fmla="*/ 0 h 186"/>
                  <a:gd name="T48" fmla="*/ 0 w 55"/>
                  <a:gd name="T49" fmla="*/ 0 h 186"/>
                  <a:gd name="T50" fmla="*/ 0 w 55"/>
                  <a:gd name="T51" fmla="*/ 0 h 186"/>
                  <a:gd name="T52" fmla="*/ 0 w 55"/>
                  <a:gd name="T53" fmla="*/ 0 h 186"/>
                  <a:gd name="T54" fmla="*/ 0 w 55"/>
                  <a:gd name="T55" fmla="*/ 0 h 186"/>
                  <a:gd name="T56" fmla="*/ 0 w 55"/>
                  <a:gd name="T57" fmla="*/ 0 h 186"/>
                  <a:gd name="T58" fmla="*/ 0 w 55"/>
                  <a:gd name="T59" fmla="*/ 0 h 186"/>
                  <a:gd name="T60" fmla="*/ 0 w 55"/>
                  <a:gd name="T61" fmla="*/ 0 h 186"/>
                  <a:gd name="T62" fmla="*/ 0 w 55"/>
                  <a:gd name="T63" fmla="*/ 0 h 186"/>
                  <a:gd name="T64" fmla="*/ 0 w 55"/>
                  <a:gd name="T65" fmla="*/ 0 h 186"/>
                  <a:gd name="T66" fmla="*/ 0 w 55"/>
                  <a:gd name="T67" fmla="*/ 0 h 186"/>
                  <a:gd name="T68" fmla="*/ 0 w 55"/>
                  <a:gd name="T69" fmla="*/ 0 h 186"/>
                  <a:gd name="T70" fmla="*/ 0 w 55"/>
                  <a:gd name="T71" fmla="*/ 0 h 186"/>
                  <a:gd name="T72" fmla="*/ 0 w 55"/>
                  <a:gd name="T73" fmla="*/ 0 h 186"/>
                  <a:gd name="T74" fmla="*/ 0 w 55"/>
                  <a:gd name="T75" fmla="*/ 0 h 186"/>
                  <a:gd name="T76" fmla="*/ 0 w 55"/>
                  <a:gd name="T77" fmla="*/ 0 h 186"/>
                  <a:gd name="T78" fmla="*/ 0 w 55"/>
                  <a:gd name="T79" fmla="*/ 0 h 186"/>
                  <a:gd name="T80" fmla="*/ 0 w 55"/>
                  <a:gd name="T81" fmla="*/ 0 h 186"/>
                  <a:gd name="T82" fmla="*/ 0 w 55"/>
                  <a:gd name="T83" fmla="*/ 0 h 186"/>
                  <a:gd name="T84" fmla="*/ 0 w 55"/>
                  <a:gd name="T85" fmla="*/ 0 h 186"/>
                  <a:gd name="T86" fmla="*/ 0 w 55"/>
                  <a:gd name="T87" fmla="*/ 0 h 186"/>
                  <a:gd name="T88" fmla="*/ 0 w 55"/>
                  <a:gd name="T89" fmla="*/ 0 h 186"/>
                  <a:gd name="T90" fmla="*/ 0 w 55"/>
                  <a:gd name="T91" fmla="*/ 0 h 186"/>
                  <a:gd name="T92" fmla="*/ 0 w 55"/>
                  <a:gd name="T93" fmla="*/ 0 h 186"/>
                  <a:gd name="T94" fmla="*/ 0 w 55"/>
                  <a:gd name="T95" fmla="*/ 0 h 186"/>
                  <a:gd name="T96" fmla="*/ 0 w 55"/>
                  <a:gd name="T97" fmla="*/ 0 h 186"/>
                  <a:gd name="T98" fmla="*/ 0 w 55"/>
                  <a:gd name="T99" fmla="*/ 0 h 186"/>
                  <a:gd name="T100" fmla="*/ 0 w 55"/>
                  <a:gd name="T101" fmla="*/ 0 h 186"/>
                  <a:gd name="T102" fmla="*/ 0 w 55"/>
                  <a:gd name="T103" fmla="*/ 0 h 186"/>
                  <a:gd name="T104" fmla="*/ 0 w 55"/>
                  <a:gd name="T105" fmla="*/ 0 h 186"/>
                  <a:gd name="T106" fmla="*/ 0 w 55"/>
                  <a:gd name="T107" fmla="*/ 0 h 186"/>
                  <a:gd name="T108" fmla="*/ 0 w 55"/>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 h="186">
                    <a:moveTo>
                      <a:pt x="0" y="179"/>
                    </a:moveTo>
                    <a:lnTo>
                      <a:pt x="5" y="179"/>
                    </a:lnTo>
                    <a:lnTo>
                      <a:pt x="10" y="179"/>
                    </a:lnTo>
                    <a:lnTo>
                      <a:pt x="14" y="178"/>
                    </a:lnTo>
                    <a:lnTo>
                      <a:pt x="16" y="175"/>
                    </a:lnTo>
                    <a:lnTo>
                      <a:pt x="16" y="170"/>
                    </a:lnTo>
                    <a:lnTo>
                      <a:pt x="16" y="100"/>
                    </a:lnTo>
                    <a:lnTo>
                      <a:pt x="16" y="92"/>
                    </a:lnTo>
                    <a:lnTo>
                      <a:pt x="14" y="88"/>
                    </a:lnTo>
                    <a:lnTo>
                      <a:pt x="10" y="85"/>
                    </a:lnTo>
                    <a:lnTo>
                      <a:pt x="4" y="82"/>
                    </a:lnTo>
                    <a:lnTo>
                      <a:pt x="4" y="77"/>
                    </a:lnTo>
                    <a:lnTo>
                      <a:pt x="31" y="68"/>
                    </a:lnTo>
                    <a:lnTo>
                      <a:pt x="36" y="66"/>
                    </a:lnTo>
                    <a:lnTo>
                      <a:pt x="37" y="68"/>
                    </a:lnTo>
                    <a:lnTo>
                      <a:pt x="37" y="70"/>
                    </a:lnTo>
                    <a:lnTo>
                      <a:pt x="37" y="170"/>
                    </a:lnTo>
                    <a:lnTo>
                      <a:pt x="39" y="175"/>
                    </a:lnTo>
                    <a:lnTo>
                      <a:pt x="41" y="178"/>
                    </a:lnTo>
                    <a:lnTo>
                      <a:pt x="46" y="179"/>
                    </a:lnTo>
                    <a:lnTo>
                      <a:pt x="51" y="179"/>
                    </a:lnTo>
                    <a:lnTo>
                      <a:pt x="55" y="179"/>
                    </a:lnTo>
                    <a:lnTo>
                      <a:pt x="55" y="186"/>
                    </a:lnTo>
                    <a:lnTo>
                      <a:pt x="28" y="186"/>
                    </a:lnTo>
                    <a:lnTo>
                      <a:pt x="0" y="186"/>
                    </a:lnTo>
                    <a:lnTo>
                      <a:pt x="0" y="179"/>
                    </a:lnTo>
                    <a:close/>
                    <a:moveTo>
                      <a:pt x="27" y="26"/>
                    </a:moveTo>
                    <a:lnTo>
                      <a:pt x="27" y="26"/>
                    </a:lnTo>
                    <a:lnTo>
                      <a:pt x="23" y="25"/>
                    </a:lnTo>
                    <a:lnTo>
                      <a:pt x="18" y="22"/>
                    </a:lnTo>
                    <a:lnTo>
                      <a:pt x="15" y="19"/>
                    </a:lnTo>
                    <a:lnTo>
                      <a:pt x="15" y="13"/>
                    </a:lnTo>
                    <a:lnTo>
                      <a:pt x="15" y="8"/>
                    </a:lnTo>
                    <a:lnTo>
                      <a:pt x="19" y="4"/>
                    </a:lnTo>
                    <a:lnTo>
                      <a:pt x="23" y="2"/>
                    </a:lnTo>
                    <a:lnTo>
                      <a:pt x="27" y="0"/>
                    </a:lnTo>
                    <a:lnTo>
                      <a:pt x="32" y="2"/>
                    </a:lnTo>
                    <a:lnTo>
                      <a:pt x="36" y="4"/>
                    </a:lnTo>
                    <a:lnTo>
                      <a:pt x="39" y="8"/>
                    </a:lnTo>
                    <a:lnTo>
                      <a:pt x="40" y="13"/>
                    </a:lnTo>
                    <a:lnTo>
                      <a:pt x="39"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9" name="Freeform 477"/>
              <p:cNvSpPr>
                <a:spLocks/>
              </p:cNvSpPr>
              <p:nvPr userDrawn="1"/>
            </p:nvSpPr>
            <p:spPr bwMode="auto">
              <a:xfrm>
                <a:off x="1235" y="292"/>
                <a:ext cx="19" cy="40"/>
              </a:xfrm>
              <a:custGeom>
                <a:avLst/>
                <a:gdLst>
                  <a:gd name="T0" fmla="*/ 0 w 55"/>
                  <a:gd name="T1" fmla="*/ 0 h 120"/>
                  <a:gd name="T2" fmla="*/ 0 w 55"/>
                  <a:gd name="T3" fmla="*/ 0 h 120"/>
                  <a:gd name="T4" fmla="*/ 0 w 55"/>
                  <a:gd name="T5" fmla="*/ 0 h 120"/>
                  <a:gd name="T6" fmla="*/ 0 w 55"/>
                  <a:gd name="T7" fmla="*/ 0 h 120"/>
                  <a:gd name="T8" fmla="*/ 0 w 55"/>
                  <a:gd name="T9" fmla="*/ 0 h 120"/>
                  <a:gd name="T10" fmla="*/ 0 w 55"/>
                  <a:gd name="T11" fmla="*/ 0 h 120"/>
                  <a:gd name="T12" fmla="*/ 0 w 55"/>
                  <a:gd name="T13" fmla="*/ 0 h 120"/>
                  <a:gd name="T14" fmla="*/ 0 w 55"/>
                  <a:gd name="T15" fmla="*/ 0 h 120"/>
                  <a:gd name="T16" fmla="*/ 0 w 55"/>
                  <a:gd name="T17" fmla="*/ 0 h 120"/>
                  <a:gd name="T18" fmla="*/ 0 w 55"/>
                  <a:gd name="T19" fmla="*/ 0 h 120"/>
                  <a:gd name="T20" fmla="*/ 0 w 55"/>
                  <a:gd name="T21" fmla="*/ 0 h 120"/>
                  <a:gd name="T22" fmla="*/ 0 w 55"/>
                  <a:gd name="T23" fmla="*/ 0 h 120"/>
                  <a:gd name="T24" fmla="*/ 0 w 55"/>
                  <a:gd name="T25" fmla="*/ 0 h 120"/>
                  <a:gd name="T26" fmla="*/ 0 w 55"/>
                  <a:gd name="T27" fmla="*/ 0 h 120"/>
                  <a:gd name="T28" fmla="*/ 0 w 55"/>
                  <a:gd name="T29" fmla="*/ 0 h 120"/>
                  <a:gd name="T30" fmla="*/ 0 w 55"/>
                  <a:gd name="T31" fmla="*/ 0 h 120"/>
                  <a:gd name="T32" fmla="*/ 0 w 55"/>
                  <a:gd name="T33" fmla="*/ 0 h 120"/>
                  <a:gd name="T34" fmla="*/ 0 w 55"/>
                  <a:gd name="T35" fmla="*/ 0 h 120"/>
                  <a:gd name="T36" fmla="*/ 0 w 55"/>
                  <a:gd name="T37" fmla="*/ 0 h 120"/>
                  <a:gd name="T38" fmla="*/ 0 w 55"/>
                  <a:gd name="T39" fmla="*/ 0 h 120"/>
                  <a:gd name="T40" fmla="*/ 0 w 55"/>
                  <a:gd name="T41" fmla="*/ 0 h 120"/>
                  <a:gd name="T42" fmla="*/ 0 w 55"/>
                  <a:gd name="T43" fmla="*/ 0 h 120"/>
                  <a:gd name="T44" fmla="*/ 0 w 55"/>
                  <a:gd name="T45" fmla="*/ 0 h 120"/>
                  <a:gd name="T46" fmla="*/ 0 w 55"/>
                  <a:gd name="T47" fmla="*/ 0 h 120"/>
                  <a:gd name="T48" fmla="*/ 0 w 55"/>
                  <a:gd name="T49" fmla="*/ 0 h 120"/>
                  <a:gd name="T50" fmla="*/ 0 w 55"/>
                  <a:gd name="T51" fmla="*/ 0 h 120"/>
                  <a:gd name="T52" fmla="*/ 0 w 55"/>
                  <a:gd name="T53" fmla="*/ 0 h 120"/>
                  <a:gd name="T54" fmla="*/ 0 w 55"/>
                  <a:gd name="T55" fmla="*/ 0 h 120"/>
                  <a:gd name="T56" fmla="*/ 0 w 55"/>
                  <a:gd name="T57" fmla="*/ 0 h 120"/>
                  <a:gd name="T58" fmla="*/ 0 w 55"/>
                  <a:gd name="T59" fmla="*/ 0 h 120"/>
                  <a:gd name="T60" fmla="*/ 0 w 55"/>
                  <a:gd name="T61" fmla="*/ 0 h 120"/>
                  <a:gd name="T62" fmla="*/ 0 w 55"/>
                  <a:gd name="T63" fmla="*/ 0 h 120"/>
                  <a:gd name="T64" fmla="*/ 0 w 55"/>
                  <a:gd name="T65" fmla="*/ 0 h 120"/>
                  <a:gd name="T66" fmla="*/ 0 w 55"/>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 h="120">
                    <a:moveTo>
                      <a:pt x="0" y="113"/>
                    </a:moveTo>
                    <a:lnTo>
                      <a:pt x="5" y="113"/>
                    </a:lnTo>
                    <a:lnTo>
                      <a:pt x="10" y="113"/>
                    </a:lnTo>
                    <a:lnTo>
                      <a:pt x="14" y="112"/>
                    </a:lnTo>
                    <a:lnTo>
                      <a:pt x="16" y="109"/>
                    </a:lnTo>
                    <a:lnTo>
                      <a:pt x="16" y="104"/>
                    </a:lnTo>
                    <a:lnTo>
                      <a:pt x="16" y="34"/>
                    </a:lnTo>
                    <a:lnTo>
                      <a:pt x="16" y="26"/>
                    </a:lnTo>
                    <a:lnTo>
                      <a:pt x="14" y="22"/>
                    </a:lnTo>
                    <a:lnTo>
                      <a:pt x="10" y="19"/>
                    </a:lnTo>
                    <a:lnTo>
                      <a:pt x="4" y="16"/>
                    </a:lnTo>
                    <a:lnTo>
                      <a:pt x="4" y="11"/>
                    </a:lnTo>
                    <a:lnTo>
                      <a:pt x="31" y="2"/>
                    </a:lnTo>
                    <a:lnTo>
                      <a:pt x="36" y="0"/>
                    </a:lnTo>
                    <a:lnTo>
                      <a:pt x="37" y="2"/>
                    </a:lnTo>
                    <a:lnTo>
                      <a:pt x="37" y="4"/>
                    </a:lnTo>
                    <a:lnTo>
                      <a:pt x="37" y="104"/>
                    </a:lnTo>
                    <a:lnTo>
                      <a:pt x="39" y="109"/>
                    </a:lnTo>
                    <a:lnTo>
                      <a:pt x="41" y="112"/>
                    </a:lnTo>
                    <a:lnTo>
                      <a:pt x="46" y="113"/>
                    </a:lnTo>
                    <a:lnTo>
                      <a:pt x="51" y="113"/>
                    </a:lnTo>
                    <a:lnTo>
                      <a:pt x="55" y="113"/>
                    </a:lnTo>
                    <a:lnTo>
                      <a:pt x="55"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50" name="Freeform 478"/>
              <p:cNvSpPr>
                <a:spLocks/>
              </p:cNvSpPr>
              <p:nvPr userDrawn="1"/>
            </p:nvSpPr>
            <p:spPr bwMode="auto">
              <a:xfrm>
                <a:off x="1240" y="270"/>
                <a:ext cx="9" cy="8"/>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w 25"/>
                  <a:gd name="T11" fmla="*/ 0 h 26"/>
                  <a:gd name="T12" fmla="*/ 0 w 25"/>
                  <a:gd name="T13" fmla="*/ 0 h 26"/>
                  <a:gd name="T14" fmla="*/ 0 w 25"/>
                  <a:gd name="T15" fmla="*/ 0 h 26"/>
                  <a:gd name="T16" fmla="*/ 0 w 25"/>
                  <a:gd name="T17" fmla="*/ 0 h 26"/>
                  <a:gd name="T18" fmla="*/ 0 w 25"/>
                  <a:gd name="T19" fmla="*/ 0 h 26"/>
                  <a:gd name="T20" fmla="*/ 0 w 25"/>
                  <a:gd name="T21" fmla="*/ 0 h 26"/>
                  <a:gd name="T22" fmla="*/ 0 w 25"/>
                  <a:gd name="T23" fmla="*/ 0 h 26"/>
                  <a:gd name="T24" fmla="*/ 0 w 25"/>
                  <a:gd name="T25" fmla="*/ 0 h 26"/>
                  <a:gd name="T26" fmla="*/ 0 w 25"/>
                  <a:gd name="T27" fmla="*/ 0 h 26"/>
                  <a:gd name="T28" fmla="*/ 0 w 25"/>
                  <a:gd name="T29" fmla="*/ 0 h 26"/>
                  <a:gd name="T30" fmla="*/ 0 w 25"/>
                  <a:gd name="T31" fmla="*/ 0 h 26"/>
                  <a:gd name="T32" fmla="*/ 0 w 25"/>
                  <a:gd name="T33" fmla="*/ 0 h 26"/>
                  <a:gd name="T34" fmla="*/ 0 w 25"/>
                  <a:gd name="T35" fmla="*/ 0 h 26"/>
                  <a:gd name="T36" fmla="*/ 0 w 25"/>
                  <a:gd name="T37" fmla="*/ 0 h 26"/>
                  <a:gd name="T38" fmla="*/ 0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12" y="26"/>
                    </a:moveTo>
                    <a:lnTo>
                      <a:pt x="12" y="26"/>
                    </a:lnTo>
                    <a:lnTo>
                      <a:pt x="8" y="25"/>
                    </a:lnTo>
                    <a:lnTo>
                      <a:pt x="3" y="22"/>
                    </a:lnTo>
                    <a:lnTo>
                      <a:pt x="0" y="19"/>
                    </a:lnTo>
                    <a:lnTo>
                      <a:pt x="0" y="13"/>
                    </a:lnTo>
                    <a:lnTo>
                      <a:pt x="0" y="8"/>
                    </a:lnTo>
                    <a:lnTo>
                      <a:pt x="4" y="4"/>
                    </a:lnTo>
                    <a:lnTo>
                      <a:pt x="8" y="2"/>
                    </a:lnTo>
                    <a:lnTo>
                      <a:pt x="12" y="0"/>
                    </a:lnTo>
                    <a:lnTo>
                      <a:pt x="17" y="2"/>
                    </a:lnTo>
                    <a:lnTo>
                      <a:pt x="21" y="4"/>
                    </a:lnTo>
                    <a:lnTo>
                      <a:pt x="24" y="8"/>
                    </a:lnTo>
                    <a:lnTo>
                      <a:pt x="25" y="13"/>
                    </a:lnTo>
                    <a:lnTo>
                      <a:pt x="24" y="19"/>
                    </a:lnTo>
                    <a:lnTo>
                      <a:pt x="21" y="22"/>
                    </a:lnTo>
                    <a:lnTo>
                      <a:pt x="17" y="25"/>
                    </a:lnTo>
                    <a:lnTo>
                      <a:pt x="12"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51" name="Freeform 479"/>
              <p:cNvSpPr>
                <a:spLocks noEditPoints="1"/>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close/>
                    <a:moveTo>
                      <a:pt x="62" y="117"/>
                    </a:moveTo>
                    <a:lnTo>
                      <a:pt x="62" y="117"/>
                    </a:lnTo>
                    <a:lnTo>
                      <a:pt x="71" y="116"/>
                    </a:lnTo>
                    <a:lnTo>
                      <a:pt x="79" y="112"/>
                    </a:lnTo>
                    <a:lnTo>
                      <a:pt x="85" y="107"/>
                    </a:lnTo>
                    <a:lnTo>
                      <a:pt x="90" y="99"/>
                    </a:lnTo>
                    <a:lnTo>
                      <a:pt x="94" y="91"/>
                    </a:lnTo>
                    <a:lnTo>
                      <a:pt x="97" y="82"/>
                    </a:lnTo>
                    <a:lnTo>
                      <a:pt x="98" y="73"/>
                    </a:lnTo>
                    <a:lnTo>
                      <a:pt x="98" y="64"/>
                    </a:lnTo>
                    <a:lnTo>
                      <a:pt x="98" y="56"/>
                    </a:lnTo>
                    <a:lnTo>
                      <a:pt x="97" y="46"/>
                    </a:lnTo>
                    <a:lnTo>
                      <a:pt x="93" y="37"/>
                    </a:lnTo>
                    <a:lnTo>
                      <a:pt x="89" y="28"/>
                    </a:lnTo>
                    <a:lnTo>
                      <a:pt x="84" y="20"/>
                    </a:lnTo>
                    <a:lnTo>
                      <a:pt x="77" y="13"/>
                    </a:lnTo>
                    <a:lnTo>
                      <a:pt x="70" y="10"/>
                    </a:lnTo>
                    <a:lnTo>
                      <a:pt x="64" y="8"/>
                    </a:lnTo>
                    <a:lnTo>
                      <a:pt x="59" y="7"/>
                    </a:lnTo>
                    <a:lnTo>
                      <a:pt x="50" y="8"/>
                    </a:lnTo>
                    <a:lnTo>
                      <a:pt x="42" y="12"/>
                    </a:lnTo>
                    <a:lnTo>
                      <a:pt x="37" y="19"/>
                    </a:lnTo>
                    <a:lnTo>
                      <a:pt x="32" y="25"/>
                    </a:lnTo>
                    <a:lnTo>
                      <a:pt x="28" y="34"/>
                    </a:lnTo>
                    <a:lnTo>
                      <a:pt x="25" y="42"/>
                    </a:lnTo>
                    <a:lnTo>
                      <a:pt x="24" y="51"/>
                    </a:lnTo>
                    <a:lnTo>
                      <a:pt x="23" y="60"/>
                    </a:lnTo>
                    <a:lnTo>
                      <a:pt x="24" y="69"/>
                    </a:lnTo>
                    <a:lnTo>
                      <a:pt x="25" y="78"/>
                    </a:lnTo>
                    <a:lnTo>
                      <a:pt x="28" y="87"/>
                    </a:lnTo>
                    <a:lnTo>
                      <a:pt x="32" y="96"/>
                    </a:lnTo>
                    <a:lnTo>
                      <a:pt x="38"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52" name="Freeform 480"/>
              <p:cNvSpPr>
                <a:spLocks/>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53" name="Freeform 481"/>
              <p:cNvSpPr>
                <a:spLocks/>
              </p:cNvSpPr>
              <p:nvPr userDrawn="1"/>
            </p:nvSpPr>
            <p:spPr bwMode="auto">
              <a:xfrm>
                <a:off x="1268"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7" y="92"/>
                    </a:lnTo>
                    <a:lnTo>
                      <a:pt x="71" y="84"/>
                    </a:lnTo>
                    <a:lnTo>
                      <a:pt x="74" y="75"/>
                    </a:lnTo>
                    <a:lnTo>
                      <a:pt x="75" y="66"/>
                    </a:lnTo>
                    <a:lnTo>
                      <a:pt x="75" y="57"/>
                    </a:lnTo>
                    <a:lnTo>
                      <a:pt x="75" y="49"/>
                    </a:lnTo>
                    <a:lnTo>
                      <a:pt x="74" y="39"/>
                    </a:lnTo>
                    <a:lnTo>
                      <a:pt x="70" y="30"/>
                    </a:lnTo>
                    <a:lnTo>
                      <a:pt x="66" y="21"/>
                    </a:lnTo>
                    <a:lnTo>
                      <a:pt x="61" y="13"/>
                    </a:lnTo>
                    <a:lnTo>
                      <a:pt x="54" y="6"/>
                    </a:lnTo>
                    <a:lnTo>
                      <a:pt x="47" y="3"/>
                    </a:lnTo>
                    <a:lnTo>
                      <a:pt x="41" y="1"/>
                    </a:lnTo>
                    <a:lnTo>
                      <a:pt x="36" y="0"/>
                    </a:lnTo>
                    <a:lnTo>
                      <a:pt x="27" y="1"/>
                    </a:lnTo>
                    <a:lnTo>
                      <a:pt x="19" y="5"/>
                    </a:lnTo>
                    <a:lnTo>
                      <a:pt x="14" y="12"/>
                    </a:lnTo>
                    <a:lnTo>
                      <a:pt x="9" y="18"/>
                    </a:lnTo>
                    <a:lnTo>
                      <a:pt x="5" y="27"/>
                    </a:lnTo>
                    <a:lnTo>
                      <a:pt x="2" y="35"/>
                    </a:lnTo>
                    <a:lnTo>
                      <a:pt x="1" y="44"/>
                    </a:lnTo>
                    <a:lnTo>
                      <a:pt x="0" y="53"/>
                    </a:lnTo>
                    <a:lnTo>
                      <a:pt x="1" y="62"/>
                    </a:lnTo>
                    <a:lnTo>
                      <a:pt x="2" y="71"/>
                    </a:lnTo>
                    <a:lnTo>
                      <a:pt x="5" y="80"/>
                    </a:lnTo>
                    <a:lnTo>
                      <a:pt x="9" y="89"/>
                    </a:lnTo>
                    <a:lnTo>
                      <a:pt x="15"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sp>
          <p:nvSpPr>
            <p:cNvPr id="10" name="Freeform 483"/>
            <p:cNvSpPr>
              <a:spLocks/>
            </p:cNvSpPr>
            <p:nvPr userDrawn="1"/>
          </p:nvSpPr>
          <p:spPr bwMode="auto">
            <a:xfrm>
              <a:off x="1307" y="292"/>
              <a:ext cx="43" cy="40"/>
            </a:xfrm>
            <a:custGeom>
              <a:avLst/>
              <a:gdLst>
                <a:gd name="T0" fmla="*/ 0 w 130"/>
                <a:gd name="T1" fmla="*/ 0 h 120"/>
                <a:gd name="T2" fmla="*/ 0 w 130"/>
                <a:gd name="T3" fmla="*/ 0 h 120"/>
                <a:gd name="T4" fmla="*/ 0 w 130"/>
                <a:gd name="T5" fmla="*/ 0 h 120"/>
                <a:gd name="T6" fmla="*/ 0 w 130"/>
                <a:gd name="T7" fmla="*/ 0 h 120"/>
                <a:gd name="T8" fmla="*/ 0 w 130"/>
                <a:gd name="T9" fmla="*/ 0 h 120"/>
                <a:gd name="T10" fmla="*/ 0 w 130"/>
                <a:gd name="T11" fmla="*/ 0 h 120"/>
                <a:gd name="T12" fmla="*/ 0 w 130"/>
                <a:gd name="T13" fmla="*/ 0 h 120"/>
                <a:gd name="T14" fmla="*/ 0 w 130"/>
                <a:gd name="T15" fmla="*/ 0 h 120"/>
                <a:gd name="T16" fmla="*/ 0 w 130"/>
                <a:gd name="T17" fmla="*/ 0 h 120"/>
                <a:gd name="T18" fmla="*/ 0 w 130"/>
                <a:gd name="T19" fmla="*/ 0 h 120"/>
                <a:gd name="T20" fmla="*/ 0 w 130"/>
                <a:gd name="T21" fmla="*/ 0 h 120"/>
                <a:gd name="T22" fmla="*/ 0 w 130"/>
                <a:gd name="T23" fmla="*/ 0 h 120"/>
                <a:gd name="T24" fmla="*/ 0 w 130"/>
                <a:gd name="T25" fmla="*/ 0 h 120"/>
                <a:gd name="T26" fmla="*/ 0 w 130"/>
                <a:gd name="T27" fmla="*/ 0 h 120"/>
                <a:gd name="T28" fmla="*/ 0 w 130"/>
                <a:gd name="T29" fmla="*/ 0 h 120"/>
                <a:gd name="T30" fmla="*/ 0 w 130"/>
                <a:gd name="T31" fmla="*/ 0 h 120"/>
                <a:gd name="T32" fmla="*/ 0 w 130"/>
                <a:gd name="T33" fmla="*/ 0 h 120"/>
                <a:gd name="T34" fmla="*/ 0 w 130"/>
                <a:gd name="T35" fmla="*/ 0 h 120"/>
                <a:gd name="T36" fmla="*/ 0 w 130"/>
                <a:gd name="T37" fmla="*/ 0 h 120"/>
                <a:gd name="T38" fmla="*/ 0 w 130"/>
                <a:gd name="T39" fmla="*/ 0 h 120"/>
                <a:gd name="T40" fmla="*/ 0 w 130"/>
                <a:gd name="T41" fmla="*/ 0 h 120"/>
                <a:gd name="T42" fmla="*/ 0 w 130"/>
                <a:gd name="T43" fmla="*/ 0 h 120"/>
                <a:gd name="T44" fmla="*/ 0 w 130"/>
                <a:gd name="T45" fmla="*/ 0 h 120"/>
                <a:gd name="T46" fmla="*/ 0 w 130"/>
                <a:gd name="T47" fmla="*/ 0 h 120"/>
                <a:gd name="T48" fmla="*/ 0 w 130"/>
                <a:gd name="T49" fmla="*/ 0 h 120"/>
                <a:gd name="T50" fmla="*/ 0 w 130"/>
                <a:gd name="T51" fmla="*/ 0 h 120"/>
                <a:gd name="T52" fmla="*/ 0 w 130"/>
                <a:gd name="T53" fmla="*/ 0 h 120"/>
                <a:gd name="T54" fmla="*/ 0 w 130"/>
                <a:gd name="T55" fmla="*/ 0 h 120"/>
                <a:gd name="T56" fmla="*/ 0 w 130"/>
                <a:gd name="T57" fmla="*/ 0 h 120"/>
                <a:gd name="T58" fmla="*/ 0 w 130"/>
                <a:gd name="T59" fmla="*/ 0 h 120"/>
                <a:gd name="T60" fmla="*/ 0 w 130"/>
                <a:gd name="T61" fmla="*/ 0 h 120"/>
                <a:gd name="T62" fmla="*/ 0 w 130"/>
                <a:gd name="T63" fmla="*/ 0 h 120"/>
                <a:gd name="T64" fmla="*/ 0 w 130"/>
                <a:gd name="T65" fmla="*/ 0 h 120"/>
                <a:gd name="T66" fmla="*/ 0 w 130"/>
                <a:gd name="T67" fmla="*/ 0 h 120"/>
                <a:gd name="T68" fmla="*/ 0 w 130"/>
                <a:gd name="T69" fmla="*/ 0 h 120"/>
                <a:gd name="T70" fmla="*/ 0 w 130"/>
                <a:gd name="T71" fmla="*/ 0 h 120"/>
                <a:gd name="T72" fmla="*/ 0 w 130"/>
                <a:gd name="T73" fmla="*/ 0 h 120"/>
                <a:gd name="T74" fmla="*/ 0 w 130"/>
                <a:gd name="T75" fmla="*/ 0 h 120"/>
                <a:gd name="T76" fmla="*/ 0 w 130"/>
                <a:gd name="T77" fmla="*/ 0 h 120"/>
                <a:gd name="T78" fmla="*/ 0 w 130"/>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0" h="120">
                  <a:moveTo>
                    <a:pt x="18" y="35"/>
                  </a:moveTo>
                  <a:lnTo>
                    <a:pt x="18" y="35"/>
                  </a:lnTo>
                  <a:lnTo>
                    <a:pt x="16" y="29"/>
                  </a:lnTo>
                  <a:lnTo>
                    <a:pt x="14" y="25"/>
                  </a:lnTo>
                  <a:lnTo>
                    <a:pt x="10" y="21"/>
                  </a:lnTo>
                  <a:lnTo>
                    <a:pt x="2" y="19"/>
                  </a:lnTo>
                  <a:lnTo>
                    <a:pt x="2" y="13"/>
                  </a:lnTo>
                  <a:lnTo>
                    <a:pt x="19" y="8"/>
                  </a:lnTo>
                  <a:lnTo>
                    <a:pt x="36" y="0"/>
                  </a:lnTo>
                  <a:lnTo>
                    <a:pt x="37" y="2"/>
                  </a:lnTo>
                  <a:lnTo>
                    <a:pt x="38" y="3"/>
                  </a:lnTo>
                  <a:lnTo>
                    <a:pt x="38" y="20"/>
                  </a:lnTo>
                  <a:lnTo>
                    <a:pt x="49" y="12"/>
                  </a:lnTo>
                  <a:lnTo>
                    <a:pt x="59" y="7"/>
                  </a:lnTo>
                  <a:lnTo>
                    <a:pt x="71" y="2"/>
                  </a:lnTo>
                  <a:lnTo>
                    <a:pt x="77" y="0"/>
                  </a:lnTo>
                  <a:lnTo>
                    <a:pt x="84" y="0"/>
                  </a:lnTo>
                  <a:lnTo>
                    <a:pt x="90" y="2"/>
                  </a:lnTo>
                  <a:lnTo>
                    <a:pt x="97" y="3"/>
                  </a:lnTo>
                  <a:lnTo>
                    <a:pt x="102" y="7"/>
                  </a:lnTo>
                  <a:lnTo>
                    <a:pt x="107" y="11"/>
                  </a:lnTo>
                  <a:lnTo>
                    <a:pt x="110" y="17"/>
                  </a:lnTo>
                  <a:lnTo>
                    <a:pt x="111" y="22"/>
                  </a:lnTo>
                  <a:lnTo>
                    <a:pt x="112" y="30"/>
                  </a:lnTo>
                  <a:lnTo>
                    <a:pt x="114" y="37"/>
                  </a:lnTo>
                  <a:lnTo>
                    <a:pt x="114" y="104"/>
                  </a:lnTo>
                  <a:lnTo>
                    <a:pt x="114" y="109"/>
                  </a:lnTo>
                  <a:lnTo>
                    <a:pt x="118" y="112"/>
                  </a:lnTo>
                  <a:lnTo>
                    <a:pt x="121" y="113"/>
                  </a:lnTo>
                  <a:lnTo>
                    <a:pt x="127" y="113"/>
                  </a:lnTo>
                  <a:lnTo>
                    <a:pt x="130" y="113"/>
                  </a:lnTo>
                  <a:lnTo>
                    <a:pt x="130" y="120"/>
                  </a:lnTo>
                  <a:lnTo>
                    <a:pt x="103" y="120"/>
                  </a:lnTo>
                  <a:lnTo>
                    <a:pt x="75" y="120"/>
                  </a:lnTo>
                  <a:lnTo>
                    <a:pt x="75" y="113"/>
                  </a:lnTo>
                  <a:lnTo>
                    <a:pt x="80" y="113"/>
                  </a:lnTo>
                  <a:lnTo>
                    <a:pt x="85" y="113"/>
                  </a:lnTo>
                  <a:lnTo>
                    <a:pt x="89" y="112"/>
                  </a:lnTo>
                  <a:lnTo>
                    <a:pt x="92" y="109"/>
                  </a:lnTo>
                  <a:lnTo>
                    <a:pt x="93" y="104"/>
                  </a:lnTo>
                  <a:lnTo>
                    <a:pt x="93" y="37"/>
                  </a:lnTo>
                  <a:lnTo>
                    <a:pt x="92" y="32"/>
                  </a:lnTo>
                  <a:lnTo>
                    <a:pt x="90" y="28"/>
                  </a:lnTo>
                  <a:lnTo>
                    <a:pt x="89" y="24"/>
                  </a:lnTo>
                  <a:lnTo>
                    <a:pt x="86" y="20"/>
                  </a:lnTo>
                  <a:lnTo>
                    <a:pt x="83" y="17"/>
                  </a:lnTo>
                  <a:lnTo>
                    <a:pt x="79" y="16"/>
                  </a:lnTo>
                  <a:lnTo>
                    <a:pt x="68" y="15"/>
                  </a:lnTo>
                  <a:lnTo>
                    <a:pt x="62" y="16"/>
                  </a:lnTo>
                  <a:lnTo>
                    <a:pt x="53" y="19"/>
                  </a:lnTo>
                  <a:lnTo>
                    <a:pt x="38" y="28"/>
                  </a:lnTo>
                  <a:lnTo>
                    <a:pt x="38" y="104"/>
                  </a:lnTo>
                  <a:lnTo>
                    <a:pt x="38" y="109"/>
                  </a:lnTo>
                  <a:lnTo>
                    <a:pt x="42" y="112"/>
                  </a:lnTo>
                  <a:lnTo>
                    <a:pt x="46" y="113"/>
                  </a:lnTo>
                  <a:lnTo>
                    <a:pt x="51" y="113"/>
                  </a:lnTo>
                  <a:lnTo>
                    <a:pt x="55" y="113"/>
                  </a:lnTo>
                  <a:lnTo>
                    <a:pt x="55" y="120"/>
                  </a:lnTo>
                  <a:lnTo>
                    <a:pt x="28" y="120"/>
                  </a:lnTo>
                  <a:lnTo>
                    <a:pt x="0" y="120"/>
                  </a:lnTo>
                  <a:lnTo>
                    <a:pt x="0" y="113"/>
                  </a:lnTo>
                  <a:lnTo>
                    <a:pt x="5" y="113"/>
                  </a:lnTo>
                  <a:lnTo>
                    <a:pt x="10" y="113"/>
                  </a:lnTo>
                  <a:lnTo>
                    <a:pt x="14" y="112"/>
                  </a:lnTo>
                  <a:lnTo>
                    <a:pt x="16"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 name="Freeform 484"/>
            <p:cNvSpPr>
              <a:spLocks/>
            </p:cNvSpPr>
            <p:nvPr userDrawn="1"/>
          </p:nvSpPr>
          <p:spPr bwMode="auto">
            <a:xfrm>
              <a:off x="1356" y="292"/>
              <a:ext cx="26" cy="41"/>
            </a:xfrm>
            <a:custGeom>
              <a:avLst/>
              <a:gdLst>
                <a:gd name="T0" fmla="*/ 0 w 79"/>
                <a:gd name="T1" fmla="*/ 0 h 124"/>
                <a:gd name="T2" fmla="*/ 0 w 79"/>
                <a:gd name="T3" fmla="*/ 0 h 124"/>
                <a:gd name="T4" fmla="*/ 0 w 79"/>
                <a:gd name="T5" fmla="*/ 0 h 124"/>
                <a:gd name="T6" fmla="*/ 0 w 79"/>
                <a:gd name="T7" fmla="*/ 0 h 124"/>
                <a:gd name="T8" fmla="*/ 0 w 79"/>
                <a:gd name="T9" fmla="*/ 0 h 124"/>
                <a:gd name="T10" fmla="*/ 0 w 79"/>
                <a:gd name="T11" fmla="*/ 0 h 124"/>
                <a:gd name="T12" fmla="*/ 0 w 79"/>
                <a:gd name="T13" fmla="*/ 0 h 124"/>
                <a:gd name="T14" fmla="*/ 0 w 79"/>
                <a:gd name="T15" fmla="*/ 0 h 124"/>
                <a:gd name="T16" fmla="*/ 0 w 79"/>
                <a:gd name="T17" fmla="*/ 0 h 124"/>
                <a:gd name="T18" fmla="*/ 0 w 79"/>
                <a:gd name="T19" fmla="*/ 0 h 124"/>
                <a:gd name="T20" fmla="*/ 0 w 79"/>
                <a:gd name="T21" fmla="*/ 0 h 124"/>
                <a:gd name="T22" fmla="*/ 0 w 79"/>
                <a:gd name="T23" fmla="*/ 0 h 124"/>
                <a:gd name="T24" fmla="*/ 0 w 79"/>
                <a:gd name="T25" fmla="*/ 0 h 124"/>
                <a:gd name="T26" fmla="*/ 0 w 79"/>
                <a:gd name="T27" fmla="*/ 0 h 124"/>
                <a:gd name="T28" fmla="*/ 0 w 79"/>
                <a:gd name="T29" fmla="*/ 0 h 124"/>
                <a:gd name="T30" fmla="*/ 0 w 79"/>
                <a:gd name="T31" fmla="*/ 0 h 124"/>
                <a:gd name="T32" fmla="*/ 0 w 79"/>
                <a:gd name="T33" fmla="*/ 0 h 124"/>
                <a:gd name="T34" fmla="*/ 0 w 79"/>
                <a:gd name="T35" fmla="*/ 0 h 124"/>
                <a:gd name="T36" fmla="*/ 0 w 79"/>
                <a:gd name="T37" fmla="*/ 0 h 124"/>
                <a:gd name="T38" fmla="*/ 0 w 79"/>
                <a:gd name="T39" fmla="*/ 0 h 124"/>
                <a:gd name="T40" fmla="*/ 0 w 79"/>
                <a:gd name="T41" fmla="*/ 0 h 124"/>
                <a:gd name="T42" fmla="*/ 0 w 79"/>
                <a:gd name="T43" fmla="*/ 0 h 124"/>
                <a:gd name="T44" fmla="*/ 0 w 79"/>
                <a:gd name="T45" fmla="*/ 0 h 124"/>
                <a:gd name="T46" fmla="*/ 0 w 79"/>
                <a:gd name="T47" fmla="*/ 0 h 124"/>
                <a:gd name="T48" fmla="*/ 0 w 79"/>
                <a:gd name="T49" fmla="*/ 0 h 124"/>
                <a:gd name="T50" fmla="*/ 0 w 79"/>
                <a:gd name="T51" fmla="*/ 0 h 124"/>
                <a:gd name="T52" fmla="*/ 0 w 79"/>
                <a:gd name="T53" fmla="*/ 0 h 124"/>
                <a:gd name="T54" fmla="*/ 0 w 79"/>
                <a:gd name="T55" fmla="*/ 0 h 124"/>
                <a:gd name="T56" fmla="*/ 0 w 79"/>
                <a:gd name="T57" fmla="*/ 0 h 124"/>
                <a:gd name="T58" fmla="*/ 0 w 79"/>
                <a:gd name="T59" fmla="*/ 0 h 124"/>
                <a:gd name="T60" fmla="*/ 0 w 79"/>
                <a:gd name="T61" fmla="*/ 0 h 124"/>
                <a:gd name="T62" fmla="*/ 0 w 79"/>
                <a:gd name="T63" fmla="*/ 0 h 124"/>
                <a:gd name="T64" fmla="*/ 0 w 79"/>
                <a:gd name="T65" fmla="*/ 0 h 124"/>
                <a:gd name="T66" fmla="*/ 0 w 79"/>
                <a:gd name="T67" fmla="*/ 0 h 124"/>
                <a:gd name="T68" fmla="*/ 0 w 79"/>
                <a:gd name="T69" fmla="*/ 0 h 124"/>
                <a:gd name="T70" fmla="*/ 0 w 79"/>
                <a:gd name="T71" fmla="*/ 0 h 124"/>
                <a:gd name="T72" fmla="*/ 0 w 79"/>
                <a:gd name="T73" fmla="*/ 0 h 124"/>
                <a:gd name="T74" fmla="*/ 0 w 79"/>
                <a:gd name="T75" fmla="*/ 0 h 124"/>
                <a:gd name="T76" fmla="*/ 0 w 79"/>
                <a:gd name="T77" fmla="*/ 0 h 124"/>
                <a:gd name="T78" fmla="*/ 0 w 79"/>
                <a:gd name="T79" fmla="*/ 0 h 124"/>
                <a:gd name="T80" fmla="*/ 0 w 79"/>
                <a:gd name="T81" fmla="*/ 0 h 124"/>
                <a:gd name="T82" fmla="*/ 0 w 79"/>
                <a:gd name="T83" fmla="*/ 0 h 124"/>
                <a:gd name="T84" fmla="*/ 0 w 79"/>
                <a:gd name="T85" fmla="*/ 0 h 124"/>
                <a:gd name="T86" fmla="*/ 0 w 79"/>
                <a:gd name="T87" fmla="*/ 0 h 124"/>
                <a:gd name="T88" fmla="*/ 0 w 79"/>
                <a:gd name="T89" fmla="*/ 0 h 124"/>
                <a:gd name="T90" fmla="*/ 0 w 79"/>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 h="124">
                  <a:moveTo>
                    <a:pt x="4" y="83"/>
                  </a:moveTo>
                  <a:lnTo>
                    <a:pt x="4" y="83"/>
                  </a:lnTo>
                  <a:lnTo>
                    <a:pt x="7" y="90"/>
                  </a:lnTo>
                  <a:lnTo>
                    <a:pt x="8" y="96"/>
                  </a:lnTo>
                  <a:lnTo>
                    <a:pt x="12" y="102"/>
                  </a:lnTo>
                  <a:lnTo>
                    <a:pt x="15" y="107"/>
                  </a:lnTo>
                  <a:lnTo>
                    <a:pt x="20" y="111"/>
                  </a:lnTo>
                  <a:lnTo>
                    <a:pt x="25" y="113"/>
                  </a:lnTo>
                  <a:lnTo>
                    <a:pt x="31" y="114"/>
                  </a:lnTo>
                  <a:lnTo>
                    <a:pt x="38" y="116"/>
                  </a:lnTo>
                  <a:lnTo>
                    <a:pt x="43" y="114"/>
                  </a:lnTo>
                  <a:lnTo>
                    <a:pt x="47" y="114"/>
                  </a:lnTo>
                  <a:lnTo>
                    <a:pt x="51" y="112"/>
                  </a:lnTo>
                  <a:lnTo>
                    <a:pt x="53" y="109"/>
                  </a:lnTo>
                  <a:lnTo>
                    <a:pt x="57" y="104"/>
                  </a:lnTo>
                  <a:lnTo>
                    <a:pt x="59" y="98"/>
                  </a:lnTo>
                  <a:lnTo>
                    <a:pt x="59" y="91"/>
                  </a:lnTo>
                  <a:lnTo>
                    <a:pt x="56" y="87"/>
                  </a:lnTo>
                  <a:lnTo>
                    <a:pt x="53" y="83"/>
                  </a:lnTo>
                  <a:lnTo>
                    <a:pt x="50" y="79"/>
                  </a:lnTo>
                  <a:lnTo>
                    <a:pt x="41" y="74"/>
                  </a:lnTo>
                  <a:lnTo>
                    <a:pt x="30" y="69"/>
                  </a:lnTo>
                  <a:lnTo>
                    <a:pt x="20" y="64"/>
                  </a:lnTo>
                  <a:lnTo>
                    <a:pt x="15" y="61"/>
                  </a:lnTo>
                  <a:lnTo>
                    <a:pt x="11" y="57"/>
                  </a:lnTo>
                  <a:lnTo>
                    <a:pt x="7" y="52"/>
                  </a:lnTo>
                  <a:lnTo>
                    <a:pt x="4" y="47"/>
                  </a:lnTo>
                  <a:lnTo>
                    <a:pt x="3" y="42"/>
                  </a:lnTo>
                  <a:lnTo>
                    <a:pt x="2" y="34"/>
                  </a:lnTo>
                  <a:lnTo>
                    <a:pt x="3" y="29"/>
                  </a:lnTo>
                  <a:lnTo>
                    <a:pt x="4" y="22"/>
                  </a:lnTo>
                  <a:lnTo>
                    <a:pt x="7" y="17"/>
                  </a:lnTo>
                  <a:lnTo>
                    <a:pt x="11" y="12"/>
                  </a:lnTo>
                  <a:lnTo>
                    <a:pt x="17" y="7"/>
                  </a:lnTo>
                  <a:lnTo>
                    <a:pt x="24" y="4"/>
                  </a:lnTo>
                  <a:lnTo>
                    <a:pt x="33" y="2"/>
                  </a:lnTo>
                  <a:lnTo>
                    <a:pt x="42" y="0"/>
                  </a:lnTo>
                  <a:lnTo>
                    <a:pt x="50" y="0"/>
                  </a:lnTo>
                  <a:lnTo>
                    <a:pt x="56" y="3"/>
                  </a:lnTo>
                  <a:lnTo>
                    <a:pt x="64" y="4"/>
                  </a:lnTo>
                  <a:lnTo>
                    <a:pt x="72" y="8"/>
                  </a:lnTo>
                  <a:lnTo>
                    <a:pt x="74" y="35"/>
                  </a:lnTo>
                  <a:lnTo>
                    <a:pt x="68" y="35"/>
                  </a:lnTo>
                  <a:lnTo>
                    <a:pt x="66" y="29"/>
                  </a:lnTo>
                  <a:lnTo>
                    <a:pt x="65" y="24"/>
                  </a:lnTo>
                  <a:lnTo>
                    <a:pt x="63" y="20"/>
                  </a:lnTo>
                  <a:lnTo>
                    <a:pt x="59" y="16"/>
                  </a:lnTo>
                  <a:lnTo>
                    <a:pt x="55" y="13"/>
                  </a:lnTo>
                  <a:lnTo>
                    <a:pt x="51" y="11"/>
                  </a:lnTo>
                  <a:lnTo>
                    <a:pt x="46" y="10"/>
                  </a:lnTo>
                  <a:lnTo>
                    <a:pt x="39" y="10"/>
                  </a:lnTo>
                  <a:lnTo>
                    <a:pt x="31" y="10"/>
                  </a:lnTo>
                  <a:lnTo>
                    <a:pt x="25" y="13"/>
                  </a:lnTo>
                  <a:lnTo>
                    <a:pt x="22" y="16"/>
                  </a:lnTo>
                  <a:lnTo>
                    <a:pt x="21" y="19"/>
                  </a:lnTo>
                  <a:lnTo>
                    <a:pt x="20" y="22"/>
                  </a:lnTo>
                  <a:lnTo>
                    <a:pt x="18" y="26"/>
                  </a:lnTo>
                  <a:lnTo>
                    <a:pt x="20" y="32"/>
                  </a:lnTo>
                  <a:lnTo>
                    <a:pt x="21" y="35"/>
                  </a:lnTo>
                  <a:lnTo>
                    <a:pt x="25" y="39"/>
                  </a:lnTo>
                  <a:lnTo>
                    <a:pt x="29" y="43"/>
                  </a:lnTo>
                  <a:lnTo>
                    <a:pt x="38" y="48"/>
                  </a:lnTo>
                  <a:lnTo>
                    <a:pt x="50" y="54"/>
                  </a:lnTo>
                  <a:lnTo>
                    <a:pt x="60" y="59"/>
                  </a:lnTo>
                  <a:lnTo>
                    <a:pt x="65" y="61"/>
                  </a:lnTo>
                  <a:lnTo>
                    <a:pt x="70" y="65"/>
                  </a:lnTo>
                  <a:lnTo>
                    <a:pt x="74" y="70"/>
                  </a:lnTo>
                  <a:lnTo>
                    <a:pt x="77" y="76"/>
                  </a:lnTo>
                  <a:lnTo>
                    <a:pt x="79" y="81"/>
                  </a:lnTo>
                  <a:lnTo>
                    <a:pt x="79" y="89"/>
                  </a:lnTo>
                  <a:lnTo>
                    <a:pt x="79" y="95"/>
                  </a:lnTo>
                  <a:lnTo>
                    <a:pt x="77" y="102"/>
                  </a:lnTo>
                  <a:lnTo>
                    <a:pt x="74" y="107"/>
                  </a:lnTo>
                  <a:lnTo>
                    <a:pt x="69" y="113"/>
                  </a:lnTo>
                  <a:lnTo>
                    <a:pt x="63" y="117"/>
                  </a:lnTo>
                  <a:lnTo>
                    <a:pt x="55" y="121"/>
                  </a:lnTo>
                  <a:lnTo>
                    <a:pt x="46" y="124"/>
                  </a:lnTo>
                  <a:lnTo>
                    <a:pt x="34" y="124"/>
                  </a:lnTo>
                  <a:lnTo>
                    <a:pt x="26" y="124"/>
                  </a:lnTo>
                  <a:lnTo>
                    <a:pt x="18" y="121"/>
                  </a:lnTo>
                  <a:lnTo>
                    <a:pt x="11" y="118"/>
                  </a:lnTo>
                  <a:lnTo>
                    <a:pt x="3" y="114"/>
                  </a:lnTo>
                  <a:lnTo>
                    <a:pt x="0" y="85"/>
                  </a:lnTo>
                  <a:lnTo>
                    <a:pt x="4"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 name="Freeform 485"/>
            <p:cNvSpPr>
              <a:spLocks/>
            </p:cNvSpPr>
            <p:nvPr userDrawn="1"/>
          </p:nvSpPr>
          <p:spPr bwMode="auto">
            <a:xfrm>
              <a:off x="762" y="378"/>
              <a:ext cx="21" cy="43"/>
            </a:xfrm>
            <a:custGeom>
              <a:avLst/>
              <a:gdLst>
                <a:gd name="T0" fmla="*/ 0 w 64"/>
                <a:gd name="T1" fmla="*/ 0 h 130"/>
                <a:gd name="T2" fmla="*/ 0 w 64"/>
                <a:gd name="T3" fmla="*/ 0 h 130"/>
                <a:gd name="T4" fmla="*/ 0 w 64"/>
                <a:gd name="T5" fmla="*/ 0 h 130"/>
                <a:gd name="T6" fmla="*/ 0 w 64"/>
                <a:gd name="T7" fmla="*/ 0 h 130"/>
                <a:gd name="T8" fmla="*/ 0 w 64"/>
                <a:gd name="T9" fmla="*/ 0 h 130"/>
                <a:gd name="T10" fmla="*/ 0 w 64"/>
                <a:gd name="T11" fmla="*/ 0 h 130"/>
                <a:gd name="T12" fmla="*/ 0 w 64"/>
                <a:gd name="T13" fmla="*/ 0 h 130"/>
                <a:gd name="T14" fmla="*/ 0 w 64"/>
                <a:gd name="T15" fmla="*/ 0 h 130"/>
                <a:gd name="T16" fmla="*/ 0 w 64"/>
                <a:gd name="T17" fmla="*/ 0 h 130"/>
                <a:gd name="T18" fmla="*/ 0 w 64"/>
                <a:gd name="T19" fmla="*/ 0 h 130"/>
                <a:gd name="T20" fmla="*/ 0 w 64"/>
                <a:gd name="T21" fmla="*/ 0 h 130"/>
                <a:gd name="T22" fmla="*/ 0 w 64"/>
                <a:gd name="T23" fmla="*/ 0 h 130"/>
                <a:gd name="T24" fmla="*/ 0 w 64"/>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30">
                  <a:moveTo>
                    <a:pt x="0" y="0"/>
                  </a:moveTo>
                  <a:lnTo>
                    <a:pt x="62" y="0"/>
                  </a:lnTo>
                  <a:lnTo>
                    <a:pt x="58" y="12"/>
                  </a:lnTo>
                  <a:lnTo>
                    <a:pt x="14" y="12"/>
                  </a:lnTo>
                  <a:lnTo>
                    <a:pt x="14" y="57"/>
                  </a:lnTo>
                  <a:lnTo>
                    <a:pt x="57" y="57"/>
                  </a:lnTo>
                  <a:lnTo>
                    <a:pt x="57" y="69"/>
                  </a:lnTo>
                  <a:lnTo>
                    <a:pt x="14" y="69"/>
                  </a:lnTo>
                  <a:lnTo>
                    <a:pt x="14" y="118"/>
                  </a:lnTo>
                  <a:lnTo>
                    <a:pt x="64" y="118"/>
                  </a:lnTo>
                  <a:lnTo>
                    <a:pt x="64"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3" name="Freeform 486"/>
            <p:cNvSpPr>
              <a:spLocks/>
            </p:cNvSpPr>
            <p:nvPr userDrawn="1"/>
          </p:nvSpPr>
          <p:spPr bwMode="auto">
            <a:xfrm>
              <a:off x="788" y="390"/>
              <a:ext cx="28" cy="31"/>
            </a:xfrm>
            <a:custGeom>
              <a:avLst/>
              <a:gdLst>
                <a:gd name="T0" fmla="*/ 0 w 84"/>
                <a:gd name="T1" fmla="*/ 0 h 93"/>
                <a:gd name="T2" fmla="*/ 0 w 84"/>
                <a:gd name="T3" fmla="*/ 0 h 93"/>
                <a:gd name="T4" fmla="*/ 0 w 84"/>
                <a:gd name="T5" fmla="*/ 0 h 93"/>
                <a:gd name="T6" fmla="*/ 0 w 84"/>
                <a:gd name="T7" fmla="*/ 0 h 93"/>
                <a:gd name="T8" fmla="*/ 0 w 84"/>
                <a:gd name="T9" fmla="*/ 0 h 93"/>
                <a:gd name="T10" fmla="*/ 0 w 84"/>
                <a:gd name="T11" fmla="*/ 0 h 93"/>
                <a:gd name="T12" fmla="*/ 0 w 84"/>
                <a:gd name="T13" fmla="*/ 0 h 93"/>
                <a:gd name="T14" fmla="*/ 0 w 84"/>
                <a:gd name="T15" fmla="*/ 0 h 93"/>
                <a:gd name="T16" fmla="*/ 0 w 84"/>
                <a:gd name="T17" fmla="*/ 0 h 93"/>
                <a:gd name="T18" fmla="*/ 0 w 84"/>
                <a:gd name="T19" fmla="*/ 0 h 93"/>
                <a:gd name="T20" fmla="*/ 0 w 84"/>
                <a:gd name="T21" fmla="*/ 0 h 93"/>
                <a:gd name="T22" fmla="*/ 0 w 84"/>
                <a:gd name="T23" fmla="*/ 0 h 93"/>
                <a:gd name="T24" fmla="*/ 0 w 84"/>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93">
                  <a:moveTo>
                    <a:pt x="34" y="46"/>
                  </a:moveTo>
                  <a:lnTo>
                    <a:pt x="1" y="0"/>
                  </a:lnTo>
                  <a:lnTo>
                    <a:pt x="18" y="0"/>
                  </a:lnTo>
                  <a:lnTo>
                    <a:pt x="43" y="36"/>
                  </a:lnTo>
                  <a:lnTo>
                    <a:pt x="68" y="0"/>
                  </a:lnTo>
                  <a:lnTo>
                    <a:pt x="84" y="0"/>
                  </a:lnTo>
                  <a:lnTo>
                    <a:pt x="51" y="46"/>
                  </a:lnTo>
                  <a:lnTo>
                    <a:pt x="84" y="93"/>
                  </a:lnTo>
                  <a:lnTo>
                    <a:pt x="68" y="93"/>
                  </a:lnTo>
                  <a:lnTo>
                    <a:pt x="42" y="57"/>
                  </a:lnTo>
                  <a:lnTo>
                    <a:pt x="17" y="93"/>
                  </a:lnTo>
                  <a:lnTo>
                    <a:pt x="0" y="93"/>
                  </a:lnTo>
                  <a:lnTo>
                    <a:pt x="3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4" name="Freeform 487"/>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5" name="Freeform 488"/>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6" name="Freeform 489"/>
            <p:cNvSpPr>
              <a:spLocks noEditPoints="1"/>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7" name="Freeform 490"/>
            <p:cNvSpPr>
              <a:spLocks/>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8" name="Freeform 491"/>
            <p:cNvSpPr>
              <a:spLocks/>
            </p:cNvSpPr>
            <p:nvPr userDrawn="1"/>
          </p:nvSpPr>
          <p:spPr bwMode="auto">
            <a:xfrm>
              <a:off x="85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9" name="Freeform 492"/>
            <p:cNvSpPr>
              <a:spLocks/>
            </p:cNvSpPr>
            <p:nvPr userDrawn="1"/>
          </p:nvSpPr>
          <p:spPr bwMode="auto">
            <a:xfrm>
              <a:off x="881" y="374"/>
              <a:ext cx="10" cy="47"/>
            </a:xfrm>
            <a:custGeom>
              <a:avLst/>
              <a:gdLst>
                <a:gd name="T0" fmla="*/ 0 w 30"/>
                <a:gd name="T1" fmla="*/ 0 h 141"/>
                <a:gd name="T2" fmla="*/ 0 w 30"/>
                <a:gd name="T3" fmla="*/ 0 h 141"/>
                <a:gd name="T4" fmla="*/ 0 w 30"/>
                <a:gd name="T5" fmla="*/ 0 h 141"/>
                <a:gd name="T6" fmla="*/ 0 w 30"/>
                <a:gd name="T7" fmla="*/ 0 h 141"/>
                <a:gd name="T8" fmla="*/ 0 w 30"/>
                <a:gd name="T9" fmla="*/ 0 h 141"/>
                <a:gd name="T10" fmla="*/ 0 w 30"/>
                <a:gd name="T11" fmla="*/ 0 h 141"/>
                <a:gd name="T12" fmla="*/ 0 w 30"/>
                <a:gd name="T13" fmla="*/ 0 h 141"/>
                <a:gd name="T14" fmla="*/ 0 w 30"/>
                <a:gd name="T15" fmla="*/ 0 h 141"/>
                <a:gd name="T16" fmla="*/ 0 w 30"/>
                <a:gd name="T17" fmla="*/ 0 h 141"/>
                <a:gd name="T18" fmla="*/ 0 w 30"/>
                <a:gd name="T19" fmla="*/ 0 h 141"/>
                <a:gd name="T20" fmla="*/ 0 w 30"/>
                <a:gd name="T21" fmla="*/ 0 h 141"/>
                <a:gd name="T22" fmla="*/ 0 w 30"/>
                <a:gd name="T23" fmla="*/ 0 h 141"/>
                <a:gd name="T24" fmla="*/ 0 w 30"/>
                <a:gd name="T25" fmla="*/ 0 h 141"/>
                <a:gd name="T26" fmla="*/ 0 w 30"/>
                <a:gd name="T27" fmla="*/ 0 h 141"/>
                <a:gd name="T28" fmla="*/ 0 w 30"/>
                <a:gd name="T29" fmla="*/ 0 h 141"/>
                <a:gd name="T30" fmla="*/ 0 w 30"/>
                <a:gd name="T31" fmla="*/ 0 h 141"/>
                <a:gd name="T32" fmla="*/ 0 w 30"/>
                <a:gd name="T33" fmla="*/ 0 h 141"/>
                <a:gd name="T34" fmla="*/ 0 w 30"/>
                <a:gd name="T35" fmla="*/ 0 h 141"/>
                <a:gd name="T36" fmla="*/ 0 w 30"/>
                <a:gd name="T37" fmla="*/ 0 h 141"/>
                <a:gd name="T38" fmla="*/ 0 w 30"/>
                <a:gd name="T39" fmla="*/ 0 h 141"/>
                <a:gd name="T40" fmla="*/ 0 w 30"/>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1">
                  <a:moveTo>
                    <a:pt x="0" y="0"/>
                  </a:moveTo>
                  <a:lnTo>
                    <a:pt x="14" y="0"/>
                  </a:lnTo>
                  <a:lnTo>
                    <a:pt x="14" y="119"/>
                  </a:lnTo>
                  <a:lnTo>
                    <a:pt x="14" y="123"/>
                  </a:lnTo>
                  <a:lnTo>
                    <a:pt x="15" y="127"/>
                  </a:lnTo>
                  <a:lnTo>
                    <a:pt x="18" y="128"/>
                  </a:lnTo>
                  <a:lnTo>
                    <a:pt x="22" y="128"/>
                  </a:lnTo>
                  <a:lnTo>
                    <a:pt x="27" y="127"/>
                  </a:lnTo>
                  <a:lnTo>
                    <a:pt x="30" y="139"/>
                  </a:lnTo>
                  <a:lnTo>
                    <a:pt x="25" y="141"/>
                  </a:lnTo>
                  <a:lnTo>
                    <a:pt x="17" y="141"/>
                  </a:lnTo>
                  <a:lnTo>
                    <a:pt x="9" y="140"/>
                  </a:lnTo>
                  <a:lnTo>
                    <a:pt x="6" y="139"/>
                  </a:lnTo>
                  <a:lnTo>
                    <a:pt x="4"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0" name="Freeform 493"/>
            <p:cNvSpPr>
              <a:spLocks/>
            </p:cNvSpPr>
            <p:nvPr userDrawn="1"/>
          </p:nvSpPr>
          <p:spPr bwMode="auto">
            <a:xfrm>
              <a:off x="898" y="374"/>
              <a:ext cx="10" cy="47"/>
            </a:xfrm>
            <a:custGeom>
              <a:avLst/>
              <a:gdLst>
                <a:gd name="T0" fmla="*/ 0 w 31"/>
                <a:gd name="T1" fmla="*/ 0 h 141"/>
                <a:gd name="T2" fmla="*/ 0 w 31"/>
                <a:gd name="T3" fmla="*/ 0 h 141"/>
                <a:gd name="T4" fmla="*/ 0 w 31"/>
                <a:gd name="T5" fmla="*/ 0 h 141"/>
                <a:gd name="T6" fmla="*/ 0 w 31"/>
                <a:gd name="T7" fmla="*/ 0 h 141"/>
                <a:gd name="T8" fmla="*/ 0 w 31"/>
                <a:gd name="T9" fmla="*/ 0 h 141"/>
                <a:gd name="T10" fmla="*/ 0 w 31"/>
                <a:gd name="T11" fmla="*/ 0 h 141"/>
                <a:gd name="T12" fmla="*/ 0 w 31"/>
                <a:gd name="T13" fmla="*/ 0 h 141"/>
                <a:gd name="T14" fmla="*/ 0 w 31"/>
                <a:gd name="T15" fmla="*/ 0 h 141"/>
                <a:gd name="T16" fmla="*/ 0 w 31"/>
                <a:gd name="T17" fmla="*/ 0 h 141"/>
                <a:gd name="T18" fmla="*/ 0 w 31"/>
                <a:gd name="T19" fmla="*/ 0 h 141"/>
                <a:gd name="T20" fmla="*/ 0 w 31"/>
                <a:gd name="T21" fmla="*/ 0 h 141"/>
                <a:gd name="T22" fmla="*/ 0 w 31"/>
                <a:gd name="T23" fmla="*/ 0 h 141"/>
                <a:gd name="T24" fmla="*/ 0 w 31"/>
                <a:gd name="T25" fmla="*/ 0 h 141"/>
                <a:gd name="T26" fmla="*/ 0 w 31"/>
                <a:gd name="T27" fmla="*/ 0 h 141"/>
                <a:gd name="T28" fmla="*/ 0 w 31"/>
                <a:gd name="T29" fmla="*/ 0 h 141"/>
                <a:gd name="T30" fmla="*/ 0 w 31"/>
                <a:gd name="T31" fmla="*/ 0 h 141"/>
                <a:gd name="T32" fmla="*/ 0 w 31"/>
                <a:gd name="T33" fmla="*/ 0 h 141"/>
                <a:gd name="T34" fmla="*/ 0 w 31"/>
                <a:gd name="T35" fmla="*/ 0 h 141"/>
                <a:gd name="T36" fmla="*/ 0 w 31"/>
                <a:gd name="T37" fmla="*/ 0 h 141"/>
                <a:gd name="T38" fmla="*/ 0 w 31"/>
                <a:gd name="T39" fmla="*/ 0 h 141"/>
                <a:gd name="T40" fmla="*/ 0 w 31"/>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141">
                  <a:moveTo>
                    <a:pt x="0" y="0"/>
                  </a:moveTo>
                  <a:lnTo>
                    <a:pt x="14" y="0"/>
                  </a:lnTo>
                  <a:lnTo>
                    <a:pt x="14" y="119"/>
                  </a:lnTo>
                  <a:lnTo>
                    <a:pt x="16" y="123"/>
                  </a:lnTo>
                  <a:lnTo>
                    <a:pt x="17" y="127"/>
                  </a:lnTo>
                  <a:lnTo>
                    <a:pt x="20" y="128"/>
                  </a:lnTo>
                  <a:lnTo>
                    <a:pt x="22" y="128"/>
                  </a:lnTo>
                  <a:lnTo>
                    <a:pt x="27" y="127"/>
                  </a:lnTo>
                  <a:lnTo>
                    <a:pt x="31" y="139"/>
                  </a:lnTo>
                  <a:lnTo>
                    <a:pt x="25" y="141"/>
                  </a:lnTo>
                  <a:lnTo>
                    <a:pt x="18" y="141"/>
                  </a:lnTo>
                  <a:lnTo>
                    <a:pt x="11" y="140"/>
                  </a:lnTo>
                  <a:lnTo>
                    <a:pt x="8" y="139"/>
                  </a:lnTo>
                  <a:lnTo>
                    <a:pt x="5"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1" name="Freeform 494"/>
            <p:cNvSpPr>
              <a:spLocks noEditPoints="1"/>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2" name="Freeform 495"/>
            <p:cNvSpPr>
              <a:spLocks/>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3" name="Freeform 496"/>
            <p:cNvSpPr>
              <a:spLocks/>
            </p:cNvSpPr>
            <p:nvPr userDrawn="1"/>
          </p:nvSpPr>
          <p:spPr bwMode="auto">
            <a:xfrm>
              <a:off x="918"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4" name="Freeform 497"/>
            <p:cNvSpPr>
              <a:spLocks/>
            </p:cNvSpPr>
            <p:nvPr userDrawn="1"/>
          </p:nvSpPr>
          <p:spPr bwMode="auto">
            <a:xfrm>
              <a:off x="945" y="389"/>
              <a:ext cx="25" cy="32"/>
            </a:xfrm>
            <a:custGeom>
              <a:avLst/>
              <a:gdLst>
                <a:gd name="T0" fmla="*/ 0 w 75"/>
                <a:gd name="T1" fmla="*/ 0 h 96"/>
                <a:gd name="T2" fmla="*/ 0 w 75"/>
                <a:gd name="T3" fmla="*/ 0 h 96"/>
                <a:gd name="T4" fmla="*/ 0 w 75"/>
                <a:gd name="T5" fmla="*/ 0 h 96"/>
                <a:gd name="T6" fmla="*/ 0 w 75"/>
                <a:gd name="T7" fmla="*/ 0 h 96"/>
                <a:gd name="T8" fmla="*/ 0 w 75"/>
                <a:gd name="T9" fmla="*/ 0 h 96"/>
                <a:gd name="T10" fmla="*/ 0 w 75"/>
                <a:gd name="T11" fmla="*/ 0 h 96"/>
                <a:gd name="T12" fmla="*/ 0 w 75"/>
                <a:gd name="T13" fmla="*/ 0 h 96"/>
                <a:gd name="T14" fmla="*/ 0 w 75"/>
                <a:gd name="T15" fmla="*/ 0 h 96"/>
                <a:gd name="T16" fmla="*/ 0 w 75"/>
                <a:gd name="T17" fmla="*/ 0 h 96"/>
                <a:gd name="T18" fmla="*/ 0 w 75"/>
                <a:gd name="T19" fmla="*/ 0 h 96"/>
                <a:gd name="T20" fmla="*/ 0 w 75"/>
                <a:gd name="T21" fmla="*/ 0 h 96"/>
                <a:gd name="T22" fmla="*/ 0 w 75"/>
                <a:gd name="T23" fmla="*/ 0 h 96"/>
                <a:gd name="T24" fmla="*/ 0 w 75"/>
                <a:gd name="T25" fmla="*/ 0 h 96"/>
                <a:gd name="T26" fmla="*/ 0 w 75"/>
                <a:gd name="T27" fmla="*/ 0 h 96"/>
                <a:gd name="T28" fmla="*/ 0 w 75"/>
                <a:gd name="T29" fmla="*/ 0 h 96"/>
                <a:gd name="T30" fmla="*/ 0 w 75"/>
                <a:gd name="T31" fmla="*/ 0 h 96"/>
                <a:gd name="T32" fmla="*/ 0 w 75"/>
                <a:gd name="T33" fmla="*/ 0 h 96"/>
                <a:gd name="T34" fmla="*/ 0 w 75"/>
                <a:gd name="T35" fmla="*/ 0 h 96"/>
                <a:gd name="T36" fmla="*/ 0 w 75"/>
                <a:gd name="T37" fmla="*/ 0 h 96"/>
                <a:gd name="T38" fmla="*/ 0 w 75"/>
                <a:gd name="T39" fmla="*/ 0 h 96"/>
                <a:gd name="T40" fmla="*/ 0 w 75"/>
                <a:gd name="T41" fmla="*/ 0 h 96"/>
                <a:gd name="T42" fmla="*/ 0 w 75"/>
                <a:gd name="T43" fmla="*/ 0 h 96"/>
                <a:gd name="T44" fmla="*/ 0 w 75"/>
                <a:gd name="T45" fmla="*/ 0 h 96"/>
                <a:gd name="T46" fmla="*/ 0 w 75"/>
                <a:gd name="T47" fmla="*/ 0 h 96"/>
                <a:gd name="T48" fmla="*/ 0 w 75"/>
                <a:gd name="T49" fmla="*/ 0 h 96"/>
                <a:gd name="T50" fmla="*/ 0 w 75"/>
                <a:gd name="T51" fmla="*/ 0 h 96"/>
                <a:gd name="T52" fmla="*/ 0 w 75"/>
                <a:gd name="T53" fmla="*/ 0 h 96"/>
                <a:gd name="T54" fmla="*/ 0 w 75"/>
                <a:gd name="T55" fmla="*/ 0 h 96"/>
                <a:gd name="T56" fmla="*/ 0 w 75"/>
                <a:gd name="T57" fmla="*/ 0 h 96"/>
                <a:gd name="T58" fmla="*/ 0 w 75"/>
                <a:gd name="T59" fmla="*/ 0 h 96"/>
                <a:gd name="T60" fmla="*/ 0 w 75"/>
                <a:gd name="T61" fmla="*/ 0 h 96"/>
                <a:gd name="T62" fmla="*/ 0 w 75"/>
                <a:gd name="T63" fmla="*/ 0 h 96"/>
                <a:gd name="T64" fmla="*/ 0 w 75"/>
                <a:gd name="T65" fmla="*/ 0 h 96"/>
                <a:gd name="T66" fmla="*/ 0 w 75"/>
                <a:gd name="T67" fmla="*/ 0 h 96"/>
                <a:gd name="T68" fmla="*/ 0 w 75"/>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 h="96">
                  <a:moveTo>
                    <a:pt x="0" y="3"/>
                  </a:moveTo>
                  <a:lnTo>
                    <a:pt x="13" y="3"/>
                  </a:lnTo>
                  <a:lnTo>
                    <a:pt x="14" y="14"/>
                  </a:lnTo>
                  <a:lnTo>
                    <a:pt x="22" y="9"/>
                  </a:lnTo>
                  <a:lnTo>
                    <a:pt x="30" y="4"/>
                  </a:lnTo>
                  <a:lnTo>
                    <a:pt x="39" y="1"/>
                  </a:lnTo>
                  <a:lnTo>
                    <a:pt x="48" y="0"/>
                  </a:lnTo>
                  <a:lnTo>
                    <a:pt x="53" y="0"/>
                  </a:lnTo>
                  <a:lnTo>
                    <a:pt x="58" y="3"/>
                  </a:lnTo>
                  <a:lnTo>
                    <a:pt x="62" y="4"/>
                  </a:lnTo>
                  <a:lnTo>
                    <a:pt x="66" y="8"/>
                  </a:lnTo>
                  <a:lnTo>
                    <a:pt x="70" y="12"/>
                  </a:lnTo>
                  <a:lnTo>
                    <a:pt x="72" y="18"/>
                  </a:lnTo>
                  <a:lnTo>
                    <a:pt x="74" y="25"/>
                  </a:lnTo>
                  <a:lnTo>
                    <a:pt x="75" y="32"/>
                  </a:lnTo>
                  <a:lnTo>
                    <a:pt x="75" y="96"/>
                  </a:lnTo>
                  <a:lnTo>
                    <a:pt x="61" y="96"/>
                  </a:lnTo>
                  <a:lnTo>
                    <a:pt x="61" y="38"/>
                  </a:lnTo>
                  <a:lnTo>
                    <a:pt x="59" y="28"/>
                  </a:lnTo>
                  <a:lnTo>
                    <a:pt x="57" y="21"/>
                  </a:lnTo>
                  <a:lnTo>
                    <a:pt x="54" y="17"/>
                  </a:lnTo>
                  <a:lnTo>
                    <a:pt x="52" y="15"/>
                  </a:lnTo>
                  <a:lnTo>
                    <a:pt x="48" y="14"/>
                  </a:lnTo>
                  <a:lnTo>
                    <a:pt x="44" y="13"/>
                  </a:lnTo>
                  <a:lnTo>
                    <a:pt x="36" y="14"/>
                  </a:lnTo>
                  <a:lnTo>
                    <a:pt x="28" y="17"/>
                  </a:lnTo>
                  <a:lnTo>
                    <a:pt x="22"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5" name="Freeform 498"/>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6" name="Freeform 499"/>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7" name="Freeform 500"/>
            <p:cNvSpPr>
              <a:spLocks noEditPoints="1"/>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close/>
                  <a:moveTo>
                    <a:pt x="59" y="40"/>
                  </a:moveTo>
                  <a:lnTo>
                    <a:pt x="59" y="40"/>
                  </a:lnTo>
                  <a:lnTo>
                    <a:pt x="58" y="30"/>
                  </a:lnTo>
                  <a:lnTo>
                    <a:pt x="57" y="25"/>
                  </a:lnTo>
                  <a:lnTo>
                    <a:pt x="54" y="21"/>
                  </a:lnTo>
                  <a:lnTo>
                    <a:pt x="52" y="17"/>
                  </a:lnTo>
                  <a:lnTo>
                    <a:pt x="48" y="14"/>
                  </a:lnTo>
                  <a:lnTo>
                    <a:pt x="43" y="13"/>
                  </a:lnTo>
                  <a:lnTo>
                    <a:pt x="37" y="12"/>
                  </a:lnTo>
                  <a:lnTo>
                    <a:pt x="32" y="13"/>
                  </a:lnTo>
                  <a:lnTo>
                    <a:pt x="28" y="14"/>
                  </a:lnTo>
                  <a:lnTo>
                    <a:pt x="24" y="17"/>
                  </a:lnTo>
                  <a:lnTo>
                    <a:pt x="21" y="21"/>
                  </a:lnTo>
                  <a:lnTo>
                    <a:pt x="18" y="25"/>
                  </a:lnTo>
                  <a:lnTo>
                    <a:pt x="17" y="30"/>
                  </a:lnTo>
                  <a:lnTo>
                    <a:pt x="15" y="35"/>
                  </a:lnTo>
                  <a:lnTo>
                    <a:pt x="14" y="40"/>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8" name="Freeform 501"/>
            <p:cNvSpPr>
              <a:spLocks/>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w 75"/>
                <a:gd name="T69" fmla="*/ 0 h 98"/>
                <a:gd name="T70" fmla="*/ 0 w 75"/>
                <a:gd name="T71" fmla="*/ 0 h 98"/>
                <a:gd name="T72" fmla="*/ 0 w 75"/>
                <a:gd name="T73" fmla="*/ 0 h 98"/>
                <a:gd name="T74" fmla="*/ 0 w 75"/>
                <a:gd name="T75" fmla="*/ 0 h 98"/>
                <a:gd name="T76" fmla="*/ 0 w 75"/>
                <a:gd name="T77" fmla="*/ 0 h 98"/>
                <a:gd name="T78" fmla="*/ 0 w 75"/>
                <a:gd name="T79" fmla="*/ 0 h 98"/>
                <a:gd name="T80" fmla="*/ 0 w 75"/>
                <a:gd name="T81" fmla="*/ 0 h 98"/>
                <a:gd name="T82" fmla="*/ 0 w 75"/>
                <a:gd name="T83" fmla="*/ 0 h 98"/>
                <a:gd name="T84" fmla="*/ 0 w 75"/>
                <a:gd name="T85" fmla="*/ 0 h 98"/>
                <a:gd name="T86" fmla="*/ 0 w 75"/>
                <a:gd name="T87" fmla="*/ 0 h 98"/>
                <a:gd name="T88" fmla="*/ 0 w 75"/>
                <a:gd name="T89" fmla="*/ 0 h 98"/>
                <a:gd name="T90" fmla="*/ 0 w 75"/>
                <a:gd name="T91" fmla="*/ 0 h 98"/>
                <a:gd name="T92" fmla="*/ 0 w 75"/>
                <a:gd name="T93" fmla="*/ 0 h 98"/>
                <a:gd name="T94" fmla="*/ 0 w 75"/>
                <a:gd name="T95" fmla="*/ 0 h 98"/>
                <a:gd name="T96" fmla="*/ 0 w 75"/>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29" name="Freeform 502"/>
            <p:cNvSpPr>
              <a:spLocks/>
            </p:cNvSpPr>
            <p:nvPr userDrawn="1"/>
          </p:nvSpPr>
          <p:spPr bwMode="auto">
            <a:xfrm>
              <a:off x="1011"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8" y="5"/>
                  </a:lnTo>
                  <a:lnTo>
                    <a:pt x="34" y="2"/>
                  </a:lnTo>
                  <a:lnTo>
                    <a:pt x="29" y="1"/>
                  </a:lnTo>
                  <a:lnTo>
                    <a:pt x="23" y="0"/>
                  </a:lnTo>
                  <a:lnTo>
                    <a:pt x="18" y="1"/>
                  </a:lnTo>
                  <a:lnTo>
                    <a:pt x="14" y="2"/>
                  </a:lnTo>
                  <a:lnTo>
                    <a:pt x="10" y="5"/>
                  </a:lnTo>
                  <a:lnTo>
                    <a:pt x="7" y="9"/>
                  </a:lnTo>
                  <a:lnTo>
                    <a:pt x="4" y="13"/>
                  </a:lnTo>
                  <a:lnTo>
                    <a:pt x="3" y="18"/>
                  </a:lnTo>
                  <a:lnTo>
                    <a:pt x="1"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0" name="Freeform 503"/>
            <p:cNvSpPr>
              <a:spLocks noEditPoints="1"/>
            </p:cNvSpPr>
            <p:nvPr userDrawn="1"/>
          </p:nvSpPr>
          <p:spPr bwMode="auto">
            <a:xfrm>
              <a:off x="1055" y="376"/>
              <a:ext cx="6"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close/>
                  <a:moveTo>
                    <a:pt x="2" y="42"/>
                  </a:moveTo>
                  <a:lnTo>
                    <a:pt x="17" y="42"/>
                  </a:lnTo>
                  <a:lnTo>
                    <a:pt x="17"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1" name="Freeform 504"/>
            <p:cNvSpPr>
              <a:spLocks/>
            </p:cNvSpPr>
            <p:nvPr userDrawn="1"/>
          </p:nvSpPr>
          <p:spPr bwMode="auto">
            <a:xfrm>
              <a:off x="1055" y="376"/>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2" name="Rectangle 505"/>
            <p:cNvSpPr>
              <a:spLocks noChangeArrowheads="1"/>
            </p:cNvSpPr>
            <p:nvPr userDrawn="1"/>
          </p:nvSpPr>
          <p:spPr bwMode="auto">
            <a:xfrm>
              <a:off x="1055"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33" name="Freeform 506"/>
            <p:cNvSpPr>
              <a:spLocks/>
            </p:cNvSpPr>
            <p:nvPr userDrawn="1"/>
          </p:nvSpPr>
          <p:spPr bwMode="auto">
            <a:xfrm>
              <a:off x="1070" y="389"/>
              <a:ext cx="25" cy="32"/>
            </a:xfrm>
            <a:custGeom>
              <a:avLst/>
              <a:gdLst>
                <a:gd name="T0" fmla="*/ 0 w 76"/>
                <a:gd name="T1" fmla="*/ 0 h 96"/>
                <a:gd name="T2" fmla="*/ 0 w 76"/>
                <a:gd name="T3" fmla="*/ 0 h 96"/>
                <a:gd name="T4" fmla="*/ 0 w 76"/>
                <a:gd name="T5" fmla="*/ 0 h 96"/>
                <a:gd name="T6" fmla="*/ 0 w 76"/>
                <a:gd name="T7" fmla="*/ 0 h 96"/>
                <a:gd name="T8" fmla="*/ 0 w 76"/>
                <a:gd name="T9" fmla="*/ 0 h 96"/>
                <a:gd name="T10" fmla="*/ 0 w 76"/>
                <a:gd name="T11" fmla="*/ 0 h 96"/>
                <a:gd name="T12" fmla="*/ 0 w 76"/>
                <a:gd name="T13" fmla="*/ 0 h 96"/>
                <a:gd name="T14" fmla="*/ 0 w 76"/>
                <a:gd name="T15" fmla="*/ 0 h 96"/>
                <a:gd name="T16" fmla="*/ 0 w 76"/>
                <a:gd name="T17" fmla="*/ 0 h 96"/>
                <a:gd name="T18" fmla="*/ 0 w 76"/>
                <a:gd name="T19" fmla="*/ 0 h 96"/>
                <a:gd name="T20" fmla="*/ 0 w 76"/>
                <a:gd name="T21" fmla="*/ 0 h 96"/>
                <a:gd name="T22" fmla="*/ 0 w 76"/>
                <a:gd name="T23" fmla="*/ 0 h 96"/>
                <a:gd name="T24" fmla="*/ 0 w 76"/>
                <a:gd name="T25" fmla="*/ 0 h 96"/>
                <a:gd name="T26" fmla="*/ 0 w 76"/>
                <a:gd name="T27" fmla="*/ 0 h 96"/>
                <a:gd name="T28" fmla="*/ 0 w 76"/>
                <a:gd name="T29" fmla="*/ 0 h 96"/>
                <a:gd name="T30" fmla="*/ 0 w 76"/>
                <a:gd name="T31" fmla="*/ 0 h 96"/>
                <a:gd name="T32" fmla="*/ 0 w 76"/>
                <a:gd name="T33" fmla="*/ 0 h 96"/>
                <a:gd name="T34" fmla="*/ 0 w 76"/>
                <a:gd name="T35" fmla="*/ 0 h 96"/>
                <a:gd name="T36" fmla="*/ 0 w 76"/>
                <a:gd name="T37" fmla="*/ 0 h 96"/>
                <a:gd name="T38" fmla="*/ 0 w 76"/>
                <a:gd name="T39" fmla="*/ 0 h 96"/>
                <a:gd name="T40" fmla="*/ 0 w 76"/>
                <a:gd name="T41" fmla="*/ 0 h 96"/>
                <a:gd name="T42" fmla="*/ 0 w 76"/>
                <a:gd name="T43" fmla="*/ 0 h 96"/>
                <a:gd name="T44" fmla="*/ 0 w 76"/>
                <a:gd name="T45" fmla="*/ 0 h 96"/>
                <a:gd name="T46" fmla="*/ 0 w 76"/>
                <a:gd name="T47" fmla="*/ 0 h 96"/>
                <a:gd name="T48" fmla="*/ 0 w 76"/>
                <a:gd name="T49" fmla="*/ 0 h 96"/>
                <a:gd name="T50" fmla="*/ 0 w 76"/>
                <a:gd name="T51" fmla="*/ 0 h 96"/>
                <a:gd name="T52" fmla="*/ 0 w 76"/>
                <a:gd name="T53" fmla="*/ 0 h 96"/>
                <a:gd name="T54" fmla="*/ 0 w 76"/>
                <a:gd name="T55" fmla="*/ 0 h 96"/>
                <a:gd name="T56" fmla="*/ 0 w 76"/>
                <a:gd name="T57" fmla="*/ 0 h 96"/>
                <a:gd name="T58" fmla="*/ 0 w 76"/>
                <a:gd name="T59" fmla="*/ 0 h 96"/>
                <a:gd name="T60" fmla="*/ 0 w 76"/>
                <a:gd name="T61" fmla="*/ 0 h 96"/>
                <a:gd name="T62" fmla="*/ 0 w 76"/>
                <a:gd name="T63" fmla="*/ 0 h 96"/>
                <a:gd name="T64" fmla="*/ 0 w 76"/>
                <a:gd name="T65" fmla="*/ 0 h 96"/>
                <a:gd name="T66" fmla="*/ 0 w 76"/>
                <a:gd name="T67" fmla="*/ 0 h 96"/>
                <a:gd name="T68" fmla="*/ 0 w 7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 h="96">
                  <a:moveTo>
                    <a:pt x="0" y="3"/>
                  </a:moveTo>
                  <a:lnTo>
                    <a:pt x="13" y="3"/>
                  </a:lnTo>
                  <a:lnTo>
                    <a:pt x="15" y="14"/>
                  </a:lnTo>
                  <a:lnTo>
                    <a:pt x="22" y="9"/>
                  </a:lnTo>
                  <a:lnTo>
                    <a:pt x="30" y="4"/>
                  </a:lnTo>
                  <a:lnTo>
                    <a:pt x="39" y="1"/>
                  </a:lnTo>
                  <a:lnTo>
                    <a:pt x="48" y="0"/>
                  </a:lnTo>
                  <a:lnTo>
                    <a:pt x="54" y="0"/>
                  </a:lnTo>
                  <a:lnTo>
                    <a:pt x="59" y="3"/>
                  </a:lnTo>
                  <a:lnTo>
                    <a:pt x="63" y="4"/>
                  </a:lnTo>
                  <a:lnTo>
                    <a:pt x="67" y="8"/>
                  </a:lnTo>
                  <a:lnTo>
                    <a:pt x="70" y="12"/>
                  </a:lnTo>
                  <a:lnTo>
                    <a:pt x="73" y="18"/>
                  </a:lnTo>
                  <a:lnTo>
                    <a:pt x="74" y="25"/>
                  </a:lnTo>
                  <a:lnTo>
                    <a:pt x="76" y="32"/>
                  </a:lnTo>
                  <a:lnTo>
                    <a:pt x="76" y="96"/>
                  </a:lnTo>
                  <a:lnTo>
                    <a:pt x="61" y="96"/>
                  </a:lnTo>
                  <a:lnTo>
                    <a:pt x="61" y="38"/>
                  </a:lnTo>
                  <a:lnTo>
                    <a:pt x="60" y="28"/>
                  </a:lnTo>
                  <a:lnTo>
                    <a:pt x="57" y="21"/>
                  </a:lnTo>
                  <a:lnTo>
                    <a:pt x="55" y="17"/>
                  </a:lnTo>
                  <a:lnTo>
                    <a:pt x="52" y="15"/>
                  </a:lnTo>
                  <a:lnTo>
                    <a:pt x="48" y="14"/>
                  </a:lnTo>
                  <a:lnTo>
                    <a:pt x="44" y="13"/>
                  </a:lnTo>
                  <a:lnTo>
                    <a:pt x="37" y="14"/>
                  </a:lnTo>
                  <a:lnTo>
                    <a:pt x="29" y="17"/>
                  </a:lnTo>
                  <a:lnTo>
                    <a:pt x="22" y="22"/>
                  </a:lnTo>
                  <a:lnTo>
                    <a:pt x="16" y="27"/>
                  </a:lnTo>
                  <a:lnTo>
                    <a:pt x="16"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4" name="Freeform 507"/>
            <p:cNvSpPr>
              <a:spLocks noEditPoints="1"/>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9"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5" name="Freeform 508"/>
            <p:cNvSpPr>
              <a:spLocks/>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6" name="Freeform 509"/>
            <p:cNvSpPr>
              <a:spLocks/>
            </p:cNvSpPr>
            <p:nvPr userDrawn="1"/>
          </p:nvSpPr>
          <p:spPr bwMode="auto">
            <a:xfrm>
              <a:off x="112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7" name="Freeform 510"/>
            <p:cNvSpPr>
              <a:spLocks noEditPoints="1"/>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w 79"/>
                <a:gd name="T61" fmla="*/ 0 h 142"/>
                <a:gd name="T62" fmla="*/ 0 w 79"/>
                <a:gd name="T63" fmla="*/ 0 h 142"/>
                <a:gd name="T64" fmla="*/ 0 w 79"/>
                <a:gd name="T65" fmla="*/ 0 h 142"/>
                <a:gd name="T66" fmla="*/ 0 w 79"/>
                <a:gd name="T67" fmla="*/ 0 h 142"/>
                <a:gd name="T68" fmla="*/ 0 w 79"/>
                <a:gd name="T69" fmla="*/ 0 h 142"/>
                <a:gd name="T70" fmla="*/ 0 w 79"/>
                <a:gd name="T71" fmla="*/ 0 h 142"/>
                <a:gd name="T72" fmla="*/ 0 w 79"/>
                <a:gd name="T73" fmla="*/ 0 h 142"/>
                <a:gd name="T74" fmla="*/ 0 w 79"/>
                <a:gd name="T75" fmla="*/ 0 h 142"/>
                <a:gd name="T76" fmla="*/ 0 w 79"/>
                <a:gd name="T77" fmla="*/ 0 h 142"/>
                <a:gd name="T78" fmla="*/ 0 w 79"/>
                <a:gd name="T79" fmla="*/ 0 h 142"/>
                <a:gd name="T80" fmla="*/ 0 w 79"/>
                <a:gd name="T81" fmla="*/ 0 h 142"/>
                <a:gd name="T82" fmla="*/ 0 w 79"/>
                <a:gd name="T83" fmla="*/ 0 h 142"/>
                <a:gd name="T84" fmla="*/ 0 w 79"/>
                <a:gd name="T85" fmla="*/ 0 h 142"/>
                <a:gd name="T86" fmla="*/ 0 w 79"/>
                <a:gd name="T87" fmla="*/ 0 h 142"/>
                <a:gd name="T88" fmla="*/ 0 w 79"/>
                <a:gd name="T89" fmla="*/ 0 h 142"/>
                <a:gd name="T90" fmla="*/ 0 w 79"/>
                <a:gd name="T91" fmla="*/ 0 h 142"/>
                <a:gd name="T92" fmla="*/ 0 w 79"/>
                <a:gd name="T93" fmla="*/ 0 h 142"/>
                <a:gd name="T94" fmla="*/ 0 w 79"/>
                <a:gd name="T95" fmla="*/ 0 h 142"/>
                <a:gd name="T96" fmla="*/ 0 w 79"/>
                <a:gd name="T97" fmla="*/ 0 h 142"/>
                <a:gd name="T98" fmla="*/ 0 w 79"/>
                <a:gd name="T99" fmla="*/ 0 h 142"/>
                <a:gd name="T100" fmla="*/ 0 w 79"/>
                <a:gd name="T101" fmla="*/ 0 h 142"/>
                <a:gd name="T102" fmla="*/ 0 w 79"/>
                <a:gd name="T103" fmla="*/ 0 h 142"/>
                <a:gd name="T104" fmla="*/ 0 w 79"/>
                <a:gd name="T105" fmla="*/ 0 h 142"/>
                <a:gd name="T106" fmla="*/ 0 w 79"/>
                <a:gd name="T107" fmla="*/ 0 h 142"/>
                <a:gd name="T108" fmla="*/ 0 w 79"/>
                <a:gd name="T109" fmla="*/ 0 h 142"/>
                <a:gd name="T110" fmla="*/ 0 w 79"/>
                <a:gd name="T111" fmla="*/ 0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close/>
                  <a:moveTo>
                    <a:pt x="64" y="127"/>
                  </a:moveTo>
                  <a:lnTo>
                    <a:pt x="64" y="59"/>
                  </a:lnTo>
                  <a:lnTo>
                    <a:pt x="58" y="57"/>
                  </a:lnTo>
                  <a:lnTo>
                    <a:pt x="49" y="57"/>
                  </a:lnTo>
                  <a:lnTo>
                    <a:pt x="42" y="57"/>
                  </a:lnTo>
                  <a:lnTo>
                    <a:pt x="36" y="59"/>
                  </a:lnTo>
                  <a:lnTo>
                    <a:pt x="31" y="62"/>
                  </a:lnTo>
                  <a:lnTo>
                    <a:pt x="26" y="66"/>
                  </a:lnTo>
                  <a:lnTo>
                    <a:pt x="22" y="71"/>
                  </a:lnTo>
                  <a:lnTo>
                    <a:pt x="18" y="78"/>
                  </a:lnTo>
                  <a:lnTo>
                    <a:pt x="17" y="85"/>
                  </a:lnTo>
                  <a:lnTo>
                    <a:pt x="15" y="94"/>
                  </a:lnTo>
                  <a:lnTo>
                    <a:pt x="17" y="102"/>
                  </a:lnTo>
                  <a:lnTo>
                    <a:pt x="18" y="109"/>
                  </a:lnTo>
                  <a:lnTo>
                    <a:pt x="20" y="115"/>
                  </a:lnTo>
                  <a:lnTo>
                    <a:pt x="24" y="120"/>
                  </a:lnTo>
                  <a:lnTo>
                    <a:pt x="29" y="124"/>
                  </a:lnTo>
                  <a:lnTo>
                    <a:pt x="35" y="127"/>
                  </a:lnTo>
                  <a:lnTo>
                    <a:pt x="42" y="129"/>
                  </a:lnTo>
                  <a:lnTo>
                    <a:pt x="50" y="129"/>
                  </a:lnTo>
                  <a:lnTo>
                    <a:pt x="58" y="129"/>
                  </a:lnTo>
                  <a:lnTo>
                    <a:pt x="64"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8" name="Freeform 511"/>
            <p:cNvSpPr>
              <a:spLocks/>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39" name="Freeform 512"/>
            <p:cNvSpPr>
              <a:spLocks/>
            </p:cNvSpPr>
            <p:nvPr userDrawn="1"/>
          </p:nvSpPr>
          <p:spPr bwMode="auto">
            <a:xfrm>
              <a:off x="1154" y="393"/>
              <a:ext cx="17" cy="24"/>
            </a:xfrm>
            <a:custGeom>
              <a:avLst/>
              <a:gdLst>
                <a:gd name="T0" fmla="*/ 0 w 49"/>
                <a:gd name="T1" fmla="*/ 0 h 72"/>
                <a:gd name="T2" fmla="*/ 0 w 49"/>
                <a:gd name="T3" fmla="*/ 0 h 72"/>
                <a:gd name="T4" fmla="*/ 0 w 49"/>
                <a:gd name="T5" fmla="*/ 0 h 72"/>
                <a:gd name="T6" fmla="*/ 0 w 49"/>
                <a:gd name="T7" fmla="*/ 0 h 72"/>
                <a:gd name="T8" fmla="*/ 0 w 49"/>
                <a:gd name="T9" fmla="*/ 0 h 72"/>
                <a:gd name="T10" fmla="*/ 0 w 49"/>
                <a:gd name="T11" fmla="*/ 0 h 72"/>
                <a:gd name="T12" fmla="*/ 0 w 49"/>
                <a:gd name="T13" fmla="*/ 0 h 72"/>
                <a:gd name="T14" fmla="*/ 0 w 49"/>
                <a:gd name="T15" fmla="*/ 0 h 72"/>
                <a:gd name="T16" fmla="*/ 0 w 49"/>
                <a:gd name="T17" fmla="*/ 0 h 72"/>
                <a:gd name="T18" fmla="*/ 0 w 49"/>
                <a:gd name="T19" fmla="*/ 0 h 72"/>
                <a:gd name="T20" fmla="*/ 0 w 49"/>
                <a:gd name="T21" fmla="*/ 0 h 72"/>
                <a:gd name="T22" fmla="*/ 0 w 49"/>
                <a:gd name="T23" fmla="*/ 0 h 72"/>
                <a:gd name="T24" fmla="*/ 0 w 49"/>
                <a:gd name="T25" fmla="*/ 0 h 72"/>
                <a:gd name="T26" fmla="*/ 0 w 49"/>
                <a:gd name="T27" fmla="*/ 0 h 72"/>
                <a:gd name="T28" fmla="*/ 0 w 49"/>
                <a:gd name="T29" fmla="*/ 0 h 72"/>
                <a:gd name="T30" fmla="*/ 0 w 49"/>
                <a:gd name="T31" fmla="*/ 0 h 72"/>
                <a:gd name="T32" fmla="*/ 0 w 49"/>
                <a:gd name="T33" fmla="*/ 0 h 72"/>
                <a:gd name="T34" fmla="*/ 0 w 49"/>
                <a:gd name="T35" fmla="*/ 0 h 72"/>
                <a:gd name="T36" fmla="*/ 0 w 49"/>
                <a:gd name="T37" fmla="*/ 0 h 72"/>
                <a:gd name="T38" fmla="*/ 0 w 49"/>
                <a:gd name="T39" fmla="*/ 0 h 72"/>
                <a:gd name="T40" fmla="*/ 0 w 49"/>
                <a:gd name="T41" fmla="*/ 0 h 72"/>
                <a:gd name="T42" fmla="*/ 0 w 49"/>
                <a:gd name="T43" fmla="*/ 0 h 72"/>
                <a:gd name="T44" fmla="*/ 0 w 49"/>
                <a:gd name="T45" fmla="*/ 0 h 72"/>
                <a:gd name="T46" fmla="*/ 0 w 49"/>
                <a:gd name="T47" fmla="*/ 0 h 72"/>
                <a:gd name="T48" fmla="*/ 0 w 49"/>
                <a:gd name="T49" fmla="*/ 0 h 72"/>
                <a:gd name="T50" fmla="*/ 0 w 49"/>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72">
                  <a:moveTo>
                    <a:pt x="49" y="70"/>
                  </a:moveTo>
                  <a:lnTo>
                    <a:pt x="49" y="2"/>
                  </a:lnTo>
                  <a:lnTo>
                    <a:pt x="43" y="0"/>
                  </a:lnTo>
                  <a:lnTo>
                    <a:pt x="34" y="0"/>
                  </a:lnTo>
                  <a:lnTo>
                    <a:pt x="27" y="0"/>
                  </a:lnTo>
                  <a:lnTo>
                    <a:pt x="21" y="2"/>
                  </a:lnTo>
                  <a:lnTo>
                    <a:pt x="16" y="5"/>
                  </a:lnTo>
                  <a:lnTo>
                    <a:pt x="11" y="9"/>
                  </a:lnTo>
                  <a:lnTo>
                    <a:pt x="7" y="14"/>
                  </a:lnTo>
                  <a:lnTo>
                    <a:pt x="3" y="21"/>
                  </a:lnTo>
                  <a:lnTo>
                    <a:pt x="2" y="28"/>
                  </a:lnTo>
                  <a:lnTo>
                    <a:pt x="0" y="37"/>
                  </a:lnTo>
                  <a:lnTo>
                    <a:pt x="2" y="45"/>
                  </a:lnTo>
                  <a:lnTo>
                    <a:pt x="3" y="52"/>
                  </a:lnTo>
                  <a:lnTo>
                    <a:pt x="5" y="58"/>
                  </a:lnTo>
                  <a:lnTo>
                    <a:pt x="9" y="63"/>
                  </a:lnTo>
                  <a:lnTo>
                    <a:pt x="14" y="67"/>
                  </a:lnTo>
                  <a:lnTo>
                    <a:pt x="20" y="70"/>
                  </a:lnTo>
                  <a:lnTo>
                    <a:pt x="27" y="72"/>
                  </a:lnTo>
                  <a:lnTo>
                    <a:pt x="35" y="72"/>
                  </a:lnTo>
                  <a:lnTo>
                    <a:pt x="43" y="72"/>
                  </a:lnTo>
                  <a:lnTo>
                    <a:pt x="49"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0" name="Freeform 513"/>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1" name="Freeform 514"/>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2" name="Freeform 515"/>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3" name="Freeform 516"/>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4" name="Freeform 517"/>
            <p:cNvSpPr>
              <a:spLocks noEditPoints="1"/>
            </p:cNvSpPr>
            <p:nvPr userDrawn="1"/>
          </p:nvSpPr>
          <p:spPr bwMode="auto">
            <a:xfrm>
              <a:off x="1246" y="389"/>
              <a:ext cx="25"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98">
                  <a:moveTo>
                    <a:pt x="58" y="85"/>
                  </a:moveTo>
                  <a:lnTo>
                    <a:pt x="58" y="85"/>
                  </a:lnTo>
                  <a:lnTo>
                    <a:pt x="52" y="91"/>
                  </a:lnTo>
                  <a:lnTo>
                    <a:pt x="45" y="95"/>
                  </a:lnTo>
                  <a:lnTo>
                    <a:pt x="38" y="97"/>
                  </a:lnTo>
                  <a:lnTo>
                    <a:pt x="30" y="98"/>
                  </a:lnTo>
                  <a:lnTo>
                    <a:pt x="23" y="97"/>
                  </a:lnTo>
                  <a:lnTo>
                    <a:pt x="18" y="96"/>
                  </a:lnTo>
                  <a:lnTo>
                    <a:pt x="13" y="93"/>
                  </a:lnTo>
                  <a:lnTo>
                    <a:pt x="9" y="91"/>
                  </a:lnTo>
                  <a:lnTo>
                    <a:pt x="5" y="87"/>
                  </a:lnTo>
                  <a:lnTo>
                    <a:pt x="3" y="82"/>
                  </a:lnTo>
                  <a:lnTo>
                    <a:pt x="1" y="75"/>
                  </a:lnTo>
                  <a:lnTo>
                    <a:pt x="0" y="69"/>
                  </a:lnTo>
                  <a:lnTo>
                    <a:pt x="1" y="61"/>
                  </a:lnTo>
                  <a:lnTo>
                    <a:pt x="4" y="53"/>
                  </a:lnTo>
                  <a:lnTo>
                    <a:pt x="9" y="48"/>
                  </a:lnTo>
                  <a:lnTo>
                    <a:pt x="16" y="44"/>
                  </a:lnTo>
                  <a:lnTo>
                    <a:pt x="21" y="41"/>
                  </a:lnTo>
                  <a:lnTo>
                    <a:pt x="26" y="40"/>
                  </a:lnTo>
                  <a:lnTo>
                    <a:pt x="39" y="39"/>
                  </a:lnTo>
                  <a:lnTo>
                    <a:pt x="57" y="39"/>
                  </a:lnTo>
                  <a:lnTo>
                    <a:pt x="57" y="32"/>
                  </a:lnTo>
                  <a:lnTo>
                    <a:pt x="57" y="27"/>
                  </a:lnTo>
                  <a:lnTo>
                    <a:pt x="56" y="23"/>
                  </a:lnTo>
                  <a:lnTo>
                    <a:pt x="54" y="19"/>
                  </a:lnTo>
                  <a:lnTo>
                    <a:pt x="52" y="17"/>
                  </a:lnTo>
                  <a:lnTo>
                    <a:pt x="48" y="15"/>
                  </a:lnTo>
                  <a:lnTo>
                    <a:pt x="45" y="13"/>
                  </a:lnTo>
                  <a:lnTo>
                    <a:pt x="38" y="12"/>
                  </a:lnTo>
                  <a:lnTo>
                    <a:pt x="29" y="13"/>
                  </a:lnTo>
                  <a:lnTo>
                    <a:pt x="22" y="14"/>
                  </a:lnTo>
                  <a:lnTo>
                    <a:pt x="17" y="17"/>
                  </a:lnTo>
                  <a:lnTo>
                    <a:pt x="12" y="19"/>
                  </a:lnTo>
                  <a:lnTo>
                    <a:pt x="5" y="9"/>
                  </a:lnTo>
                  <a:lnTo>
                    <a:pt x="14" y="5"/>
                  </a:lnTo>
                  <a:lnTo>
                    <a:pt x="22" y="3"/>
                  </a:lnTo>
                  <a:lnTo>
                    <a:pt x="31" y="1"/>
                  </a:lnTo>
                  <a:lnTo>
                    <a:pt x="39" y="0"/>
                  </a:lnTo>
                  <a:lnTo>
                    <a:pt x="45" y="0"/>
                  </a:lnTo>
                  <a:lnTo>
                    <a:pt x="52" y="3"/>
                  </a:lnTo>
                  <a:lnTo>
                    <a:pt x="57" y="4"/>
                  </a:lnTo>
                  <a:lnTo>
                    <a:pt x="62" y="8"/>
                  </a:lnTo>
                  <a:lnTo>
                    <a:pt x="66" y="12"/>
                  </a:lnTo>
                  <a:lnTo>
                    <a:pt x="69" y="18"/>
                  </a:lnTo>
                  <a:lnTo>
                    <a:pt x="71" y="25"/>
                  </a:lnTo>
                  <a:lnTo>
                    <a:pt x="71" y="32"/>
                  </a:lnTo>
                  <a:lnTo>
                    <a:pt x="71" y="65"/>
                  </a:lnTo>
                  <a:lnTo>
                    <a:pt x="73" y="85"/>
                  </a:lnTo>
                  <a:lnTo>
                    <a:pt x="74" y="96"/>
                  </a:lnTo>
                  <a:lnTo>
                    <a:pt x="61" y="96"/>
                  </a:lnTo>
                  <a:lnTo>
                    <a:pt x="58" y="85"/>
                  </a:lnTo>
                  <a:close/>
                  <a:moveTo>
                    <a:pt x="40" y="50"/>
                  </a:moveTo>
                  <a:lnTo>
                    <a:pt x="40" y="50"/>
                  </a:lnTo>
                  <a:lnTo>
                    <a:pt x="30" y="52"/>
                  </a:lnTo>
                  <a:lnTo>
                    <a:pt x="23" y="54"/>
                  </a:lnTo>
                  <a:lnTo>
                    <a:pt x="19" y="57"/>
                  </a:lnTo>
                  <a:lnTo>
                    <a:pt x="17" y="60"/>
                  </a:lnTo>
                  <a:lnTo>
                    <a:pt x="16" y="63"/>
                  </a:lnTo>
                  <a:lnTo>
                    <a:pt x="16" y="69"/>
                  </a:lnTo>
                  <a:lnTo>
                    <a:pt x="16" y="75"/>
                  </a:lnTo>
                  <a:lnTo>
                    <a:pt x="19" y="80"/>
                  </a:lnTo>
                  <a:lnTo>
                    <a:pt x="25" y="84"/>
                  </a:lnTo>
                  <a:lnTo>
                    <a:pt x="32" y="85"/>
                  </a:lnTo>
                  <a:lnTo>
                    <a:pt x="40" y="84"/>
                  </a:lnTo>
                  <a:lnTo>
                    <a:pt x="48" y="82"/>
                  </a:lnTo>
                  <a:lnTo>
                    <a:pt x="53" y="78"/>
                  </a:lnTo>
                  <a:lnTo>
                    <a:pt x="57" y="74"/>
                  </a:lnTo>
                  <a:lnTo>
                    <a:pt x="57" y="49"/>
                  </a:lnTo>
                  <a:lnTo>
                    <a:pt x="4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5" name="Freeform 518"/>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6" name="Freeform 519"/>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7" name="Freeform 520"/>
            <p:cNvSpPr>
              <a:spLocks noEditPoints="1"/>
            </p:cNvSpPr>
            <p:nvPr userDrawn="1"/>
          </p:nvSpPr>
          <p:spPr bwMode="auto">
            <a:xfrm>
              <a:off x="1302" y="376"/>
              <a:ext cx="7"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close/>
                  <a:moveTo>
                    <a:pt x="2" y="42"/>
                  </a:moveTo>
                  <a:lnTo>
                    <a:pt x="16" y="42"/>
                  </a:lnTo>
                  <a:lnTo>
                    <a:pt x="16"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8" name="Freeform 521"/>
            <p:cNvSpPr>
              <a:spLocks/>
            </p:cNvSpPr>
            <p:nvPr userDrawn="1"/>
          </p:nvSpPr>
          <p:spPr bwMode="auto">
            <a:xfrm>
              <a:off x="1302" y="376"/>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49" name="Rectangle 522"/>
            <p:cNvSpPr>
              <a:spLocks noChangeArrowheads="1"/>
            </p:cNvSpPr>
            <p:nvPr userDrawn="1"/>
          </p:nvSpPr>
          <p:spPr bwMode="auto">
            <a:xfrm>
              <a:off x="1303"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50" name="Freeform 523"/>
            <p:cNvSpPr>
              <a:spLocks noEditPoints="1"/>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close/>
                  <a:moveTo>
                    <a:pt x="72" y="49"/>
                  </a:moveTo>
                  <a:lnTo>
                    <a:pt x="72" y="49"/>
                  </a:lnTo>
                  <a:lnTo>
                    <a:pt x="70" y="41"/>
                  </a:lnTo>
                  <a:lnTo>
                    <a:pt x="69" y="35"/>
                  </a:lnTo>
                  <a:lnTo>
                    <a:pt x="66" y="28"/>
                  </a:lnTo>
                  <a:lnTo>
                    <a:pt x="64" y="23"/>
                  </a:lnTo>
                  <a:lnTo>
                    <a:pt x="60" y="18"/>
                  </a:lnTo>
                  <a:lnTo>
                    <a:pt x="55" y="15"/>
                  </a:lnTo>
                  <a:lnTo>
                    <a:pt x="50" y="13"/>
                  </a:lnTo>
                  <a:lnTo>
                    <a:pt x="43" y="13"/>
                  </a:lnTo>
                  <a:lnTo>
                    <a:pt x="37" y="13"/>
                  </a:lnTo>
                  <a:lnTo>
                    <a:pt x="31" y="15"/>
                  </a:lnTo>
                  <a:lnTo>
                    <a:pt x="26" y="18"/>
                  </a:lnTo>
                  <a:lnTo>
                    <a:pt x="22" y="23"/>
                  </a:lnTo>
                  <a:lnTo>
                    <a:pt x="20" y="28"/>
                  </a:lnTo>
                  <a:lnTo>
                    <a:pt x="17" y="35"/>
                  </a:lnTo>
                  <a:lnTo>
                    <a:pt x="16" y="41"/>
                  </a:lnTo>
                  <a:lnTo>
                    <a:pt x="15" y="49"/>
                  </a:lnTo>
                  <a:lnTo>
                    <a:pt x="16" y="57"/>
                  </a:lnTo>
                  <a:lnTo>
                    <a:pt x="17" y="63"/>
                  </a:lnTo>
                  <a:lnTo>
                    <a:pt x="20" y="70"/>
                  </a:lnTo>
                  <a:lnTo>
                    <a:pt x="22" y="75"/>
                  </a:lnTo>
                  <a:lnTo>
                    <a:pt x="26" y="80"/>
                  </a:lnTo>
                  <a:lnTo>
                    <a:pt x="31" y="83"/>
                  </a:lnTo>
                  <a:lnTo>
                    <a:pt x="37" y="85"/>
                  </a:lnTo>
                  <a:lnTo>
                    <a:pt x="43" y="85"/>
                  </a:lnTo>
                  <a:lnTo>
                    <a:pt x="50" y="85"/>
                  </a:lnTo>
                  <a:lnTo>
                    <a:pt x="55" y="83"/>
                  </a:lnTo>
                  <a:lnTo>
                    <a:pt x="60" y="80"/>
                  </a:lnTo>
                  <a:lnTo>
                    <a:pt x="64" y="75"/>
                  </a:lnTo>
                  <a:lnTo>
                    <a:pt x="66" y="70"/>
                  </a:lnTo>
                  <a:lnTo>
                    <a:pt x="69" y="63"/>
                  </a:lnTo>
                  <a:lnTo>
                    <a:pt x="70" y="57"/>
                  </a:lnTo>
                  <a:lnTo>
                    <a:pt x="7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1" name="Freeform 524"/>
            <p:cNvSpPr>
              <a:spLocks/>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2" name="Freeform 525"/>
            <p:cNvSpPr>
              <a:spLocks/>
            </p:cNvSpPr>
            <p:nvPr userDrawn="1"/>
          </p:nvSpPr>
          <p:spPr bwMode="auto">
            <a:xfrm>
              <a:off x="1321" y="393"/>
              <a:ext cx="19" cy="24"/>
            </a:xfrm>
            <a:custGeom>
              <a:avLst/>
              <a:gdLst>
                <a:gd name="T0" fmla="*/ 0 w 57"/>
                <a:gd name="T1" fmla="*/ 0 h 72"/>
                <a:gd name="T2" fmla="*/ 0 w 57"/>
                <a:gd name="T3" fmla="*/ 0 h 72"/>
                <a:gd name="T4" fmla="*/ 0 w 57"/>
                <a:gd name="T5" fmla="*/ 0 h 72"/>
                <a:gd name="T6" fmla="*/ 0 w 57"/>
                <a:gd name="T7" fmla="*/ 0 h 72"/>
                <a:gd name="T8" fmla="*/ 0 w 57"/>
                <a:gd name="T9" fmla="*/ 0 h 72"/>
                <a:gd name="T10" fmla="*/ 0 w 57"/>
                <a:gd name="T11" fmla="*/ 0 h 72"/>
                <a:gd name="T12" fmla="*/ 0 w 57"/>
                <a:gd name="T13" fmla="*/ 0 h 72"/>
                <a:gd name="T14" fmla="*/ 0 w 57"/>
                <a:gd name="T15" fmla="*/ 0 h 72"/>
                <a:gd name="T16" fmla="*/ 0 w 57"/>
                <a:gd name="T17" fmla="*/ 0 h 72"/>
                <a:gd name="T18" fmla="*/ 0 w 57"/>
                <a:gd name="T19" fmla="*/ 0 h 72"/>
                <a:gd name="T20" fmla="*/ 0 w 57"/>
                <a:gd name="T21" fmla="*/ 0 h 72"/>
                <a:gd name="T22" fmla="*/ 0 w 57"/>
                <a:gd name="T23" fmla="*/ 0 h 72"/>
                <a:gd name="T24" fmla="*/ 0 w 57"/>
                <a:gd name="T25" fmla="*/ 0 h 72"/>
                <a:gd name="T26" fmla="*/ 0 w 57"/>
                <a:gd name="T27" fmla="*/ 0 h 72"/>
                <a:gd name="T28" fmla="*/ 0 w 57"/>
                <a:gd name="T29" fmla="*/ 0 h 72"/>
                <a:gd name="T30" fmla="*/ 0 w 57"/>
                <a:gd name="T31" fmla="*/ 0 h 72"/>
                <a:gd name="T32" fmla="*/ 0 w 57"/>
                <a:gd name="T33" fmla="*/ 0 h 72"/>
                <a:gd name="T34" fmla="*/ 0 w 57"/>
                <a:gd name="T35" fmla="*/ 0 h 72"/>
                <a:gd name="T36" fmla="*/ 0 w 57"/>
                <a:gd name="T37" fmla="*/ 0 h 72"/>
                <a:gd name="T38" fmla="*/ 0 w 57"/>
                <a:gd name="T39" fmla="*/ 0 h 72"/>
                <a:gd name="T40" fmla="*/ 0 w 57"/>
                <a:gd name="T41" fmla="*/ 0 h 72"/>
                <a:gd name="T42" fmla="*/ 0 w 57"/>
                <a:gd name="T43" fmla="*/ 0 h 72"/>
                <a:gd name="T44" fmla="*/ 0 w 57"/>
                <a:gd name="T45" fmla="*/ 0 h 72"/>
                <a:gd name="T46" fmla="*/ 0 w 57"/>
                <a:gd name="T47" fmla="*/ 0 h 72"/>
                <a:gd name="T48" fmla="*/ 0 w 57"/>
                <a:gd name="T49" fmla="*/ 0 h 72"/>
                <a:gd name="T50" fmla="*/ 0 w 57"/>
                <a:gd name="T51" fmla="*/ 0 h 72"/>
                <a:gd name="T52" fmla="*/ 0 w 57"/>
                <a:gd name="T53" fmla="*/ 0 h 72"/>
                <a:gd name="T54" fmla="*/ 0 w 57"/>
                <a:gd name="T55" fmla="*/ 0 h 72"/>
                <a:gd name="T56" fmla="*/ 0 w 57"/>
                <a:gd name="T57" fmla="*/ 0 h 72"/>
                <a:gd name="T58" fmla="*/ 0 w 57"/>
                <a:gd name="T59" fmla="*/ 0 h 72"/>
                <a:gd name="T60" fmla="*/ 0 w 57"/>
                <a:gd name="T61" fmla="*/ 0 h 72"/>
                <a:gd name="T62" fmla="*/ 0 w 57"/>
                <a:gd name="T63" fmla="*/ 0 h 72"/>
                <a:gd name="T64" fmla="*/ 0 w 57"/>
                <a:gd name="T65" fmla="*/ 0 h 72"/>
                <a:gd name="T66" fmla="*/ 0 w 57"/>
                <a:gd name="T67" fmla="*/ 0 h 72"/>
                <a:gd name="T68" fmla="*/ 0 w 57"/>
                <a:gd name="T69" fmla="*/ 0 h 72"/>
                <a:gd name="T70" fmla="*/ 0 w 57"/>
                <a:gd name="T71" fmla="*/ 0 h 72"/>
                <a:gd name="T72" fmla="*/ 0 w 57"/>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72">
                  <a:moveTo>
                    <a:pt x="57" y="36"/>
                  </a:moveTo>
                  <a:lnTo>
                    <a:pt x="57" y="36"/>
                  </a:lnTo>
                  <a:lnTo>
                    <a:pt x="55" y="28"/>
                  </a:lnTo>
                  <a:lnTo>
                    <a:pt x="54" y="22"/>
                  </a:lnTo>
                  <a:lnTo>
                    <a:pt x="51" y="15"/>
                  </a:lnTo>
                  <a:lnTo>
                    <a:pt x="49" y="10"/>
                  </a:lnTo>
                  <a:lnTo>
                    <a:pt x="45" y="5"/>
                  </a:lnTo>
                  <a:lnTo>
                    <a:pt x="40" y="2"/>
                  </a:lnTo>
                  <a:lnTo>
                    <a:pt x="35" y="0"/>
                  </a:lnTo>
                  <a:lnTo>
                    <a:pt x="28" y="0"/>
                  </a:lnTo>
                  <a:lnTo>
                    <a:pt x="22" y="0"/>
                  </a:lnTo>
                  <a:lnTo>
                    <a:pt x="16" y="2"/>
                  </a:lnTo>
                  <a:lnTo>
                    <a:pt x="11" y="5"/>
                  </a:lnTo>
                  <a:lnTo>
                    <a:pt x="7" y="10"/>
                  </a:lnTo>
                  <a:lnTo>
                    <a:pt x="5" y="15"/>
                  </a:lnTo>
                  <a:lnTo>
                    <a:pt x="2" y="22"/>
                  </a:lnTo>
                  <a:lnTo>
                    <a:pt x="1" y="28"/>
                  </a:lnTo>
                  <a:lnTo>
                    <a:pt x="0" y="36"/>
                  </a:lnTo>
                  <a:lnTo>
                    <a:pt x="1" y="44"/>
                  </a:lnTo>
                  <a:lnTo>
                    <a:pt x="2" y="50"/>
                  </a:lnTo>
                  <a:lnTo>
                    <a:pt x="5" y="57"/>
                  </a:lnTo>
                  <a:lnTo>
                    <a:pt x="7" y="62"/>
                  </a:lnTo>
                  <a:lnTo>
                    <a:pt x="11" y="67"/>
                  </a:lnTo>
                  <a:lnTo>
                    <a:pt x="16" y="70"/>
                  </a:lnTo>
                  <a:lnTo>
                    <a:pt x="22" y="72"/>
                  </a:lnTo>
                  <a:lnTo>
                    <a:pt x="28" y="72"/>
                  </a:lnTo>
                  <a:lnTo>
                    <a:pt x="35" y="72"/>
                  </a:lnTo>
                  <a:lnTo>
                    <a:pt x="40" y="70"/>
                  </a:lnTo>
                  <a:lnTo>
                    <a:pt x="45" y="67"/>
                  </a:lnTo>
                  <a:lnTo>
                    <a:pt x="49" y="62"/>
                  </a:lnTo>
                  <a:lnTo>
                    <a:pt x="51" y="57"/>
                  </a:lnTo>
                  <a:lnTo>
                    <a:pt x="54" y="50"/>
                  </a:lnTo>
                  <a:lnTo>
                    <a:pt x="55" y="44"/>
                  </a:lnTo>
                  <a:lnTo>
                    <a:pt x="57"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53" name="Freeform 526"/>
            <p:cNvSpPr>
              <a:spLocks/>
            </p:cNvSpPr>
            <p:nvPr userDrawn="1"/>
          </p:nvSpPr>
          <p:spPr bwMode="auto">
            <a:xfrm>
              <a:off x="1353" y="389"/>
              <a:ext cx="24" cy="32"/>
            </a:xfrm>
            <a:custGeom>
              <a:avLst/>
              <a:gdLst>
                <a:gd name="T0" fmla="*/ 0 w 74"/>
                <a:gd name="T1" fmla="*/ 0 h 96"/>
                <a:gd name="T2" fmla="*/ 0 w 74"/>
                <a:gd name="T3" fmla="*/ 0 h 96"/>
                <a:gd name="T4" fmla="*/ 0 w 74"/>
                <a:gd name="T5" fmla="*/ 0 h 96"/>
                <a:gd name="T6" fmla="*/ 0 w 74"/>
                <a:gd name="T7" fmla="*/ 0 h 96"/>
                <a:gd name="T8" fmla="*/ 0 w 74"/>
                <a:gd name="T9" fmla="*/ 0 h 96"/>
                <a:gd name="T10" fmla="*/ 0 w 74"/>
                <a:gd name="T11" fmla="*/ 0 h 96"/>
                <a:gd name="T12" fmla="*/ 0 w 74"/>
                <a:gd name="T13" fmla="*/ 0 h 96"/>
                <a:gd name="T14" fmla="*/ 0 w 74"/>
                <a:gd name="T15" fmla="*/ 0 h 96"/>
                <a:gd name="T16" fmla="*/ 0 w 74"/>
                <a:gd name="T17" fmla="*/ 0 h 96"/>
                <a:gd name="T18" fmla="*/ 0 w 74"/>
                <a:gd name="T19" fmla="*/ 0 h 96"/>
                <a:gd name="T20" fmla="*/ 0 w 74"/>
                <a:gd name="T21" fmla="*/ 0 h 96"/>
                <a:gd name="T22" fmla="*/ 0 w 74"/>
                <a:gd name="T23" fmla="*/ 0 h 96"/>
                <a:gd name="T24" fmla="*/ 0 w 74"/>
                <a:gd name="T25" fmla="*/ 0 h 96"/>
                <a:gd name="T26" fmla="*/ 0 w 74"/>
                <a:gd name="T27" fmla="*/ 0 h 96"/>
                <a:gd name="T28" fmla="*/ 0 w 74"/>
                <a:gd name="T29" fmla="*/ 0 h 96"/>
                <a:gd name="T30" fmla="*/ 0 w 74"/>
                <a:gd name="T31" fmla="*/ 0 h 96"/>
                <a:gd name="T32" fmla="*/ 0 w 74"/>
                <a:gd name="T33" fmla="*/ 0 h 96"/>
                <a:gd name="T34" fmla="*/ 0 w 74"/>
                <a:gd name="T35" fmla="*/ 0 h 96"/>
                <a:gd name="T36" fmla="*/ 0 w 74"/>
                <a:gd name="T37" fmla="*/ 0 h 96"/>
                <a:gd name="T38" fmla="*/ 0 w 74"/>
                <a:gd name="T39" fmla="*/ 0 h 96"/>
                <a:gd name="T40" fmla="*/ 0 w 74"/>
                <a:gd name="T41" fmla="*/ 0 h 96"/>
                <a:gd name="T42" fmla="*/ 0 w 74"/>
                <a:gd name="T43" fmla="*/ 0 h 96"/>
                <a:gd name="T44" fmla="*/ 0 w 74"/>
                <a:gd name="T45" fmla="*/ 0 h 96"/>
                <a:gd name="T46" fmla="*/ 0 w 74"/>
                <a:gd name="T47" fmla="*/ 0 h 96"/>
                <a:gd name="T48" fmla="*/ 0 w 74"/>
                <a:gd name="T49" fmla="*/ 0 h 96"/>
                <a:gd name="T50" fmla="*/ 0 w 74"/>
                <a:gd name="T51" fmla="*/ 0 h 96"/>
                <a:gd name="T52" fmla="*/ 0 w 74"/>
                <a:gd name="T53" fmla="*/ 0 h 96"/>
                <a:gd name="T54" fmla="*/ 0 w 74"/>
                <a:gd name="T55" fmla="*/ 0 h 96"/>
                <a:gd name="T56" fmla="*/ 0 w 74"/>
                <a:gd name="T57" fmla="*/ 0 h 96"/>
                <a:gd name="T58" fmla="*/ 0 w 74"/>
                <a:gd name="T59" fmla="*/ 0 h 96"/>
                <a:gd name="T60" fmla="*/ 0 w 74"/>
                <a:gd name="T61" fmla="*/ 0 h 96"/>
                <a:gd name="T62" fmla="*/ 0 w 74"/>
                <a:gd name="T63" fmla="*/ 0 h 96"/>
                <a:gd name="T64" fmla="*/ 0 w 74"/>
                <a:gd name="T65" fmla="*/ 0 h 96"/>
                <a:gd name="T66" fmla="*/ 0 w 74"/>
                <a:gd name="T67" fmla="*/ 0 h 96"/>
                <a:gd name="T68" fmla="*/ 0 w 74"/>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 h="96">
                  <a:moveTo>
                    <a:pt x="0" y="3"/>
                  </a:moveTo>
                  <a:lnTo>
                    <a:pt x="12" y="3"/>
                  </a:lnTo>
                  <a:lnTo>
                    <a:pt x="15" y="14"/>
                  </a:lnTo>
                  <a:lnTo>
                    <a:pt x="22" y="9"/>
                  </a:lnTo>
                  <a:lnTo>
                    <a:pt x="30" y="4"/>
                  </a:lnTo>
                  <a:lnTo>
                    <a:pt x="38" y="1"/>
                  </a:lnTo>
                  <a:lnTo>
                    <a:pt x="47" y="0"/>
                  </a:lnTo>
                  <a:lnTo>
                    <a:pt x="52" y="0"/>
                  </a:lnTo>
                  <a:lnTo>
                    <a:pt x="57" y="3"/>
                  </a:lnTo>
                  <a:lnTo>
                    <a:pt x="62" y="4"/>
                  </a:lnTo>
                  <a:lnTo>
                    <a:pt x="66" y="8"/>
                  </a:lnTo>
                  <a:lnTo>
                    <a:pt x="70" y="12"/>
                  </a:lnTo>
                  <a:lnTo>
                    <a:pt x="73" y="18"/>
                  </a:lnTo>
                  <a:lnTo>
                    <a:pt x="74" y="25"/>
                  </a:lnTo>
                  <a:lnTo>
                    <a:pt x="74" y="32"/>
                  </a:lnTo>
                  <a:lnTo>
                    <a:pt x="74" y="96"/>
                  </a:lnTo>
                  <a:lnTo>
                    <a:pt x="60" y="96"/>
                  </a:lnTo>
                  <a:lnTo>
                    <a:pt x="60" y="38"/>
                  </a:lnTo>
                  <a:lnTo>
                    <a:pt x="60" y="28"/>
                  </a:lnTo>
                  <a:lnTo>
                    <a:pt x="57" y="21"/>
                  </a:lnTo>
                  <a:lnTo>
                    <a:pt x="55" y="17"/>
                  </a:lnTo>
                  <a:lnTo>
                    <a:pt x="52" y="15"/>
                  </a:lnTo>
                  <a:lnTo>
                    <a:pt x="48" y="14"/>
                  </a:lnTo>
                  <a:lnTo>
                    <a:pt x="43" y="13"/>
                  </a:lnTo>
                  <a:lnTo>
                    <a:pt x="35" y="14"/>
                  </a:lnTo>
                  <a:lnTo>
                    <a:pt x="29" y="17"/>
                  </a:lnTo>
                  <a:lnTo>
                    <a:pt x="21"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grpSp>
        <p:nvGrpSpPr>
          <p:cNvPr id="254" name="Group 20"/>
          <p:cNvGrpSpPr>
            <a:grpSpLocks/>
          </p:cNvGrpSpPr>
          <p:nvPr userDrawn="1"/>
        </p:nvGrpSpPr>
        <p:grpSpPr bwMode="auto">
          <a:xfrm>
            <a:off x="-7938" y="1835944"/>
            <a:ext cx="9156701" cy="3307556"/>
            <a:chOff x="-5" y="1542"/>
            <a:chExt cx="5768" cy="2778"/>
          </a:xfrm>
        </p:grpSpPr>
        <p:sp>
          <p:nvSpPr>
            <p:cNvPr id="255" name="Freeform 21"/>
            <p:cNvSpPr>
              <a:spLocks/>
            </p:cNvSpPr>
            <p:nvPr userDrawn="1"/>
          </p:nvSpPr>
          <p:spPr bwMode="auto">
            <a:xfrm>
              <a:off x="-5" y="1542"/>
              <a:ext cx="5768" cy="2778"/>
            </a:xfrm>
            <a:custGeom>
              <a:avLst/>
              <a:gdLst>
                <a:gd name="T0" fmla="*/ 0 w 5760"/>
                <a:gd name="T1" fmla="*/ 0 h 2778"/>
                <a:gd name="T2" fmla="*/ 5871 w 5760"/>
                <a:gd name="T3" fmla="*/ 2778 h 2778"/>
                <a:gd name="T4" fmla="*/ 5872 w 5760"/>
                <a:gd name="T5" fmla="*/ 53 h 2778"/>
                <a:gd name="T6" fmla="*/ 5862 w 5760"/>
                <a:gd name="T7" fmla="*/ 194 h 2778"/>
                <a:gd name="T8" fmla="*/ 5845 w 5760"/>
                <a:gd name="T9" fmla="*/ 341 h 2778"/>
                <a:gd name="T10" fmla="*/ 5816 w 5760"/>
                <a:gd name="T11" fmla="*/ 491 h 2778"/>
                <a:gd name="T12" fmla="*/ 5775 w 5760"/>
                <a:gd name="T13" fmla="*/ 641 h 2778"/>
                <a:gd name="T14" fmla="*/ 5717 w 5760"/>
                <a:gd name="T15" fmla="*/ 787 h 2778"/>
                <a:gd name="T16" fmla="*/ 5661 w 5760"/>
                <a:gd name="T17" fmla="*/ 891 h 2778"/>
                <a:gd name="T18" fmla="*/ 5620 w 5760"/>
                <a:gd name="T19" fmla="*/ 956 h 2778"/>
                <a:gd name="T20" fmla="*/ 5572 w 5760"/>
                <a:gd name="T21" fmla="*/ 1017 h 2778"/>
                <a:gd name="T22" fmla="*/ 5519 w 5760"/>
                <a:gd name="T23" fmla="*/ 1075 h 2778"/>
                <a:gd name="T24" fmla="*/ 5450 w 5760"/>
                <a:gd name="T25" fmla="*/ 1128 h 2778"/>
                <a:gd name="T26" fmla="*/ 5414 w 5760"/>
                <a:gd name="T27" fmla="*/ 1152 h 2778"/>
                <a:gd name="T28" fmla="*/ 5146 w 5760"/>
                <a:gd name="T29" fmla="*/ 1331 h 2778"/>
                <a:gd name="T30" fmla="*/ 4796 w 5760"/>
                <a:gd name="T31" fmla="*/ 1549 h 2778"/>
                <a:gd name="T32" fmla="*/ 4385 w 5760"/>
                <a:gd name="T33" fmla="*/ 1789 h 2778"/>
                <a:gd name="T34" fmla="*/ 3574 w 5760"/>
                <a:gd name="T35" fmla="*/ 2246 h 2778"/>
                <a:gd name="T36" fmla="*/ 2941 w 5760"/>
                <a:gd name="T37" fmla="*/ 2595 h 2778"/>
                <a:gd name="T38" fmla="*/ 2638 w 5760"/>
                <a:gd name="T39" fmla="*/ 2425 h 2778"/>
                <a:gd name="T40" fmla="*/ 1920 w 5760"/>
                <a:gd name="T41" fmla="*/ 2026 h 2778"/>
                <a:gd name="T42" fmla="*/ 1294 w 5760"/>
                <a:gd name="T43" fmla="*/ 1668 h 2778"/>
                <a:gd name="T44" fmla="*/ 900 w 5760"/>
                <a:gd name="T45" fmla="*/ 1438 h 2778"/>
                <a:gd name="T46" fmla="*/ 588 w 5760"/>
                <a:gd name="T47" fmla="*/ 1237 h 2778"/>
                <a:gd name="T48" fmla="*/ 469 w 5760"/>
                <a:gd name="T49" fmla="*/ 1152 h 2778"/>
                <a:gd name="T50" fmla="*/ 401 w 5760"/>
                <a:gd name="T51" fmla="*/ 1099 h 2778"/>
                <a:gd name="T52" fmla="*/ 329 w 5760"/>
                <a:gd name="T53" fmla="*/ 1041 h 2778"/>
                <a:gd name="T54" fmla="*/ 276 w 5760"/>
                <a:gd name="T55" fmla="*/ 978 h 2778"/>
                <a:gd name="T56" fmla="*/ 230 w 5760"/>
                <a:gd name="T57" fmla="*/ 910 h 2778"/>
                <a:gd name="T58" fmla="*/ 189 w 5760"/>
                <a:gd name="T59" fmla="*/ 840 h 2778"/>
                <a:gd name="T60" fmla="*/ 121 w 5760"/>
                <a:gd name="T61" fmla="*/ 690 h 2778"/>
                <a:gd name="T62" fmla="*/ 73 w 5760"/>
                <a:gd name="T63" fmla="*/ 532 h 2778"/>
                <a:gd name="T64" fmla="*/ 41 w 5760"/>
                <a:gd name="T65" fmla="*/ 375 h 2778"/>
                <a:gd name="T66" fmla="*/ 19 w 5760"/>
                <a:gd name="T67" fmla="*/ 218 h 2778"/>
                <a:gd name="T68" fmla="*/ 7 w 5760"/>
                <a:gd name="T69" fmla="*/ 70 h 27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60" h="2778">
                  <a:moveTo>
                    <a:pt x="5" y="0"/>
                  </a:moveTo>
                  <a:lnTo>
                    <a:pt x="0" y="0"/>
                  </a:lnTo>
                  <a:lnTo>
                    <a:pt x="0" y="2774"/>
                  </a:lnTo>
                  <a:lnTo>
                    <a:pt x="5759" y="2778"/>
                  </a:lnTo>
                  <a:lnTo>
                    <a:pt x="5760" y="53"/>
                  </a:lnTo>
                  <a:lnTo>
                    <a:pt x="5758" y="123"/>
                  </a:lnTo>
                  <a:lnTo>
                    <a:pt x="5750" y="194"/>
                  </a:lnTo>
                  <a:lnTo>
                    <a:pt x="5743" y="266"/>
                  </a:lnTo>
                  <a:lnTo>
                    <a:pt x="5733" y="341"/>
                  </a:lnTo>
                  <a:lnTo>
                    <a:pt x="5721" y="416"/>
                  </a:lnTo>
                  <a:lnTo>
                    <a:pt x="5704" y="491"/>
                  </a:lnTo>
                  <a:lnTo>
                    <a:pt x="5685" y="566"/>
                  </a:lnTo>
                  <a:lnTo>
                    <a:pt x="5663" y="641"/>
                  </a:lnTo>
                  <a:lnTo>
                    <a:pt x="5637" y="716"/>
                  </a:lnTo>
                  <a:lnTo>
                    <a:pt x="5605" y="787"/>
                  </a:lnTo>
                  <a:lnTo>
                    <a:pt x="5569" y="857"/>
                  </a:lnTo>
                  <a:lnTo>
                    <a:pt x="5549" y="891"/>
                  </a:lnTo>
                  <a:lnTo>
                    <a:pt x="5530" y="922"/>
                  </a:lnTo>
                  <a:lnTo>
                    <a:pt x="5508" y="956"/>
                  </a:lnTo>
                  <a:lnTo>
                    <a:pt x="5484" y="987"/>
                  </a:lnTo>
                  <a:lnTo>
                    <a:pt x="5460" y="1017"/>
                  </a:lnTo>
                  <a:lnTo>
                    <a:pt x="5433" y="1046"/>
                  </a:lnTo>
                  <a:lnTo>
                    <a:pt x="5407" y="1075"/>
                  </a:lnTo>
                  <a:lnTo>
                    <a:pt x="5378" y="1101"/>
                  </a:lnTo>
                  <a:lnTo>
                    <a:pt x="5346" y="1128"/>
                  </a:lnTo>
                  <a:lnTo>
                    <a:pt x="5315" y="1152"/>
                  </a:lnTo>
                  <a:lnTo>
                    <a:pt x="5194" y="1237"/>
                  </a:lnTo>
                  <a:lnTo>
                    <a:pt x="5048" y="1331"/>
                  </a:lnTo>
                  <a:lnTo>
                    <a:pt x="4881" y="1438"/>
                  </a:lnTo>
                  <a:lnTo>
                    <a:pt x="4698" y="1549"/>
                  </a:lnTo>
                  <a:lnTo>
                    <a:pt x="4504" y="1668"/>
                  </a:lnTo>
                  <a:lnTo>
                    <a:pt x="4301" y="1789"/>
                  </a:lnTo>
                  <a:lnTo>
                    <a:pt x="3889" y="2026"/>
                  </a:lnTo>
                  <a:lnTo>
                    <a:pt x="3504" y="2246"/>
                  </a:lnTo>
                  <a:lnTo>
                    <a:pt x="3185" y="2425"/>
                  </a:lnTo>
                  <a:lnTo>
                    <a:pt x="2885" y="2595"/>
                  </a:lnTo>
                  <a:lnTo>
                    <a:pt x="2582" y="2425"/>
                  </a:lnTo>
                  <a:lnTo>
                    <a:pt x="2263" y="2246"/>
                  </a:lnTo>
                  <a:lnTo>
                    <a:pt x="1878" y="2026"/>
                  </a:lnTo>
                  <a:lnTo>
                    <a:pt x="1469" y="1789"/>
                  </a:lnTo>
                  <a:lnTo>
                    <a:pt x="1266" y="1668"/>
                  </a:lnTo>
                  <a:lnTo>
                    <a:pt x="1070" y="1549"/>
                  </a:lnTo>
                  <a:lnTo>
                    <a:pt x="886" y="1438"/>
                  </a:lnTo>
                  <a:lnTo>
                    <a:pt x="719" y="1331"/>
                  </a:lnTo>
                  <a:lnTo>
                    <a:pt x="574" y="1237"/>
                  </a:lnTo>
                  <a:lnTo>
                    <a:pt x="455" y="1152"/>
                  </a:lnTo>
                  <a:lnTo>
                    <a:pt x="421" y="1125"/>
                  </a:lnTo>
                  <a:lnTo>
                    <a:pt x="387" y="1099"/>
                  </a:lnTo>
                  <a:lnTo>
                    <a:pt x="358" y="1070"/>
                  </a:lnTo>
                  <a:lnTo>
                    <a:pt x="329" y="1041"/>
                  </a:lnTo>
                  <a:lnTo>
                    <a:pt x="303" y="1009"/>
                  </a:lnTo>
                  <a:lnTo>
                    <a:pt x="276" y="978"/>
                  </a:lnTo>
                  <a:lnTo>
                    <a:pt x="252" y="944"/>
                  </a:lnTo>
                  <a:lnTo>
                    <a:pt x="230" y="910"/>
                  </a:lnTo>
                  <a:lnTo>
                    <a:pt x="208" y="874"/>
                  </a:lnTo>
                  <a:lnTo>
                    <a:pt x="189" y="840"/>
                  </a:lnTo>
                  <a:lnTo>
                    <a:pt x="152" y="765"/>
                  </a:lnTo>
                  <a:lnTo>
                    <a:pt x="121" y="690"/>
                  </a:lnTo>
                  <a:lnTo>
                    <a:pt x="97" y="612"/>
                  </a:lnTo>
                  <a:lnTo>
                    <a:pt x="73" y="532"/>
                  </a:lnTo>
                  <a:lnTo>
                    <a:pt x="56" y="453"/>
                  </a:lnTo>
                  <a:lnTo>
                    <a:pt x="41" y="375"/>
                  </a:lnTo>
                  <a:lnTo>
                    <a:pt x="29" y="295"/>
                  </a:lnTo>
                  <a:lnTo>
                    <a:pt x="19" y="218"/>
                  </a:lnTo>
                  <a:lnTo>
                    <a:pt x="12" y="143"/>
                  </a:lnTo>
                  <a:lnTo>
                    <a:pt x="7" y="70"/>
                  </a:lnTo>
                  <a:lnTo>
                    <a:pt x="5" y="0"/>
                  </a:lnTo>
                  <a:close/>
                </a:path>
              </a:pathLst>
            </a:custGeom>
            <a:solidFill>
              <a:srgbClr val="408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pic>
          <p:nvPicPr>
            <p:cNvPr id="256" name="Picture 22" descr="ca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99" y="3923"/>
              <a:ext cx="8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1862" name="Text Placeholder 2"/>
          <p:cNvSpPr>
            <a:spLocks noGrp="1"/>
          </p:cNvSpPr>
          <p:nvPr>
            <p:ph type="subTitle" idx="1"/>
          </p:nvPr>
        </p:nvSpPr>
        <p:spPr>
          <a:xfrm>
            <a:off x="5437188" y="1719263"/>
            <a:ext cx="3471862" cy="556022"/>
          </a:xfrm>
        </p:spPr>
        <p:txBody>
          <a:bodyPr lIns="0" rIns="0"/>
          <a:lstStyle>
            <a:lvl1pPr marL="0" indent="0">
              <a:buFont typeface="Webdings" charset="0"/>
              <a:buNone/>
              <a:defRPr>
                <a:solidFill>
                  <a:schemeClr val="bg1"/>
                </a:solidFill>
                <a:latin typeface="Arial" charset="0"/>
              </a:defRPr>
            </a:lvl1pPr>
          </a:lstStyle>
          <a:p>
            <a:pPr lvl="0"/>
            <a:r>
              <a:rPr lang="en-GB" noProof="0"/>
              <a:t>Click to edit Master subtitle style</a:t>
            </a:r>
          </a:p>
        </p:txBody>
      </p:sp>
      <p:sp>
        <p:nvSpPr>
          <p:cNvPr id="121863" name="Title Placeholder 19"/>
          <p:cNvSpPr>
            <a:spLocks noGrp="1"/>
          </p:cNvSpPr>
          <p:nvPr>
            <p:ph type="ctrTitle"/>
          </p:nvPr>
        </p:nvSpPr>
        <p:spPr>
          <a:xfrm>
            <a:off x="5437188" y="1088231"/>
            <a:ext cx="3471862" cy="633413"/>
          </a:xfrm>
        </p:spPr>
        <p:txBody>
          <a:bodyPr lIns="0" rIns="0" anchor="b"/>
          <a:lstStyle>
            <a:lvl1pPr>
              <a:defRPr sz="1800" b="1">
                <a:solidFill>
                  <a:schemeClr val="bg1"/>
                </a:solidFill>
                <a:latin typeface="Arial" charset="0"/>
              </a:defRPr>
            </a:lvl1pPr>
          </a:lstStyle>
          <a:p>
            <a:pPr lvl="0"/>
            <a:r>
              <a:rPr lang="en-GB" noProof="0"/>
              <a:t>Click to edit Master title style</a:t>
            </a:r>
          </a:p>
        </p:txBody>
      </p:sp>
      <p:sp>
        <p:nvSpPr>
          <p:cNvPr id="257" name="Date Placeholder 3"/>
          <p:cNvSpPr>
            <a:spLocks noGrp="1"/>
          </p:cNvSpPr>
          <p:nvPr>
            <p:ph type="dt" sz="half" idx="10"/>
          </p:nvPr>
        </p:nvSpPr>
        <p:spPr>
          <a:xfrm>
            <a:off x="457200" y="4683919"/>
            <a:ext cx="2133600" cy="357188"/>
          </a:xfrm>
        </p:spPr>
        <p:txBody>
          <a:bodyPr/>
          <a:lstStyle>
            <a:lvl1pPr>
              <a:defRPr/>
            </a:lvl1pPr>
          </a:lstStyle>
          <a:p>
            <a:pPr>
              <a:defRPr/>
            </a:pPr>
            <a:fld id="{4CDD0DC3-9E3B-40ED-A264-F83607FEFFB9}" type="datetimeFigureOut">
              <a:rPr lang="en-GB"/>
              <a:pPr>
                <a:defRPr/>
              </a:pPr>
              <a:t>30/08/2021</a:t>
            </a:fld>
            <a:endParaRPr lang="en-GB" dirty="0"/>
          </a:p>
        </p:txBody>
      </p:sp>
      <p:sp>
        <p:nvSpPr>
          <p:cNvPr id="258" name="Footer Placeholder 4"/>
          <p:cNvSpPr>
            <a:spLocks noGrp="1"/>
          </p:cNvSpPr>
          <p:nvPr>
            <p:ph type="ftr" sz="quarter" idx="11"/>
          </p:nvPr>
        </p:nvSpPr>
        <p:spPr>
          <a:xfrm>
            <a:off x="3124200" y="4683919"/>
            <a:ext cx="2895600" cy="357188"/>
          </a:xfrm>
        </p:spPr>
        <p:txBody>
          <a:bodyPr/>
          <a:lstStyle>
            <a:lvl1pPr algn="ctr" eaLnBrk="1" hangingPunct="1">
              <a:lnSpc>
                <a:spcPct val="100000"/>
              </a:lnSpc>
              <a:spcBef>
                <a:spcPct val="0"/>
              </a:spcBef>
              <a:buClrTx/>
              <a:buFontTx/>
              <a:buNone/>
              <a:defRPr sz="525">
                <a:solidFill>
                  <a:srgbClr val="8D8D8D"/>
                </a:solidFill>
              </a:defRPr>
            </a:lvl1pPr>
          </a:lstStyle>
          <a:p>
            <a:pPr>
              <a:defRPr/>
            </a:pPr>
            <a:endParaRPr lang="en-GB" dirty="0"/>
          </a:p>
        </p:txBody>
      </p:sp>
      <p:sp>
        <p:nvSpPr>
          <p:cNvPr id="259" name="Slide Number Placeholder 5"/>
          <p:cNvSpPr>
            <a:spLocks noGrp="1"/>
          </p:cNvSpPr>
          <p:nvPr>
            <p:ph type="sldNum" sz="quarter" idx="12"/>
          </p:nvPr>
        </p:nvSpPr>
        <p:spPr>
          <a:xfrm>
            <a:off x="6553200" y="4683919"/>
            <a:ext cx="2133600" cy="357188"/>
          </a:xfrm>
        </p:spPr>
        <p:txBody>
          <a:bodyPr/>
          <a:lstStyle>
            <a:lvl1pPr>
              <a:defRPr/>
            </a:lvl1pPr>
          </a:lstStyle>
          <a:p>
            <a:fld id="{91EE83BC-8274-4D51-BD5F-2EC8F52A9DEF}" type="slidenum">
              <a:rPr lang="en-GB" altLang="en-US"/>
              <a:pPr/>
              <a:t>‹#›</a:t>
            </a:fld>
            <a:endParaRPr lang="en-GB" altLang="en-US" dirty="0"/>
          </a:p>
        </p:txBody>
      </p:sp>
    </p:spTree>
    <p:extLst>
      <p:ext uri="{BB962C8B-B14F-4D97-AF65-F5344CB8AC3E}">
        <p14:creationId xmlns:p14="http://schemas.microsoft.com/office/powerpoint/2010/main" val="101598643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10E9371-DB2D-4D32-9DED-2C1D5FBE8F76}" type="datetimeFigureOut">
              <a:rPr lang="en-GB"/>
              <a:pPr>
                <a:defRPr/>
              </a:pPr>
              <a:t>30/08/2021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5C425898-8C03-47F3-9E45-AB51A8B4F6D8}" type="slidenum">
              <a:rPr lang="en-GB" altLang="en-US"/>
              <a:pPr/>
              <a:t>‹#›</a:t>
            </a:fld>
            <a:endParaRPr lang="en-GB" altLang="en-US" dirty="0"/>
          </a:p>
        </p:txBody>
      </p:sp>
    </p:spTree>
    <p:extLst>
      <p:ext uri="{BB962C8B-B14F-4D97-AF65-F5344CB8AC3E}">
        <p14:creationId xmlns:p14="http://schemas.microsoft.com/office/powerpoint/2010/main" val="267163991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7D46D95-8133-451D-B499-963DD7A07D4B}" type="datetimeFigureOut">
              <a:rPr lang="en-GB"/>
              <a:pPr>
                <a:defRPr/>
              </a:pPr>
              <a:t>30/08/2021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3A996210-CD93-4244-8D51-F0046997D1BC}" type="slidenum">
              <a:rPr lang="en-GB" altLang="en-US"/>
              <a:pPr/>
              <a:t>‹#›</a:t>
            </a:fld>
            <a:endParaRPr lang="en-GB" altLang="en-US" dirty="0"/>
          </a:p>
        </p:txBody>
      </p:sp>
    </p:spTree>
    <p:extLst>
      <p:ext uri="{BB962C8B-B14F-4D97-AF65-F5344CB8AC3E}">
        <p14:creationId xmlns:p14="http://schemas.microsoft.com/office/powerpoint/2010/main" val="362968048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0664" y="1421606"/>
            <a:ext cx="4270375" cy="3505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421606"/>
            <a:ext cx="4271962" cy="3505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2E9419A-A999-4CF6-8792-2F1BECD64AEE}" type="datetimeFigureOut">
              <a:rPr lang="en-GB"/>
              <a:pPr>
                <a:defRPr/>
              </a:pPr>
              <a:t>30/08/2021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32401DFC-C7E8-4F2F-BD2A-510AF35B9C3F}" type="slidenum">
              <a:rPr lang="en-GB" altLang="en-US"/>
              <a:pPr/>
              <a:t>‹#›</a:t>
            </a:fld>
            <a:endParaRPr lang="en-GB" altLang="en-US" dirty="0"/>
          </a:p>
        </p:txBody>
      </p:sp>
    </p:spTree>
    <p:extLst>
      <p:ext uri="{BB962C8B-B14F-4D97-AF65-F5344CB8AC3E}">
        <p14:creationId xmlns:p14="http://schemas.microsoft.com/office/powerpoint/2010/main" val="310161017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1101D3F-9D49-4F7A-9F69-FB72F60A0BF6}" type="datetimeFigureOut">
              <a:rPr lang="en-GB"/>
              <a:pPr>
                <a:defRPr/>
              </a:pPr>
              <a:t>30/08/2021</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89F41D5C-4B7B-4F8E-AB28-6E454F36C5C0}" type="slidenum">
              <a:rPr lang="en-GB" altLang="en-US"/>
              <a:pPr/>
              <a:t>‹#›</a:t>
            </a:fld>
            <a:endParaRPr lang="en-GB" altLang="en-US" dirty="0"/>
          </a:p>
        </p:txBody>
      </p:sp>
    </p:spTree>
    <p:extLst>
      <p:ext uri="{BB962C8B-B14F-4D97-AF65-F5344CB8AC3E}">
        <p14:creationId xmlns:p14="http://schemas.microsoft.com/office/powerpoint/2010/main" val="284135655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15CA564-053F-4CB1-8087-F30C1A02DAB9}" type="datetimeFigureOut">
              <a:rPr lang="en-GB"/>
              <a:pPr>
                <a:defRPr/>
              </a:pPr>
              <a:t>30/08/2021</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246FB849-3E5A-40B3-A3AA-FF7BD64F1AFE}" type="slidenum">
              <a:rPr lang="en-GB" altLang="en-US"/>
              <a:pPr/>
              <a:t>‹#›</a:t>
            </a:fld>
            <a:endParaRPr lang="en-GB" altLang="en-US" dirty="0"/>
          </a:p>
        </p:txBody>
      </p:sp>
    </p:spTree>
    <p:extLst>
      <p:ext uri="{BB962C8B-B14F-4D97-AF65-F5344CB8AC3E}">
        <p14:creationId xmlns:p14="http://schemas.microsoft.com/office/powerpoint/2010/main" val="37132307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10E9371-DB2D-4D32-9DED-2C1D5FBE8F76}" type="datetimeFigureOut">
              <a:rPr lang="en-GB"/>
              <a:pPr>
                <a:defRPr/>
              </a:pPr>
              <a:t>30/08/2021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5C425898-8C03-47F3-9E45-AB51A8B4F6D8}" type="slidenum">
              <a:rPr lang="en-GB" altLang="en-US"/>
              <a:pPr/>
              <a:t>‹#›</a:t>
            </a:fld>
            <a:endParaRPr lang="en-GB" altLang="en-US" dirty="0"/>
          </a:p>
        </p:txBody>
      </p:sp>
    </p:spTree>
    <p:extLst>
      <p:ext uri="{BB962C8B-B14F-4D97-AF65-F5344CB8AC3E}">
        <p14:creationId xmlns:p14="http://schemas.microsoft.com/office/powerpoint/2010/main" val="202133349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1AE608-3BF3-46AA-B82B-F1815EB100FF}" type="datetimeFigureOut">
              <a:rPr lang="en-GB"/>
              <a:pPr>
                <a:defRPr/>
              </a:pPr>
              <a:t>30/08/2021</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F9508EBA-BC59-410F-8FE8-90D3B1EF3E17}" type="slidenum">
              <a:rPr lang="en-GB" altLang="en-US"/>
              <a:pPr/>
              <a:t>‹#›</a:t>
            </a:fld>
            <a:endParaRPr lang="en-GB" altLang="en-US" dirty="0"/>
          </a:p>
        </p:txBody>
      </p:sp>
    </p:spTree>
    <p:extLst>
      <p:ext uri="{BB962C8B-B14F-4D97-AF65-F5344CB8AC3E}">
        <p14:creationId xmlns:p14="http://schemas.microsoft.com/office/powerpoint/2010/main" val="149639746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88F6D5-2697-4E00-821B-EA03B51E6BF3}" type="datetimeFigureOut">
              <a:rPr lang="en-GB"/>
              <a:pPr>
                <a:defRPr/>
              </a:pPr>
              <a:t>30/08/2021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DDE0D266-4660-4F25-819D-E640828173AA}" type="slidenum">
              <a:rPr lang="en-GB" altLang="en-US"/>
              <a:pPr/>
              <a:t>‹#›</a:t>
            </a:fld>
            <a:endParaRPr lang="en-GB" altLang="en-US" dirty="0"/>
          </a:p>
        </p:txBody>
      </p:sp>
    </p:spTree>
    <p:extLst>
      <p:ext uri="{BB962C8B-B14F-4D97-AF65-F5344CB8AC3E}">
        <p14:creationId xmlns:p14="http://schemas.microsoft.com/office/powerpoint/2010/main" val="319140494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2025FB-6647-4EFE-94A6-152639E4C343}" type="datetimeFigureOut">
              <a:rPr lang="en-GB"/>
              <a:pPr>
                <a:defRPr/>
              </a:pPr>
              <a:t>30/08/2021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C45D5868-A9A5-485F-91A6-56560A6928C1}" type="slidenum">
              <a:rPr lang="en-GB" altLang="en-US"/>
              <a:pPr/>
              <a:t>‹#›</a:t>
            </a:fld>
            <a:endParaRPr lang="en-GB" altLang="en-US" dirty="0"/>
          </a:p>
        </p:txBody>
      </p:sp>
    </p:spTree>
    <p:extLst>
      <p:ext uri="{BB962C8B-B14F-4D97-AF65-F5344CB8AC3E}">
        <p14:creationId xmlns:p14="http://schemas.microsoft.com/office/powerpoint/2010/main" val="228259791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D76567-07C3-4FE5-8410-8EB40EA450CA}" type="datetimeFigureOut">
              <a:rPr lang="en-GB"/>
              <a:pPr>
                <a:defRPr/>
              </a:pPr>
              <a:t>30/08/2021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5AFA0CFD-25FD-4FFF-A2C9-AC84C4A78AA0}" type="slidenum">
              <a:rPr lang="en-GB" altLang="en-US"/>
              <a:pPr/>
              <a:t>‹#›</a:t>
            </a:fld>
            <a:endParaRPr lang="en-GB" altLang="en-US" dirty="0"/>
          </a:p>
        </p:txBody>
      </p:sp>
    </p:spTree>
    <p:extLst>
      <p:ext uri="{BB962C8B-B14F-4D97-AF65-F5344CB8AC3E}">
        <p14:creationId xmlns:p14="http://schemas.microsoft.com/office/powerpoint/2010/main" val="333956799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706042"/>
            <a:ext cx="2176462" cy="422076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4313" y="706042"/>
            <a:ext cx="6381750" cy="4220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50B565F-9FA5-4B25-A868-FB02CCDDB6A1}" type="datetimeFigureOut">
              <a:rPr lang="en-GB"/>
              <a:pPr>
                <a:defRPr/>
              </a:pPr>
              <a:t>30/08/2021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4411DBCF-BECA-4AC5-BC79-FA3B299445A0}" type="slidenum">
              <a:rPr lang="en-GB" altLang="en-US"/>
              <a:pPr/>
              <a:t>‹#›</a:t>
            </a:fld>
            <a:endParaRPr lang="en-GB" altLang="en-US" dirty="0"/>
          </a:p>
        </p:txBody>
      </p:sp>
    </p:spTree>
    <p:extLst>
      <p:ext uri="{BB962C8B-B14F-4D97-AF65-F5344CB8AC3E}">
        <p14:creationId xmlns:p14="http://schemas.microsoft.com/office/powerpoint/2010/main" val="144058758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06041"/>
            <a:ext cx="8710612" cy="584597"/>
          </a:xfrm>
        </p:spPr>
        <p:txBody>
          <a:bodyPr/>
          <a:lstStyle/>
          <a:p>
            <a:r>
              <a:rPr lang="en-US"/>
              <a:t>Click to edit Master title style</a:t>
            </a:r>
            <a:endParaRPr lang="en-GB"/>
          </a:p>
        </p:txBody>
      </p:sp>
      <p:sp>
        <p:nvSpPr>
          <p:cNvPr id="3" name="Text Placeholder 2"/>
          <p:cNvSpPr>
            <a:spLocks noGrp="1"/>
          </p:cNvSpPr>
          <p:nvPr>
            <p:ph type="body" sz="half" idx="1"/>
          </p:nvPr>
        </p:nvSpPr>
        <p:spPr>
          <a:xfrm>
            <a:off x="220664" y="1421606"/>
            <a:ext cx="4270375"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421606"/>
            <a:ext cx="4271962"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B37683C-43CC-41F1-A7B2-E8342ED6D022}" type="datetimeFigureOut">
              <a:rPr lang="en-GB"/>
              <a:pPr>
                <a:defRPr/>
              </a:pPr>
              <a:t>30/08/2021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6016F048-1469-4A01-AA16-63493667FCFB}" type="slidenum">
              <a:rPr lang="en-GB" altLang="en-US"/>
              <a:pPr/>
              <a:t>‹#›</a:t>
            </a:fld>
            <a:endParaRPr lang="en-GB" altLang="en-US" dirty="0"/>
          </a:p>
        </p:txBody>
      </p:sp>
    </p:spTree>
    <p:extLst>
      <p:ext uri="{BB962C8B-B14F-4D97-AF65-F5344CB8AC3E}">
        <p14:creationId xmlns:p14="http://schemas.microsoft.com/office/powerpoint/2010/main" val="161437697"/>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92881"/>
            <a:ext cx="6134100" cy="434579"/>
          </a:xfrm>
        </p:spPr>
        <p:txBody>
          <a:bodyPr/>
          <a:lstStyle/>
          <a:p>
            <a:r>
              <a:rPr lang="en-US"/>
              <a:t>Click to edit Master title style</a:t>
            </a:r>
            <a:endParaRPr lang="en-MY"/>
          </a:p>
        </p:txBody>
      </p:sp>
      <p:sp>
        <p:nvSpPr>
          <p:cNvPr id="3" name="Table Placeholder 2"/>
          <p:cNvSpPr>
            <a:spLocks noGrp="1"/>
          </p:cNvSpPr>
          <p:nvPr>
            <p:ph type="tbl" idx="1"/>
          </p:nvPr>
        </p:nvSpPr>
        <p:spPr>
          <a:xfrm>
            <a:off x="217489" y="1247775"/>
            <a:ext cx="8651875" cy="3621881"/>
          </a:xfrm>
        </p:spPr>
        <p:txBody>
          <a:bodyPr/>
          <a:lstStyle/>
          <a:p>
            <a:pPr lvl="0"/>
            <a:endParaRPr lang="en-MY" noProof="0" dirty="0"/>
          </a:p>
        </p:txBody>
      </p:sp>
    </p:spTree>
    <p:extLst>
      <p:ext uri="{BB962C8B-B14F-4D97-AF65-F5344CB8AC3E}">
        <p14:creationId xmlns:p14="http://schemas.microsoft.com/office/powerpoint/2010/main" val="31686926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55539D-7F82-D84C-95AB-595A89410EEF}" type="datetimeFigureOut">
              <a:rPr lang="en-US" smtClean="0"/>
              <a:t>8/30/21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1832130431"/>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5539D-7F82-D84C-95AB-595A89410EEF}" type="datetimeFigureOut">
              <a:rPr lang="en-US" smtClean="0"/>
              <a:t>8/30/21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9273239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5539D-7F82-D84C-95AB-595A89410EEF}" type="datetimeFigureOut">
              <a:rPr lang="en-US" smtClean="0"/>
              <a:t>8/30/21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182712419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7D46D95-8133-451D-B499-963DD7A07D4B}" type="datetimeFigureOut">
              <a:rPr lang="en-GB"/>
              <a:pPr>
                <a:defRPr/>
              </a:pPr>
              <a:t>30/08/2021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3A996210-CD93-4244-8D51-F0046997D1BC}" type="slidenum">
              <a:rPr lang="en-GB" altLang="en-US"/>
              <a:pPr/>
              <a:t>‹#›</a:t>
            </a:fld>
            <a:endParaRPr lang="en-GB" altLang="en-US" dirty="0"/>
          </a:p>
        </p:txBody>
      </p:sp>
    </p:spTree>
    <p:extLst>
      <p:ext uri="{BB962C8B-B14F-4D97-AF65-F5344CB8AC3E}">
        <p14:creationId xmlns:p14="http://schemas.microsoft.com/office/powerpoint/2010/main" val="163658981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55539D-7F82-D84C-95AB-595A89410EEF}" type="datetimeFigureOut">
              <a:rPr lang="en-US" smtClean="0"/>
              <a:t>8/30/21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1724690878"/>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55539D-7F82-D84C-95AB-595A89410EEF}" type="datetimeFigureOut">
              <a:rPr lang="en-US" smtClean="0"/>
              <a:t>8/30/21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3983331854"/>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55539D-7F82-D84C-95AB-595A89410EEF}" type="datetimeFigureOut">
              <a:rPr lang="en-US" smtClean="0"/>
              <a:t>8/30/21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1933548298"/>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5539D-7F82-D84C-95AB-595A89410EEF}" type="datetimeFigureOut">
              <a:rPr lang="en-US" smtClean="0"/>
              <a:t>8/30/21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117118551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55539D-7F82-D84C-95AB-595A89410EEF}" type="datetimeFigureOut">
              <a:rPr lang="en-US" smtClean="0"/>
              <a:t>8/30/21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2511601002"/>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55539D-7F82-D84C-95AB-595A89410EEF}" type="datetimeFigureOut">
              <a:rPr lang="en-US" smtClean="0"/>
              <a:t>8/30/21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3860323903"/>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5539D-7F82-D84C-95AB-595A89410EEF}" type="datetimeFigureOut">
              <a:rPr lang="en-US" smtClean="0"/>
              <a:t>8/30/21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3010745823"/>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5539D-7F82-D84C-95AB-595A89410EEF}" type="datetimeFigureOut">
              <a:rPr lang="en-US" smtClean="0"/>
              <a:t>8/30/21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2058390563"/>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B293EB0-2F69-4BAD-A87B-7425636DEF79}" type="slidenum">
              <a:rPr lang="en-US"/>
              <a:pPr/>
              <a:t>‹#›</a:t>
            </a:fld>
            <a:endParaRPr lang="en-US"/>
          </a:p>
        </p:txBody>
      </p:sp>
    </p:spTree>
    <p:extLst>
      <p:ext uri="{BB962C8B-B14F-4D97-AF65-F5344CB8AC3E}">
        <p14:creationId xmlns:p14="http://schemas.microsoft.com/office/powerpoint/2010/main" val="233190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0664" y="1421606"/>
            <a:ext cx="4270375" cy="3505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421606"/>
            <a:ext cx="4271962" cy="3505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2E9419A-A999-4CF6-8792-2F1BECD64AEE}" type="datetimeFigureOut">
              <a:rPr lang="en-GB"/>
              <a:pPr>
                <a:defRPr/>
              </a:pPr>
              <a:t>30/08/2021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32401DFC-C7E8-4F2F-BD2A-510AF35B9C3F}" type="slidenum">
              <a:rPr lang="en-GB" altLang="en-US"/>
              <a:pPr/>
              <a:t>‹#›</a:t>
            </a:fld>
            <a:endParaRPr lang="en-GB" altLang="en-US" dirty="0"/>
          </a:p>
        </p:txBody>
      </p:sp>
    </p:spTree>
    <p:extLst>
      <p:ext uri="{BB962C8B-B14F-4D97-AF65-F5344CB8AC3E}">
        <p14:creationId xmlns:p14="http://schemas.microsoft.com/office/powerpoint/2010/main" val="101971236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1101D3F-9D49-4F7A-9F69-FB72F60A0BF6}" type="datetimeFigureOut">
              <a:rPr lang="en-GB"/>
              <a:pPr>
                <a:defRPr/>
              </a:pPr>
              <a:t>30/08/2021</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89F41D5C-4B7B-4F8E-AB28-6E454F36C5C0}" type="slidenum">
              <a:rPr lang="en-GB" altLang="en-US"/>
              <a:pPr/>
              <a:t>‹#›</a:t>
            </a:fld>
            <a:endParaRPr lang="en-GB" altLang="en-US" dirty="0"/>
          </a:p>
        </p:txBody>
      </p:sp>
    </p:spTree>
    <p:extLst>
      <p:ext uri="{BB962C8B-B14F-4D97-AF65-F5344CB8AC3E}">
        <p14:creationId xmlns:p14="http://schemas.microsoft.com/office/powerpoint/2010/main" val="326673911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15CA564-053F-4CB1-8087-F30C1A02DAB9}" type="datetimeFigureOut">
              <a:rPr lang="en-GB"/>
              <a:pPr>
                <a:defRPr/>
              </a:pPr>
              <a:t>30/08/2021</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246FB849-3E5A-40B3-A3AA-FF7BD64F1AFE}" type="slidenum">
              <a:rPr lang="en-GB" altLang="en-US"/>
              <a:pPr/>
              <a:t>‹#›</a:t>
            </a:fld>
            <a:endParaRPr lang="en-GB" altLang="en-US" dirty="0"/>
          </a:p>
        </p:txBody>
      </p:sp>
    </p:spTree>
    <p:extLst>
      <p:ext uri="{BB962C8B-B14F-4D97-AF65-F5344CB8AC3E}">
        <p14:creationId xmlns:p14="http://schemas.microsoft.com/office/powerpoint/2010/main" val="415729774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1AE608-3BF3-46AA-B82B-F1815EB100FF}" type="datetimeFigureOut">
              <a:rPr lang="en-GB"/>
              <a:pPr>
                <a:defRPr/>
              </a:pPr>
              <a:t>30/08/2021</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F9508EBA-BC59-410F-8FE8-90D3B1EF3E17}" type="slidenum">
              <a:rPr lang="en-GB" altLang="en-US"/>
              <a:pPr/>
              <a:t>‹#›</a:t>
            </a:fld>
            <a:endParaRPr lang="en-GB" altLang="en-US" dirty="0"/>
          </a:p>
        </p:txBody>
      </p:sp>
    </p:spTree>
    <p:extLst>
      <p:ext uri="{BB962C8B-B14F-4D97-AF65-F5344CB8AC3E}">
        <p14:creationId xmlns:p14="http://schemas.microsoft.com/office/powerpoint/2010/main" val="223571991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88F6D5-2697-4E00-821B-EA03B51E6BF3}" type="datetimeFigureOut">
              <a:rPr lang="en-GB"/>
              <a:pPr>
                <a:defRPr/>
              </a:pPr>
              <a:t>30/08/2021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DDE0D266-4660-4F25-819D-E640828173AA}" type="slidenum">
              <a:rPr lang="en-GB" altLang="en-US"/>
              <a:pPr/>
              <a:t>‹#›</a:t>
            </a:fld>
            <a:endParaRPr lang="en-GB" altLang="en-US" dirty="0"/>
          </a:p>
        </p:txBody>
      </p:sp>
    </p:spTree>
    <p:extLst>
      <p:ext uri="{BB962C8B-B14F-4D97-AF65-F5344CB8AC3E}">
        <p14:creationId xmlns:p14="http://schemas.microsoft.com/office/powerpoint/2010/main" val="155957948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2025FB-6647-4EFE-94A6-152639E4C343}" type="datetimeFigureOut">
              <a:rPr lang="en-GB"/>
              <a:pPr>
                <a:defRPr/>
              </a:pPr>
              <a:t>30/08/2021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C45D5868-A9A5-485F-91A6-56560A6928C1}" type="slidenum">
              <a:rPr lang="en-GB" altLang="en-US"/>
              <a:pPr/>
              <a:t>‹#›</a:t>
            </a:fld>
            <a:endParaRPr lang="en-GB" altLang="en-US" dirty="0"/>
          </a:p>
        </p:txBody>
      </p:sp>
    </p:spTree>
    <p:extLst>
      <p:ext uri="{BB962C8B-B14F-4D97-AF65-F5344CB8AC3E}">
        <p14:creationId xmlns:p14="http://schemas.microsoft.com/office/powerpoint/2010/main" val="22242100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0"/>
            <a:ext cx="9144000" cy="70246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0" fontAlgn="base" hangingPunct="0">
              <a:lnSpc>
                <a:spcPct val="90000"/>
              </a:lnSpc>
              <a:spcBef>
                <a:spcPct val="30000"/>
              </a:spcBef>
              <a:spcAft>
                <a:spcPct val="0"/>
              </a:spcAft>
              <a:buClr>
                <a:srgbClr val="0065BD"/>
              </a:buClr>
              <a:buFont typeface="Webdings" charset="0"/>
              <a:buChar char=""/>
              <a:defRPr/>
            </a:pPr>
            <a:endParaRPr lang="en-GB" sz="1350" dirty="0">
              <a:solidFill>
                <a:srgbClr val="595959"/>
              </a:solidFill>
              <a:ea typeface="ＭＳ Ｐゴシック" charset="0"/>
              <a:cs typeface="Arial" charset="0"/>
            </a:endParaRPr>
          </a:p>
        </p:txBody>
      </p:sp>
      <p:sp>
        <p:nvSpPr>
          <p:cNvPr id="4" name="Date Placeholder 3"/>
          <p:cNvSpPr>
            <a:spLocks noGrp="1"/>
          </p:cNvSpPr>
          <p:nvPr>
            <p:ph type="dt" sz="half" idx="2"/>
          </p:nvPr>
        </p:nvSpPr>
        <p:spPr>
          <a:xfrm>
            <a:off x="8131175" y="4869656"/>
            <a:ext cx="793750" cy="157163"/>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spcBef>
                <a:spcPct val="0"/>
              </a:spcBef>
              <a:buClrTx/>
              <a:buFontTx/>
              <a:buNone/>
              <a:defRPr sz="525">
                <a:solidFill>
                  <a:srgbClr val="8D8D8D"/>
                </a:solidFill>
                <a:latin typeface="Arial" pitchFamily="34" charset="0"/>
                <a:cs typeface="Arial" pitchFamily="34" charset="0"/>
              </a:defRPr>
            </a:lvl1pPr>
          </a:lstStyle>
          <a:p>
            <a:pPr defTabSz="685800" fontAlgn="base">
              <a:spcAft>
                <a:spcPct val="0"/>
              </a:spcAft>
              <a:defRPr/>
            </a:pPr>
            <a:fld id="{3DAC5007-3588-4B9C-A013-40BFECBC9BD9}" type="datetimeFigureOut">
              <a:rPr lang="en-GB" smtClean="0">
                <a:ea typeface="ＭＳ Ｐゴシック" panose="020B0600070205080204" pitchFamily="34" charset="-128"/>
              </a:rPr>
              <a:pPr defTabSz="685800" fontAlgn="base">
                <a:spcAft>
                  <a:spcPct val="0"/>
                </a:spcAft>
                <a:defRPr/>
              </a:pPr>
              <a:t>30/08/2021</a:t>
            </a:fld>
            <a:endParaRPr lang="en-GB" dirty="0">
              <a:ea typeface="ＭＳ Ｐゴシック" panose="020B0600070205080204" pitchFamily="34" charset="-128"/>
            </a:endParaRPr>
          </a:p>
        </p:txBody>
      </p:sp>
      <p:sp>
        <p:nvSpPr>
          <p:cNvPr id="5" name="Footer Placeholder 4"/>
          <p:cNvSpPr>
            <a:spLocks noGrp="1"/>
          </p:cNvSpPr>
          <p:nvPr>
            <p:ph type="ftr" sz="quarter" idx="3"/>
          </p:nvPr>
        </p:nvSpPr>
        <p:spPr>
          <a:xfrm>
            <a:off x="1209675" y="4870847"/>
            <a:ext cx="6343650" cy="157163"/>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525">
                <a:solidFill>
                  <a:srgbClr val="8D8D8D"/>
                </a:solidFill>
                <a:latin typeface="Arial" charset="0"/>
                <a:ea typeface="+mn-ea"/>
                <a:cs typeface="Arial" charset="0"/>
              </a:defRPr>
            </a:lvl1pPr>
          </a:lstStyle>
          <a:p>
            <a:pPr defTabSz="685800" fontAlgn="base">
              <a:spcAft>
                <a:spcPct val="0"/>
              </a:spcAft>
              <a:defRPr/>
            </a:pPr>
            <a:endParaRPr lang="en-GB" dirty="0"/>
          </a:p>
        </p:txBody>
      </p:sp>
      <p:sp>
        <p:nvSpPr>
          <p:cNvPr id="6" name="Slide Number Placeholder 5"/>
          <p:cNvSpPr>
            <a:spLocks noGrp="1"/>
          </p:cNvSpPr>
          <p:nvPr>
            <p:ph type="sldNum" sz="quarter" idx="4"/>
          </p:nvPr>
        </p:nvSpPr>
        <p:spPr>
          <a:xfrm>
            <a:off x="220663" y="4870847"/>
            <a:ext cx="412750" cy="157163"/>
          </a:xfrm>
          <a:prstGeom prst="rect">
            <a:avLst/>
          </a:prstGeom>
        </p:spPr>
        <p:txBody>
          <a:bodyPr vert="horz" wrap="square" lIns="91440" tIns="45720" rIns="91440" bIns="45720" numCol="1" anchor="ctr" anchorCtr="0" compatLnSpc="1">
            <a:prstTxWarp prst="textNoShape">
              <a:avLst/>
            </a:prstTxWarp>
          </a:bodyPr>
          <a:lstStyle>
            <a:lvl1pPr eaLnBrk="1" hangingPunct="1">
              <a:lnSpc>
                <a:spcPct val="100000"/>
              </a:lnSpc>
              <a:spcBef>
                <a:spcPct val="0"/>
              </a:spcBef>
              <a:buClrTx/>
              <a:buFontTx/>
              <a:buNone/>
              <a:defRPr sz="525">
                <a:solidFill>
                  <a:srgbClr val="8D8D8D"/>
                </a:solidFill>
                <a:cs typeface="Arial" panose="020B0604020202020204" pitchFamily="34" charset="0"/>
              </a:defRPr>
            </a:lvl1pPr>
          </a:lstStyle>
          <a:p>
            <a:pPr defTabSz="685800" fontAlgn="base">
              <a:spcAft>
                <a:spcPct val="0"/>
              </a:spcAft>
            </a:pPr>
            <a:fld id="{CDBCBA6E-1E89-47FB-8E8C-9003B07BC802}" type="slidenum">
              <a:rPr lang="en-GB" altLang="en-US" smtClean="0">
                <a:ea typeface="ＭＳ Ｐゴシック" panose="020B0600070205080204" pitchFamily="34" charset="-128"/>
              </a:rPr>
              <a:pPr defTabSz="685800" fontAlgn="base">
                <a:spcAft>
                  <a:spcPct val="0"/>
                </a:spcAft>
              </a:pPr>
              <a:t>‹#›</a:t>
            </a:fld>
            <a:endParaRPr lang="en-GB" altLang="en-US" dirty="0">
              <a:ea typeface="ＭＳ Ｐゴシック" panose="020B0600070205080204" pitchFamily="34" charset="-128"/>
            </a:endParaRPr>
          </a:p>
        </p:txBody>
      </p:sp>
      <p:sp>
        <p:nvSpPr>
          <p:cNvPr id="1030" name="Text Placeholder 2"/>
          <p:cNvSpPr>
            <a:spLocks noGrp="1"/>
          </p:cNvSpPr>
          <p:nvPr>
            <p:ph type="body" idx="1"/>
          </p:nvPr>
        </p:nvSpPr>
        <p:spPr bwMode="auto">
          <a:xfrm>
            <a:off x="220664" y="1421606"/>
            <a:ext cx="86947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1" name="Title Placeholder 19"/>
          <p:cNvSpPr>
            <a:spLocks noGrp="1"/>
          </p:cNvSpPr>
          <p:nvPr>
            <p:ph type="title"/>
          </p:nvPr>
        </p:nvSpPr>
        <p:spPr bwMode="auto">
          <a:xfrm>
            <a:off x="214313" y="706041"/>
            <a:ext cx="8710612"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grpSp>
        <p:nvGrpSpPr>
          <p:cNvPr id="1032" name="Group 11"/>
          <p:cNvGrpSpPr>
            <a:grpSpLocks noChangeAspect="1"/>
          </p:cNvGrpSpPr>
          <p:nvPr userDrawn="1"/>
        </p:nvGrpSpPr>
        <p:grpSpPr bwMode="auto">
          <a:xfrm>
            <a:off x="214313" y="195263"/>
            <a:ext cx="1981200" cy="316706"/>
            <a:chOff x="135" y="164"/>
            <a:chExt cx="1248" cy="266"/>
          </a:xfrm>
        </p:grpSpPr>
        <p:sp>
          <p:nvSpPr>
            <p:cNvPr id="1033" name="AutoShape 10"/>
            <p:cNvSpPr>
              <a:spLocks noChangeAspect="1" noChangeArrowheads="1" noTextEdit="1"/>
            </p:cNvSpPr>
            <p:nvPr userDrawn="1"/>
          </p:nvSpPr>
          <p:spPr bwMode="auto">
            <a:xfrm>
              <a:off x="135" y="164"/>
              <a:ext cx="124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nvGrpSpPr>
            <p:cNvPr id="1034" name="Group 212"/>
            <p:cNvGrpSpPr>
              <a:grpSpLocks/>
            </p:cNvGrpSpPr>
            <p:nvPr userDrawn="1"/>
          </p:nvGrpSpPr>
          <p:grpSpPr bwMode="auto">
            <a:xfrm>
              <a:off x="135" y="164"/>
              <a:ext cx="1248" cy="206"/>
              <a:chOff x="135" y="164"/>
              <a:chExt cx="1248" cy="206"/>
            </a:xfrm>
          </p:grpSpPr>
          <p:sp>
            <p:nvSpPr>
              <p:cNvPr id="1079" name="Freeform 12"/>
              <p:cNvSpPr>
                <a:spLocks/>
              </p:cNvSpPr>
              <p:nvPr userDrawn="1"/>
            </p:nvSpPr>
            <p:spPr bwMode="auto">
              <a:xfrm>
                <a:off x="135" y="164"/>
                <a:ext cx="178" cy="206"/>
              </a:xfrm>
              <a:custGeom>
                <a:avLst/>
                <a:gdLst>
                  <a:gd name="T0" fmla="*/ 0 w 534"/>
                  <a:gd name="T1" fmla="*/ 0 h 617"/>
                  <a:gd name="T2" fmla="*/ 0 w 534"/>
                  <a:gd name="T3" fmla="*/ 0 h 617"/>
                  <a:gd name="T4" fmla="*/ 0 w 534"/>
                  <a:gd name="T5" fmla="*/ 0 h 617"/>
                  <a:gd name="T6" fmla="*/ 0 w 534"/>
                  <a:gd name="T7" fmla="*/ 0 h 617"/>
                  <a:gd name="T8" fmla="*/ 0 w 534"/>
                  <a:gd name="T9" fmla="*/ 0 h 617"/>
                  <a:gd name="T10" fmla="*/ 0 w 534"/>
                  <a:gd name="T11" fmla="*/ 0 h 617"/>
                  <a:gd name="T12" fmla="*/ 0 w 534"/>
                  <a:gd name="T13" fmla="*/ 0 h 617"/>
                  <a:gd name="T14" fmla="*/ 0 w 534"/>
                  <a:gd name="T15" fmla="*/ 0 h 617"/>
                  <a:gd name="T16" fmla="*/ 0 w 534"/>
                  <a:gd name="T17" fmla="*/ 0 h 617"/>
                  <a:gd name="T18" fmla="*/ 0 w 534"/>
                  <a:gd name="T19" fmla="*/ 0 h 617"/>
                  <a:gd name="T20" fmla="*/ 0 w 534"/>
                  <a:gd name="T21" fmla="*/ 0 h 617"/>
                  <a:gd name="T22" fmla="*/ 0 w 534"/>
                  <a:gd name="T23" fmla="*/ 0 h 617"/>
                  <a:gd name="T24" fmla="*/ 0 w 534"/>
                  <a:gd name="T25" fmla="*/ 0 h 617"/>
                  <a:gd name="T26" fmla="*/ 0 w 534"/>
                  <a:gd name="T27" fmla="*/ 0 h 617"/>
                  <a:gd name="T28" fmla="*/ 0 w 534"/>
                  <a:gd name="T29" fmla="*/ 0 h 617"/>
                  <a:gd name="T30" fmla="*/ 0 w 534"/>
                  <a:gd name="T31" fmla="*/ 0 h 617"/>
                  <a:gd name="T32" fmla="*/ 0 w 534"/>
                  <a:gd name="T33" fmla="*/ 0 h 617"/>
                  <a:gd name="T34" fmla="*/ 0 w 534"/>
                  <a:gd name="T35" fmla="*/ 0 h 617"/>
                  <a:gd name="T36" fmla="*/ 0 w 534"/>
                  <a:gd name="T37" fmla="*/ 0 h 617"/>
                  <a:gd name="T38" fmla="*/ 0 w 534"/>
                  <a:gd name="T39" fmla="*/ 0 h 617"/>
                  <a:gd name="T40" fmla="*/ 0 w 534"/>
                  <a:gd name="T41" fmla="*/ 0 h 617"/>
                  <a:gd name="T42" fmla="*/ 0 w 534"/>
                  <a:gd name="T43" fmla="*/ 0 h 617"/>
                  <a:gd name="T44" fmla="*/ 0 w 534"/>
                  <a:gd name="T45" fmla="*/ 0 h 617"/>
                  <a:gd name="T46" fmla="*/ 0 w 534"/>
                  <a:gd name="T47" fmla="*/ 0 h 617"/>
                  <a:gd name="T48" fmla="*/ 0 w 534"/>
                  <a:gd name="T49" fmla="*/ 0 h 617"/>
                  <a:gd name="T50" fmla="*/ 0 w 534"/>
                  <a:gd name="T51" fmla="*/ 0 h 617"/>
                  <a:gd name="T52" fmla="*/ 0 w 534"/>
                  <a:gd name="T53" fmla="*/ 0 h 617"/>
                  <a:gd name="T54" fmla="*/ 0 w 534"/>
                  <a:gd name="T55" fmla="*/ 0 h 617"/>
                  <a:gd name="T56" fmla="*/ 0 w 534"/>
                  <a:gd name="T57" fmla="*/ 0 h 617"/>
                  <a:gd name="T58" fmla="*/ 0 w 534"/>
                  <a:gd name="T59" fmla="*/ 0 h 617"/>
                  <a:gd name="T60" fmla="*/ 0 w 534"/>
                  <a:gd name="T61" fmla="*/ 0 h 617"/>
                  <a:gd name="T62" fmla="*/ 0 w 534"/>
                  <a:gd name="T63" fmla="*/ 0 h 617"/>
                  <a:gd name="T64" fmla="*/ 0 w 534"/>
                  <a:gd name="T65" fmla="*/ 0 h 617"/>
                  <a:gd name="T66" fmla="*/ 0 w 534"/>
                  <a:gd name="T67" fmla="*/ 0 h 6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4" h="617">
                    <a:moveTo>
                      <a:pt x="124" y="3"/>
                    </a:moveTo>
                    <a:lnTo>
                      <a:pt x="411" y="3"/>
                    </a:lnTo>
                    <a:lnTo>
                      <a:pt x="424" y="3"/>
                    </a:lnTo>
                    <a:lnTo>
                      <a:pt x="452" y="3"/>
                    </a:lnTo>
                    <a:lnTo>
                      <a:pt x="522" y="0"/>
                    </a:lnTo>
                    <a:lnTo>
                      <a:pt x="534" y="0"/>
                    </a:lnTo>
                    <a:lnTo>
                      <a:pt x="532" y="29"/>
                    </a:lnTo>
                    <a:lnTo>
                      <a:pt x="532" y="48"/>
                    </a:lnTo>
                    <a:lnTo>
                      <a:pt x="532" y="87"/>
                    </a:lnTo>
                    <a:lnTo>
                      <a:pt x="532" y="123"/>
                    </a:lnTo>
                    <a:lnTo>
                      <a:pt x="532" y="133"/>
                    </a:lnTo>
                    <a:lnTo>
                      <a:pt x="532" y="326"/>
                    </a:lnTo>
                    <a:lnTo>
                      <a:pt x="532" y="350"/>
                    </a:lnTo>
                    <a:lnTo>
                      <a:pt x="530" y="372"/>
                    </a:lnTo>
                    <a:lnTo>
                      <a:pt x="528" y="391"/>
                    </a:lnTo>
                    <a:lnTo>
                      <a:pt x="525" y="409"/>
                    </a:lnTo>
                    <a:lnTo>
                      <a:pt x="520" y="426"/>
                    </a:lnTo>
                    <a:lnTo>
                      <a:pt x="515" y="442"/>
                    </a:lnTo>
                    <a:lnTo>
                      <a:pt x="508" y="456"/>
                    </a:lnTo>
                    <a:lnTo>
                      <a:pt x="499" y="469"/>
                    </a:lnTo>
                    <a:lnTo>
                      <a:pt x="490" y="482"/>
                    </a:lnTo>
                    <a:lnTo>
                      <a:pt x="478" y="495"/>
                    </a:lnTo>
                    <a:lnTo>
                      <a:pt x="464" y="507"/>
                    </a:lnTo>
                    <a:lnTo>
                      <a:pt x="449" y="518"/>
                    </a:lnTo>
                    <a:lnTo>
                      <a:pt x="430" y="531"/>
                    </a:lnTo>
                    <a:lnTo>
                      <a:pt x="411" y="543"/>
                    </a:lnTo>
                    <a:lnTo>
                      <a:pt x="389" y="554"/>
                    </a:lnTo>
                    <a:lnTo>
                      <a:pt x="364" y="567"/>
                    </a:lnTo>
                    <a:lnTo>
                      <a:pt x="280" y="609"/>
                    </a:lnTo>
                    <a:lnTo>
                      <a:pt x="274" y="613"/>
                    </a:lnTo>
                    <a:lnTo>
                      <a:pt x="266" y="617"/>
                    </a:lnTo>
                    <a:lnTo>
                      <a:pt x="259" y="613"/>
                    </a:lnTo>
                    <a:lnTo>
                      <a:pt x="252" y="609"/>
                    </a:lnTo>
                    <a:lnTo>
                      <a:pt x="209" y="588"/>
                    </a:lnTo>
                    <a:lnTo>
                      <a:pt x="170" y="570"/>
                    </a:lnTo>
                    <a:lnTo>
                      <a:pt x="127" y="547"/>
                    </a:lnTo>
                    <a:lnTo>
                      <a:pt x="108" y="535"/>
                    </a:lnTo>
                    <a:lnTo>
                      <a:pt x="91" y="525"/>
                    </a:lnTo>
                    <a:lnTo>
                      <a:pt x="75" y="513"/>
                    </a:lnTo>
                    <a:lnTo>
                      <a:pt x="61" y="501"/>
                    </a:lnTo>
                    <a:lnTo>
                      <a:pt x="49" y="488"/>
                    </a:lnTo>
                    <a:lnTo>
                      <a:pt x="39" y="475"/>
                    </a:lnTo>
                    <a:lnTo>
                      <a:pt x="30" y="462"/>
                    </a:lnTo>
                    <a:lnTo>
                      <a:pt x="22" y="447"/>
                    </a:lnTo>
                    <a:lnTo>
                      <a:pt x="16" y="431"/>
                    </a:lnTo>
                    <a:lnTo>
                      <a:pt x="12" y="413"/>
                    </a:lnTo>
                    <a:lnTo>
                      <a:pt x="8" y="395"/>
                    </a:lnTo>
                    <a:lnTo>
                      <a:pt x="5" y="374"/>
                    </a:lnTo>
                    <a:lnTo>
                      <a:pt x="4" y="351"/>
                    </a:lnTo>
                    <a:lnTo>
                      <a:pt x="3" y="326"/>
                    </a:lnTo>
                    <a:lnTo>
                      <a:pt x="3" y="133"/>
                    </a:lnTo>
                    <a:lnTo>
                      <a:pt x="3" y="123"/>
                    </a:lnTo>
                    <a:lnTo>
                      <a:pt x="3" y="87"/>
                    </a:lnTo>
                    <a:lnTo>
                      <a:pt x="3" y="48"/>
                    </a:lnTo>
                    <a:lnTo>
                      <a:pt x="1" y="22"/>
                    </a:lnTo>
                    <a:lnTo>
                      <a:pt x="0" y="0"/>
                    </a:lnTo>
                    <a:lnTo>
                      <a:pt x="12" y="0"/>
                    </a:lnTo>
                    <a:lnTo>
                      <a:pt x="82" y="3"/>
                    </a:lnTo>
                    <a:lnTo>
                      <a:pt x="110" y="3"/>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0" name="Freeform 13"/>
              <p:cNvSpPr>
                <a:spLocks/>
              </p:cNvSpPr>
              <p:nvPr userDrawn="1"/>
            </p:nvSpPr>
            <p:spPr bwMode="auto">
              <a:xfrm>
                <a:off x="139" y="168"/>
                <a:ext cx="170" cy="197"/>
              </a:xfrm>
              <a:custGeom>
                <a:avLst/>
                <a:gdLst>
                  <a:gd name="T0" fmla="*/ 0 w 508"/>
                  <a:gd name="T1" fmla="*/ 0 h 592"/>
                  <a:gd name="T2" fmla="*/ 0 w 508"/>
                  <a:gd name="T3" fmla="*/ 0 h 592"/>
                  <a:gd name="T4" fmla="*/ 0 w 508"/>
                  <a:gd name="T5" fmla="*/ 0 h 592"/>
                  <a:gd name="T6" fmla="*/ 0 w 508"/>
                  <a:gd name="T7" fmla="*/ 0 h 592"/>
                  <a:gd name="T8" fmla="*/ 0 w 508"/>
                  <a:gd name="T9" fmla="*/ 0 h 592"/>
                  <a:gd name="T10" fmla="*/ 0 w 508"/>
                  <a:gd name="T11" fmla="*/ 0 h 592"/>
                  <a:gd name="T12" fmla="*/ 0 w 508"/>
                  <a:gd name="T13" fmla="*/ 0 h 592"/>
                  <a:gd name="T14" fmla="*/ 0 w 508"/>
                  <a:gd name="T15" fmla="*/ 0 h 592"/>
                  <a:gd name="T16" fmla="*/ 0 w 508"/>
                  <a:gd name="T17" fmla="*/ 0 h 592"/>
                  <a:gd name="T18" fmla="*/ 0 w 508"/>
                  <a:gd name="T19" fmla="*/ 0 h 592"/>
                  <a:gd name="T20" fmla="*/ 0 w 508"/>
                  <a:gd name="T21" fmla="*/ 0 h 592"/>
                  <a:gd name="T22" fmla="*/ 0 w 508"/>
                  <a:gd name="T23" fmla="*/ 0 h 592"/>
                  <a:gd name="T24" fmla="*/ 0 w 508"/>
                  <a:gd name="T25" fmla="*/ 0 h 592"/>
                  <a:gd name="T26" fmla="*/ 0 w 508"/>
                  <a:gd name="T27" fmla="*/ 0 h 592"/>
                  <a:gd name="T28" fmla="*/ 0 w 508"/>
                  <a:gd name="T29" fmla="*/ 0 h 592"/>
                  <a:gd name="T30" fmla="*/ 0 w 508"/>
                  <a:gd name="T31" fmla="*/ 0 h 592"/>
                  <a:gd name="T32" fmla="*/ 0 w 508"/>
                  <a:gd name="T33" fmla="*/ 0 h 592"/>
                  <a:gd name="T34" fmla="*/ 0 w 508"/>
                  <a:gd name="T35" fmla="*/ 0 h 592"/>
                  <a:gd name="T36" fmla="*/ 0 w 508"/>
                  <a:gd name="T37" fmla="*/ 0 h 592"/>
                  <a:gd name="T38" fmla="*/ 0 w 508"/>
                  <a:gd name="T39" fmla="*/ 0 h 592"/>
                  <a:gd name="T40" fmla="*/ 0 w 508"/>
                  <a:gd name="T41" fmla="*/ 0 h 592"/>
                  <a:gd name="T42" fmla="*/ 0 w 508"/>
                  <a:gd name="T43" fmla="*/ 0 h 592"/>
                  <a:gd name="T44" fmla="*/ 0 w 508"/>
                  <a:gd name="T45" fmla="*/ 0 h 592"/>
                  <a:gd name="T46" fmla="*/ 0 w 508"/>
                  <a:gd name="T47" fmla="*/ 0 h 592"/>
                  <a:gd name="T48" fmla="*/ 0 w 508"/>
                  <a:gd name="T49" fmla="*/ 0 h 592"/>
                  <a:gd name="T50" fmla="*/ 0 w 508"/>
                  <a:gd name="T51" fmla="*/ 0 h 592"/>
                  <a:gd name="T52" fmla="*/ 0 w 508"/>
                  <a:gd name="T53" fmla="*/ 0 h 592"/>
                  <a:gd name="T54" fmla="*/ 0 w 508"/>
                  <a:gd name="T55" fmla="*/ 0 h 592"/>
                  <a:gd name="T56" fmla="*/ 0 w 508"/>
                  <a:gd name="T57" fmla="*/ 0 h 592"/>
                  <a:gd name="T58" fmla="*/ 0 w 508"/>
                  <a:gd name="T59" fmla="*/ 0 h 592"/>
                  <a:gd name="T60" fmla="*/ 0 w 508"/>
                  <a:gd name="T61" fmla="*/ 0 h 592"/>
                  <a:gd name="T62" fmla="*/ 0 w 508"/>
                  <a:gd name="T63" fmla="*/ 0 h 592"/>
                  <a:gd name="T64" fmla="*/ 0 w 508"/>
                  <a:gd name="T65" fmla="*/ 0 h 592"/>
                  <a:gd name="T66" fmla="*/ 0 w 508"/>
                  <a:gd name="T67" fmla="*/ 0 h 592"/>
                  <a:gd name="T68" fmla="*/ 0 w 508"/>
                  <a:gd name="T69" fmla="*/ 0 h 592"/>
                  <a:gd name="T70" fmla="*/ 0 w 508"/>
                  <a:gd name="T71" fmla="*/ 0 h 592"/>
                  <a:gd name="T72" fmla="*/ 0 w 508"/>
                  <a:gd name="T73" fmla="*/ 0 h 592"/>
                  <a:gd name="T74" fmla="*/ 0 w 508"/>
                  <a:gd name="T75" fmla="*/ 0 h 5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592">
                    <a:moveTo>
                      <a:pt x="253" y="592"/>
                    </a:moveTo>
                    <a:lnTo>
                      <a:pt x="307" y="566"/>
                    </a:lnTo>
                    <a:lnTo>
                      <a:pt x="309" y="564"/>
                    </a:lnTo>
                    <a:lnTo>
                      <a:pt x="309" y="563"/>
                    </a:lnTo>
                    <a:lnTo>
                      <a:pt x="309" y="313"/>
                    </a:lnTo>
                    <a:lnTo>
                      <a:pt x="309" y="312"/>
                    </a:lnTo>
                    <a:lnTo>
                      <a:pt x="310" y="312"/>
                    </a:lnTo>
                    <a:lnTo>
                      <a:pt x="507" y="312"/>
                    </a:lnTo>
                    <a:lnTo>
                      <a:pt x="508" y="312"/>
                    </a:lnTo>
                    <a:lnTo>
                      <a:pt x="508" y="311"/>
                    </a:lnTo>
                    <a:lnTo>
                      <a:pt x="508" y="204"/>
                    </a:lnTo>
                    <a:lnTo>
                      <a:pt x="508" y="202"/>
                    </a:lnTo>
                    <a:lnTo>
                      <a:pt x="507" y="203"/>
                    </a:lnTo>
                    <a:lnTo>
                      <a:pt x="310" y="203"/>
                    </a:lnTo>
                    <a:lnTo>
                      <a:pt x="309" y="203"/>
                    </a:lnTo>
                    <a:lnTo>
                      <a:pt x="309" y="202"/>
                    </a:lnTo>
                    <a:lnTo>
                      <a:pt x="309" y="2"/>
                    </a:lnTo>
                    <a:lnTo>
                      <a:pt x="309" y="0"/>
                    </a:lnTo>
                    <a:lnTo>
                      <a:pt x="307" y="1"/>
                    </a:lnTo>
                    <a:lnTo>
                      <a:pt x="200" y="1"/>
                    </a:lnTo>
                    <a:lnTo>
                      <a:pt x="197" y="0"/>
                    </a:lnTo>
                    <a:lnTo>
                      <a:pt x="198" y="2"/>
                    </a:lnTo>
                    <a:lnTo>
                      <a:pt x="198" y="202"/>
                    </a:lnTo>
                    <a:lnTo>
                      <a:pt x="198" y="203"/>
                    </a:lnTo>
                    <a:lnTo>
                      <a:pt x="197" y="203"/>
                    </a:lnTo>
                    <a:lnTo>
                      <a:pt x="1" y="203"/>
                    </a:lnTo>
                    <a:lnTo>
                      <a:pt x="0" y="202"/>
                    </a:lnTo>
                    <a:lnTo>
                      <a:pt x="0" y="204"/>
                    </a:lnTo>
                    <a:lnTo>
                      <a:pt x="0" y="311"/>
                    </a:lnTo>
                    <a:lnTo>
                      <a:pt x="0" y="312"/>
                    </a:lnTo>
                    <a:lnTo>
                      <a:pt x="1" y="312"/>
                    </a:lnTo>
                    <a:lnTo>
                      <a:pt x="197" y="312"/>
                    </a:lnTo>
                    <a:lnTo>
                      <a:pt x="198" y="312"/>
                    </a:lnTo>
                    <a:lnTo>
                      <a:pt x="198" y="313"/>
                    </a:lnTo>
                    <a:lnTo>
                      <a:pt x="198" y="563"/>
                    </a:lnTo>
                    <a:lnTo>
                      <a:pt x="197" y="566"/>
                    </a:lnTo>
                    <a:lnTo>
                      <a:pt x="198" y="566"/>
                    </a:lnTo>
                    <a:lnTo>
                      <a:pt x="253" y="5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1" name="Freeform 14"/>
              <p:cNvSpPr>
                <a:spLocks/>
              </p:cNvSpPr>
              <p:nvPr userDrawn="1"/>
            </p:nvSpPr>
            <p:spPr bwMode="auto">
              <a:xfrm>
                <a:off x="139" y="168"/>
                <a:ext cx="66" cy="68"/>
              </a:xfrm>
              <a:custGeom>
                <a:avLst/>
                <a:gdLst>
                  <a:gd name="T0" fmla="*/ 0 w 198"/>
                  <a:gd name="T1" fmla="*/ 0 h 203"/>
                  <a:gd name="T2" fmla="*/ 0 w 198"/>
                  <a:gd name="T3" fmla="*/ 0 h 203"/>
                  <a:gd name="T4" fmla="*/ 0 w 198"/>
                  <a:gd name="T5" fmla="*/ 0 h 203"/>
                  <a:gd name="T6" fmla="*/ 0 w 198"/>
                  <a:gd name="T7" fmla="*/ 0 h 203"/>
                  <a:gd name="T8" fmla="*/ 0 w 198"/>
                  <a:gd name="T9" fmla="*/ 0 h 203"/>
                  <a:gd name="T10" fmla="*/ 0 w 198"/>
                  <a:gd name="T11" fmla="*/ 0 h 203"/>
                  <a:gd name="T12" fmla="*/ 0 w 198"/>
                  <a:gd name="T13" fmla="*/ 0 h 203"/>
                  <a:gd name="T14" fmla="*/ 0 w 198"/>
                  <a:gd name="T15" fmla="*/ 0 h 203"/>
                  <a:gd name="T16" fmla="*/ 0 w 198"/>
                  <a:gd name="T17" fmla="*/ 0 h 203"/>
                  <a:gd name="T18" fmla="*/ 0 w 198"/>
                  <a:gd name="T19" fmla="*/ 0 h 203"/>
                  <a:gd name="T20" fmla="*/ 0 w 198"/>
                  <a:gd name="T21" fmla="*/ 0 h 203"/>
                  <a:gd name="T22" fmla="*/ 0 w 198"/>
                  <a:gd name="T23" fmla="*/ 0 h 203"/>
                  <a:gd name="T24" fmla="*/ 0 w 19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203">
                    <a:moveTo>
                      <a:pt x="1" y="1"/>
                    </a:moveTo>
                    <a:lnTo>
                      <a:pt x="0" y="0"/>
                    </a:lnTo>
                    <a:lnTo>
                      <a:pt x="0" y="2"/>
                    </a:lnTo>
                    <a:lnTo>
                      <a:pt x="0" y="202"/>
                    </a:lnTo>
                    <a:lnTo>
                      <a:pt x="0" y="203"/>
                    </a:lnTo>
                    <a:lnTo>
                      <a:pt x="1" y="203"/>
                    </a:lnTo>
                    <a:lnTo>
                      <a:pt x="197" y="203"/>
                    </a:lnTo>
                    <a:lnTo>
                      <a:pt x="198" y="203"/>
                    </a:lnTo>
                    <a:lnTo>
                      <a:pt x="198" y="202"/>
                    </a:lnTo>
                    <a:lnTo>
                      <a:pt x="198" y="2"/>
                    </a:lnTo>
                    <a:lnTo>
                      <a:pt x="198" y="0"/>
                    </a:lnTo>
                    <a:lnTo>
                      <a:pt x="197" y="1"/>
                    </a:lnTo>
                    <a:lnTo>
                      <a:pt x="1"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2" name="Freeform 15"/>
              <p:cNvSpPr>
                <a:spLocks/>
              </p:cNvSpPr>
              <p:nvPr userDrawn="1"/>
            </p:nvSpPr>
            <p:spPr bwMode="auto">
              <a:xfrm>
                <a:off x="242" y="168"/>
                <a:ext cx="67" cy="68"/>
              </a:xfrm>
              <a:custGeom>
                <a:avLst/>
                <a:gdLst>
                  <a:gd name="T0" fmla="*/ 0 w 199"/>
                  <a:gd name="T1" fmla="*/ 0 h 203"/>
                  <a:gd name="T2" fmla="*/ 0 w 199"/>
                  <a:gd name="T3" fmla="*/ 0 h 203"/>
                  <a:gd name="T4" fmla="*/ 0 w 199"/>
                  <a:gd name="T5" fmla="*/ 0 h 203"/>
                  <a:gd name="T6" fmla="*/ 0 w 199"/>
                  <a:gd name="T7" fmla="*/ 0 h 203"/>
                  <a:gd name="T8" fmla="*/ 0 w 199"/>
                  <a:gd name="T9" fmla="*/ 0 h 203"/>
                  <a:gd name="T10" fmla="*/ 0 w 199"/>
                  <a:gd name="T11" fmla="*/ 0 h 203"/>
                  <a:gd name="T12" fmla="*/ 0 w 199"/>
                  <a:gd name="T13" fmla="*/ 0 h 203"/>
                  <a:gd name="T14" fmla="*/ 0 w 199"/>
                  <a:gd name="T15" fmla="*/ 0 h 203"/>
                  <a:gd name="T16" fmla="*/ 0 w 199"/>
                  <a:gd name="T17" fmla="*/ 0 h 203"/>
                  <a:gd name="T18" fmla="*/ 0 w 199"/>
                  <a:gd name="T19" fmla="*/ 0 h 203"/>
                  <a:gd name="T20" fmla="*/ 0 w 199"/>
                  <a:gd name="T21" fmla="*/ 0 h 203"/>
                  <a:gd name="T22" fmla="*/ 0 w 199"/>
                  <a:gd name="T23" fmla="*/ 0 h 203"/>
                  <a:gd name="T24" fmla="*/ 0 w 199"/>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3">
                    <a:moveTo>
                      <a:pt x="2" y="1"/>
                    </a:moveTo>
                    <a:lnTo>
                      <a:pt x="0" y="0"/>
                    </a:lnTo>
                    <a:lnTo>
                      <a:pt x="0" y="2"/>
                    </a:lnTo>
                    <a:lnTo>
                      <a:pt x="0" y="202"/>
                    </a:lnTo>
                    <a:lnTo>
                      <a:pt x="0" y="203"/>
                    </a:lnTo>
                    <a:lnTo>
                      <a:pt x="1" y="203"/>
                    </a:lnTo>
                    <a:lnTo>
                      <a:pt x="198" y="203"/>
                    </a:lnTo>
                    <a:lnTo>
                      <a:pt x="199" y="203"/>
                    </a:lnTo>
                    <a:lnTo>
                      <a:pt x="199" y="202"/>
                    </a:lnTo>
                    <a:lnTo>
                      <a:pt x="199" y="2"/>
                    </a:lnTo>
                    <a:lnTo>
                      <a:pt x="199" y="0"/>
                    </a:lnTo>
                    <a:lnTo>
                      <a:pt x="198" y="1"/>
                    </a:lnTo>
                    <a:lnTo>
                      <a:pt x="2"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3" name="Freeform 16"/>
              <p:cNvSpPr>
                <a:spLocks/>
              </p:cNvSpPr>
              <p:nvPr userDrawn="1"/>
            </p:nvSpPr>
            <p:spPr bwMode="auto">
              <a:xfrm>
                <a:off x="139" y="272"/>
                <a:ext cx="66" cy="85"/>
              </a:xfrm>
              <a:custGeom>
                <a:avLst/>
                <a:gdLst>
                  <a:gd name="T0" fmla="*/ 0 w 198"/>
                  <a:gd name="T1" fmla="*/ 0 h 254"/>
                  <a:gd name="T2" fmla="*/ 0 w 198"/>
                  <a:gd name="T3" fmla="*/ 0 h 254"/>
                  <a:gd name="T4" fmla="*/ 0 w 198"/>
                  <a:gd name="T5" fmla="*/ 0 h 254"/>
                  <a:gd name="T6" fmla="*/ 0 w 198"/>
                  <a:gd name="T7" fmla="*/ 0 h 254"/>
                  <a:gd name="T8" fmla="*/ 0 w 198"/>
                  <a:gd name="T9" fmla="*/ 0 h 254"/>
                  <a:gd name="T10" fmla="*/ 0 w 198"/>
                  <a:gd name="T11" fmla="*/ 0 h 254"/>
                  <a:gd name="T12" fmla="*/ 0 w 198"/>
                  <a:gd name="T13" fmla="*/ 0 h 254"/>
                  <a:gd name="T14" fmla="*/ 0 w 198"/>
                  <a:gd name="T15" fmla="*/ 0 h 254"/>
                  <a:gd name="T16" fmla="*/ 0 w 198"/>
                  <a:gd name="T17" fmla="*/ 0 h 254"/>
                  <a:gd name="T18" fmla="*/ 0 w 198"/>
                  <a:gd name="T19" fmla="*/ 0 h 254"/>
                  <a:gd name="T20" fmla="*/ 0 w 198"/>
                  <a:gd name="T21" fmla="*/ 0 h 254"/>
                  <a:gd name="T22" fmla="*/ 0 w 198"/>
                  <a:gd name="T23" fmla="*/ 0 h 254"/>
                  <a:gd name="T24" fmla="*/ 0 w 198"/>
                  <a:gd name="T25" fmla="*/ 0 h 254"/>
                  <a:gd name="T26" fmla="*/ 0 w 198"/>
                  <a:gd name="T27" fmla="*/ 0 h 254"/>
                  <a:gd name="T28" fmla="*/ 0 w 198"/>
                  <a:gd name="T29" fmla="*/ 0 h 254"/>
                  <a:gd name="T30" fmla="*/ 0 w 198"/>
                  <a:gd name="T31" fmla="*/ 0 h 254"/>
                  <a:gd name="T32" fmla="*/ 0 w 198"/>
                  <a:gd name="T33" fmla="*/ 0 h 254"/>
                  <a:gd name="T34" fmla="*/ 0 w 198"/>
                  <a:gd name="T35" fmla="*/ 0 h 254"/>
                  <a:gd name="T36" fmla="*/ 0 w 198"/>
                  <a:gd name="T37" fmla="*/ 0 h 254"/>
                  <a:gd name="T38" fmla="*/ 0 w 198"/>
                  <a:gd name="T39" fmla="*/ 0 h 254"/>
                  <a:gd name="T40" fmla="*/ 0 w 198"/>
                  <a:gd name="T41" fmla="*/ 0 h 254"/>
                  <a:gd name="T42" fmla="*/ 0 w 198"/>
                  <a:gd name="T43" fmla="*/ 0 h 254"/>
                  <a:gd name="T44" fmla="*/ 0 w 198"/>
                  <a:gd name="T45" fmla="*/ 0 h 254"/>
                  <a:gd name="T46" fmla="*/ 0 w 198"/>
                  <a:gd name="T47" fmla="*/ 0 h 254"/>
                  <a:gd name="T48" fmla="*/ 0 w 198"/>
                  <a:gd name="T49" fmla="*/ 0 h 254"/>
                  <a:gd name="T50" fmla="*/ 0 w 198"/>
                  <a:gd name="T51" fmla="*/ 0 h 254"/>
                  <a:gd name="T52" fmla="*/ 0 w 198"/>
                  <a:gd name="T53" fmla="*/ 0 h 254"/>
                  <a:gd name="T54" fmla="*/ 0 w 198"/>
                  <a:gd name="T55" fmla="*/ 0 h 254"/>
                  <a:gd name="T56" fmla="*/ 0 w 198"/>
                  <a:gd name="T57" fmla="*/ 0 h 2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8" h="254">
                    <a:moveTo>
                      <a:pt x="197" y="0"/>
                    </a:moveTo>
                    <a:lnTo>
                      <a:pt x="0" y="0"/>
                    </a:lnTo>
                    <a:lnTo>
                      <a:pt x="0" y="1"/>
                    </a:lnTo>
                    <a:lnTo>
                      <a:pt x="0" y="13"/>
                    </a:lnTo>
                    <a:lnTo>
                      <a:pt x="0" y="32"/>
                    </a:lnTo>
                    <a:lnTo>
                      <a:pt x="1" y="52"/>
                    </a:lnTo>
                    <a:lnTo>
                      <a:pt x="4" y="69"/>
                    </a:lnTo>
                    <a:lnTo>
                      <a:pt x="8" y="85"/>
                    </a:lnTo>
                    <a:lnTo>
                      <a:pt x="12" y="101"/>
                    </a:lnTo>
                    <a:lnTo>
                      <a:pt x="17" y="115"/>
                    </a:lnTo>
                    <a:lnTo>
                      <a:pt x="25" y="129"/>
                    </a:lnTo>
                    <a:lnTo>
                      <a:pt x="32" y="142"/>
                    </a:lnTo>
                    <a:lnTo>
                      <a:pt x="41" y="154"/>
                    </a:lnTo>
                    <a:lnTo>
                      <a:pt x="52" y="166"/>
                    </a:lnTo>
                    <a:lnTo>
                      <a:pt x="65" y="177"/>
                    </a:lnTo>
                    <a:lnTo>
                      <a:pt x="78" y="189"/>
                    </a:lnTo>
                    <a:lnTo>
                      <a:pt x="93" y="199"/>
                    </a:lnTo>
                    <a:lnTo>
                      <a:pt x="110" y="210"/>
                    </a:lnTo>
                    <a:lnTo>
                      <a:pt x="128" y="220"/>
                    </a:lnTo>
                    <a:lnTo>
                      <a:pt x="149" y="230"/>
                    </a:lnTo>
                    <a:lnTo>
                      <a:pt x="185" y="247"/>
                    </a:lnTo>
                    <a:lnTo>
                      <a:pt x="197" y="252"/>
                    </a:lnTo>
                    <a:lnTo>
                      <a:pt x="198" y="254"/>
                    </a:lnTo>
                    <a:lnTo>
                      <a:pt x="198" y="252"/>
                    </a:lnTo>
                    <a:lnTo>
                      <a:pt x="198" y="1"/>
                    </a:lnTo>
                    <a:lnTo>
                      <a:pt x="198" y="0"/>
                    </a:lnTo>
                    <a:lnTo>
                      <a:pt x="197"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4" name="Freeform 17"/>
              <p:cNvSpPr>
                <a:spLocks/>
              </p:cNvSpPr>
              <p:nvPr userDrawn="1"/>
            </p:nvSpPr>
            <p:spPr bwMode="auto">
              <a:xfrm>
                <a:off x="242" y="272"/>
                <a:ext cx="67" cy="85"/>
              </a:xfrm>
              <a:custGeom>
                <a:avLst/>
                <a:gdLst>
                  <a:gd name="T0" fmla="*/ 0 w 199"/>
                  <a:gd name="T1" fmla="*/ 0 h 254"/>
                  <a:gd name="T2" fmla="*/ 0 w 199"/>
                  <a:gd name="T3" fmla="*/ 0 h 254"/>
                  <a:gd name="T4" fmla="*/ 0 w 199"/>
                  <a:gd name="T5" fmla="*/ 0 h 254"/>
                  <a:gd name="T6" fmla="*/ 0 w 199"/>
                  <a:gd name="T7" fmla="*/ 0 h 254"/>
                  <a:gd name="T8" fmla="*/ 0 w 199"/>
                  <a:gd name="T9" fmla="*/ 0 h 254"/>
                  <a:gd name="T10" fmla="*/ 0 w 199"/>
                  <a:gd name="T11" fmla="*/ 0 h 254"/>
                  <a:gd name="T12" fmla="*/ 0 w 199"/>
                  <a:gd name="T13" fmla="*/ 0 h 254"/>
                  <a:gd name="T14" fmla="*/ 0 w 199"/>
                  <a:gd name="T15" fmla="*/ 0 h 254"/>
                  <a:gd name="T16" fmla="*/ 0 w 199"/>
                  <a:gd name="T17" fmla="*/ 0 h 254"/>
                  <a:gd name="T18" fmla="*/ 0 w 199"/>
                  <a:gd name="T19" fmla="*/ 0 h 254"/>
                  <a:gd name="T20" fmla="*/ 0 w 199"/>
                  <a:gd name="T21" fmla="*/ 0 h 254"/>
                  <a:gd name="T22" fmla="*/ 0 w 199"/>
                  <a:gd name="T23" fmla="*/ 0 h 254"/>
                  <a:gd name="T24" fmla="*/ 0 w 199"/>
                  <a:gd name="T25" fmla="*/ 0 h 254"/>
                  <a:gd name="T26" fmla="*/ 0 w 199"/>
                  <a:gd name="T27" fmla="*/ 0 h 254"/>
                  <a:gd name="T28" fmla="*/ 0 w 199"/>
                  <a:gd name="T29" fmla="*/ 0 h 254"/>
                  <a:gd name="T30" fmla="*/ 0 w 199"/>
                  <a:gd name="T31" fmla="*/ 0 h 254"/>
                  <a:gd name="T32" fmla="*/ 0 w 199"/>
                  <a:gd name="T33" fmla="*/ 0 h 254"/>
                  <a:gd name="T34" fmla="*/ 0 w 199"/>
                  <a:gd name="T35" fmla="*/ 0 h 254"/>
                  <a:gd name="T36" fmla="*/ 0 w 199"/>
                  <a:gd name="T37" fmla="*/ 0 h 254"/>
                  <a:gd name="T38" fmla="*/ 0 w 199"/>
                  <a:gd name="T39" fmla="*/ 0 h 254"/>
                  <a:gd name="T40" fmla="*/ 0 w 199"/>
                  <a:gd name="T41" fmla="*/ 0 h 254"/>
                  <a:gd name="T42" fmla="*/ 0 w 199"/>
                  <a:gd name="T43" fmla="*/ 0 h 254"/>
                  <a:gd name="T44" fmla="*/ 0 w 199"/>
                  <a:gd name="T45" fmla="*/ 0 h 254"/>
                  <a:gd name="T46" fmla="*/ 0 w 199"/>
                  <a:gd name="T47" fmla="*/ 0 h 254"/>
                  <a:gd name="T48" fmla="*/ 0 w 199"/>
                  <a:gd name="T49" fmla="*/ 0 h 254"/>
                  <a:gd name="T50" fmla="*/ 0 w 199"/>
                  <a:gd name="T51" fmla="*/ 0 h 254"/>
                  <a:gd name="T52" fmla="*/ 0 w 199"/>
                  <a:gd name="T53" fmla="*/ 0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9" h="254">
                    <a:moveTo>
                      <a:pt x="1" y="0"/>
                    </a:moveTo>
                    <a:lnTo>
                      <a:pt x="0" y="0"/>
                    </a:lnTo>
                    <a:lnTo>
                      <a:pt x="0" y="1"/>
                    </a:lnTo>
                    <a:lnTo>
                      <a:pt x="0" y="251"/>
                    </a:lnTo>
                    <a:lnTo>
                      <a:pt x="0" y="254"/>
                    </a:lnTo>
                    <a:lnTo>
                      <a:pt x="1" y="252"/>
                    </a:lnTo>
                    <a:lnTo>
                      <a:pt x="11" y="247"/>
                    </a:lnTo>
                    <a:lnTo>
                      <a:pt x="64" y="221"/>
                    </a:lnTo>
                    <a:lnTo>
                      <a:pt x="86" y="208"/>
                    </a:lnTo>
                    <a:lnTo>
                      <a:pt x="106" y="197"/>
                    </a:lnTo>
                    <a:lnTo>
                      <a:pt x="123" y="185"/>
                    </a:lnTo>
                    <a:lnTo>
                      <a:pt x="138" y="172"/>
                    </a:lnTo>
                    <a:lnTo>
                      <a:pt x="151" y="161"/>
                    </a:lnTo>
                    <a:lnTo>
                      <a:pt x="163" y="148"/>
                    </a:lnTo>
                    <a:lnTo>
                      <a:pt x="172" y="135"/>
                    </a:lnTo>
                    <a:lnTo>
                      <a:pt x="180" y="120"/>
                    </a:lnTo>
                    <a:lnTo>
                      <a:pt x="186" y="106"/>
                    </a:lnTo>
                    <a:lnTo>
                      <a:pt x="191" y="91"/>
                    </a:lnTo>
                    <a:lnTo>
                      <a:pt x="195" y="72"/>
                    </a:lnTo>
                    <a:lnTo>
                      <a:pt x="198" y="54"/>
                    </a:lnTo>
                    <a:lnTo>
                      <a:pt x="199" y="35"/>
                    </a:lnTo>
                    <a:lnTo>
                      <a:pt x="199" y="14"/>
                    </a:lnTo>
                    <a:lnTo>
                      <a:pt x="199" y="1"/>
                    </a:lnTo>
                    <a:lnTo>
                      <a:pt x="199" y="0"/>
                    </a:lnTo>
                    <a:lnTo>
                      <a:pt x="198" y="0"/>
                    </a:lnTo>
                    <a:lnTo>
                      <a:pt x="1"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5" name="Freeform 18"/>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6" name="Freeform 19"/>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7" name="Freeform 20"/>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8" name="Freeform 21"/>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9" name="Freeform 22"/>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0" name="Freeform 23"/>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1" name="Freeform 24"/>
              <p:cNvSpPr>
                <a:spLocks/>
              </p:cNvSpPr>
              <p:nvPr userDrawn="1"/>
            </p:nvSpPr>
            <p:spPr bwMode="auto">
              <a:xfrm>
                <a:off x="178" y="252"/>
                <a:ext cx="9" cy="17"/>
              </a:xfrm>
              <a:custGeom>
                <a:avLst/>
                <a:gdLst>
                  <a:gd name="T0" fmla="*/ 0 w 28"/>
                  <a:gd name="T1" fmla="*/ 0 h 53"/>
                  <a:gd name="T2" fmla="*/ 0 w 28"/>
                  <a:gd name="T3" fmla="*/ 0 h 53"/>
                  <a:gd name="T4" fmla="*/ 0 w 28"/>
                  <a:gd name="T5" fmla="*/ 0 h 53"/>
                  <a:gd name="T6" fmla="*/ 0 w 28"/>
                  <a:gd name="T7" fmla="*/ 0 h 53"/>
                  <a:gd name="T8" fmla="*/ 0 w 28"/>
                  <a:gd name="T9" fmla="*/ 0 h 53"/>
                  <a:gd name="T10" fmla="*/ 0 w 28"/>
                  <a:gd name="T11" fmla="*/ 0 h 53"/>
                  <a:gd name="T12" fmla="*/ 0 w 28"/>
                  <a:gd name="T13" fmla="*/ 0 h 53"/>
                  <a:gd name="T14" fmla="*/ 0 w 28"/>
                  <a:gd name="T15" fmla="*/ 0 h 53"/>
                  <a:gd name="T16" fmla="*/ 0 w 28"/>
                  <a:gd name="T17" fmla="*/ 0 h 53"/>
                  <a:gd name="T18" fmla="*/ 0 w 28"/>
                  <a:gd name="T19" fmla="*/ 0 h 53"/>
                  <a:gd name="T20" fmla="*/ 0 w 28"/>
                  <a:gd name="T21" fmla="*/ 0 h 53"/>
                  <a:gd name="T22" fmla="*/ 0 w 28"/>
                  <a:gd name="T23" fmla="*/ 0 h 53"/>
                  <a:gd name="T24" fmla="*/ 0 w 28"/>
                  <a:gd name="T25" fmla="*/ 0 h 53"/>
                  <a:gd name="T26" fmla="*/ 0 w 28"/>
                  <a:gd name="T27" fmla="*/ 0 h 53"/>
                  <a:gd name="T28" fmla="*/ 0 w 28"/>
                  <a:gd name="T29" fmla="*/ 0 h 53"/>
                  <a:gd name="T30" fmla="*/ 0 w 28"/>
                  <a:gd name="T31" fmla="*/ 0 h 53"/>
                  <a:gd name="T32" fmla="*/ 0 w 28"/>
                  <a:gd name="T33" fmla="*/ 0 h 53"/>
                  <a:gd name="T34" fmla="*/ 0 w 28"/>
                  <a:gd name="T35" fmla="*/ 0 h 53"/>
                  <a:gd name="T36" fmla="*/ 0 w 28"/>
                  <a:gd name="T37" fmla="*/ 0 h 53"/>
                  <a:gd name="T38" fmla="*/ 0 w 28"/>
                  <a:gd name="T39" fmla="*/ 0 h 53"/>
                  <a:gd name="T40" fmla="*/ 0 w 28"/>
                  <a:gd name="T41" fmla="*/ 0 h 53"/>
                  <a:gd name="T42" fmla="*/ 0 w 28"/>
                  <a:gd name="T43" fmla="*/ 0 h 53"/>
                  <a:gd name="T44" fmla="*/ 0 w 28"/>
                  <a:gd name="T45" fmla="*/ 0 h 53"/>
                  <a:gd name="T46" fmla="*/ 0 w 28"/>
                  <a:gd name="T47" fmla="*/ 0 h 53"/>
                  <a:gd name="T48" fmla="*/ 0 w 28"/>
                  <a:gd name="T49" fmla="*/ 0 h 53"/>
                  <a:gd name="T50" fmla="*/ 0 w 28"/>
                  <a:gd name="T51" fmla="*/ 0 h 53"/>
                  <a:gd name="T52" fmla="*/ 0 w 28"/>
                  <a:gd name="T53" fmla="*/ 0 h 53"/>
                  <a:gd name="T54" fmla="*/ 0 w 28"/>
                  <a:gd name="T55" fmla="*/ 0 h 53"/>
                  <a:gd name="T56" fmla="*/ 0 w 28"/>
                  <a:gd name="T57" fmla="*/ 0 h 53"/>
                  <a:gd name="T58" fmla="*/ 0 w 28"/>
                  <a:gd name="T59" fmla="*/ 0 h 53"/>
                  <a:gd name="T60" fmla="*/ 0 w 28"/>
                  <a:gd name="T61" fmla="*/ 0 h 53"/>
                  <a:gd name="T62" fmla="*/ 0 w 28"/>
                  <a:gd name="T63" fmla="*/ 0 h 53"/>
                  <a:gd name="T64" fmla="*/ 0 w 28"/>
                  <a:gd name="T65" fmla="*/ 0 h 53"/>
                  <a:gd name="T66" fmla="*/ 0 w 28"/>
                  <a:gd name="T67" fmla="*/ 0 h 53"/>
                  <a:gd name="T68" fmla="*/ 0 w 28"/>
                  <a:gd name="T69" fmla="*/ 0 h 53"/>
                  <a:gd name="T70" fmla="*/ 0 w 28"/>
                  <a:gd name="T71" fmla="*/ 0 h 53"/>
                  <a:gd name="T72" fmla="*/ 0 w 28"/>
                  <a:gd name="T73" fmla="*/ 0 h 53"/>
                  <a:gd name="T74" fmla="*/ 0 w 28"/>
                  <a:gd name="T75" fmla="*/ 0 h 53"/>
                  <a:gd name="T76" fmla="*/ 0 w 28"/>
                  <a:gd name="T77" fmla="*/ 0 h 53"/>
                  <a:gd name="T78" fmla="*/ 0 w 28"/>
                  <a:gd name="T79" fmla="*/ 0 h 53"/>
                  <a:gd name="T80" fmla="*/ 0 w 28"/>
                  <a:gd name="T81" fmla="*/ 0 h 53"/>
                  <a:gd name="T82" fmla="*/ 0 w 28"/>
                  <a:gd name="T83" fmla="*/ 0 h 53"/>
                  <a:gd name="T84" fmla="*/ 0 w 28"/>
                  <a:gd name="T85" fmla="*/ 0 h 53"/>
                  <a:gd name="T86" fmla="*/ 0 w 28"/>
                  <a:gd name="T87" fmla="*/ 0 h 53"/>
                  <a:gd name="T88" fmla="*/ 0 w 28"/>
                  <a:gd name="T89" fmla="*/ 0 h 53"/>
                  <a:gd name="T90" fmla="*/ 0 w 28"/>
                  <a:gd name="T91" fmla="*/ 0 h 53"/>
                  <a:gd name="T92" fmla="*/ 0 w 28"/>
                  <a:gd name="T93" fmla="*/ 0 h 53"/>
                  <a:gd name="T94" fmla="*/ 0 w 28"/>
                  <a:gd name="T95" fmla="*/ 0 h 53"/>
                  <a:gd name="T96" fmla="*/ 0 w 28"/>
                  <a:gd name="T97" fmla="*/ 0 h 53"/>
                  <a:gd name="T98" fmla="*/ 0 w 28"/>
                  <a:gd name="T99" fmla="*/ 0 h 53"/>
                  <a:gd name="T100" fmla="*/ 0 w 28"/>
                  <a:gd name="T101" fmla="*/ 0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53">
                    <a:moveTo>
                      <a:pt x="15" y="0"/>
                    </a:moveTo>
                    <a:lnTo>
                      <a:pt x="15" y="0"/>
                    </a:lnTo>
                    <a:lnTo>
                      <a:pt x="20" y="5"/>
                    </a:lnTo>
                    <a:lnTo>
                      <a:pt x="18" y="6"/>
                    </a:lnTo>
                    <a:lnTo>
                      <a:pt x="17" y="8"/>
                    </a:lnTo>
                    <a:lnTo>
                      <a:pt x="16" y="9"/>
                    </a:lnTo>
                    <a:lnTo>
                      <a:pt x="15" y="9"/>
                    </a:lnTo>
                    <a:lnTo>
                      <a:pt x="15" y="12"/>
                    </a:lnTo>
                    <a:lnTo>
                      <a:pt x="16" y="18"/>
                    </a:lnTo>
                    <a:lnTo>
                      <a:pt x="17" y="25"/>
                    </a:lnTo>
                    <a:lnTo>
                      <a:pt x="18" y="31"/>
                    </a:lnTo>
                    <a:lnTo>
                      <a:pt x="21" y="35"/>
                    </a:lnTo>
                    <a:lnTo>
                      <a:pt x="24" y="39"/>
                    </a:lnTo>
                    <a:lnTo>
                      <a:pt x="26" y="40"/>
                    </a:lnTo>
                    <a:lnTo>
                      <a:pt x="28" y="41"/>
                    </a:lnTo>
                    <a:lnTo>
                      <a:pt x="26" y="43"/>
                    </a:lnTo>
                    <a:lnTo>
                      <a:pt x="25" y="43"/>
                    </a:lnTo>
                    <a:lnTo>
                      <a:pt x="21" y="41"/>
                    </a:lnTo>
                    <a:lnTo>
                      <a:pt x="18" y="41"/>
                    </a:lnTo>
                    <a:lnTo>
                      <a:pt x="17" y="41"/>
                    </a:lnTo>
                    <a:lnTo>
                      <a:pt x="15" y="53"/>
                    </a:lnTo>
                    <a:lnTo>
                      <a:pt x="13" y="53"/>
                    </a:lnTo>
                    <a:lnTo>
                      <a:pt x="11" y="41"/>
                    </a:lnTo>
                    <a:lnTo>
                      <a:pt x="9" y="41"/>
                    </a:lnTo>
                    <a:lnTo>
                      <a:pt x="7" y="41"/>
                    </a:lnTo>
                    <a:lnTo>
                      <a:pt x="3" y="43"/>
                    </a:lnTo>
                    <a:lnTo>
                      <a:pt x="2" y="43"/>
                    </a:lnTo>
                    <a:lnTo>
                      <a:pt x="0" y="41"/>
                    </a:lnTo>
                    <a:lnTo>
                      <a:pt x="2" y="41"/>
                    </a:lnTo>
                    <a:lnTo>
                      <a:pt x="4" y="39"/>
                    </a:lnTo>
                    <a:lnTo>
                      <a:pt x="7" y="35"/>
                    </a:lnTo>
                    <a:lnTo>
                      <a:pt x="11" y="28"/>
                    </a:lnTo>
                    <a:lnTo>
                      <a:pt x="12" y="19"/>
                    </a:lnTo>
                    <a:lnTo>
                      <a:pt x="13" y="12"/>
                    </a:lnTo>
                    <a:lnTo>
                      <a:pt x="13" y="9"/>
                    </a:lnTo>
                    <a:lnTo>
                      <a:pt x="12" y="9"/>
                    </a:lnTo>
                    <a:lnTo>
                      <a:pt x="11" y="8"/>
                    </a:lnTo>
                    <a:lnTo>
                      <a:pt x="9" y="6"/>
                    </a:lnTo>
                    <a:lnTo>
                      <a:pt x="8" y="5"/>
                    </a:lnTo>
                    <a:lnTo>
                      <a:pt x="11" y="4"/>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2" name="Freeform 25"/>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3" name="Freeform 26"/>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4" name="Freeform 27"/>
              <p:cNvSpPr>
                <a:spLocks/>
              </p:cNvSpPr>
              <p:nvPr userDrawn="1"/>
            </p:nvSpPr>
            <p:spPr bwMode="auto">
              <a:xfrm>
                <a:off x="250"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 h="55">
                    <a:moveTo>
                      <a:pt x="13" y="0"/>
                    </a:moveTo>
                    <a:lnTo>
                      <a:pt x="14" y="1"/>
                    </a:lnTo>
                    <a:lnTo>
                      <a:pt x="15" y="3"/>
                    </a:lnTo>
                    <a:lnTo>
                      <a:pt x="17" y="5"/>
                    </a:lnTo>
                    <a:lnTo>
                      <a:pt x="19" y="7"/>
                    </a:lnTo>
                    <a:lnTo>
                      <a:pt x="18" y="7"/>
                    </a:lnTo>
                    <a:lnTo>
                      <a:pt x="17" y="8"/>
                    </a:lnTo>
                    <a:lnTo>
                      <a:pt x="15" y="9"/>
                    </a:lnTo>
                    <a:lnTo>
                      <a:pt x="14" y="10"/>
                    </a:lnTo>
                    <a:lnTo>
                      <a:pt x="14" y="12"/>
                    </a:lnTo>
                    <a:lnTo>
                      <a:pt x="15" y="22"/>
                    </a:lnTo>
                    <a:lnTo>
                      <a:pt x="18" y="30"/>
                    </a:lnTo>
                    <a:lnTo>
                      <a:pt x="21" y="38"/>
                    </a:lnTo>
                    <a:lnTo>
                      <a:pt x="26" y="42"/>
                    </a:lnTo>
                    <a:lnTo>
                      <a:pt x="27" y="43"/>
                    </a:lnTo>
                    <a:lnTo>
                      <a:pt x="26" y="43"/>
                    </a:lnTo>
                    <a:lnTo>
                      <a:pt x="24" y="43"/>
                    </a:lnTo>
                    <a:lnTo>
                      <a:pt x="17" y="42"/>
                    </a:lnTo>
                    <a:lnTo>
                      <a:pt x="14" y="55"/>
                    </a:lnTo>
                    <a:lnTo>
                      <a:pt x="12" y="55"/>
                    </a:lnTo>
                    <a:lnTo>
                      <a:pt x="10" y="42"/>
                    </a:lnTo>
                    <a:lnTo>
                      <a:pt x="2" y="43"/>
                    </a:lnTo>
                    <a:lnTo>
                      <a:pt x="1" y="43"/>
                    </a:lnTo>
                    <a:lnTo>
                      <a:pt x="0" y="43"/>
                    </a:lnTo>
                    <a:lnTo>
                      <a:pt x="1" y="42"/>
                    </a:lnTo>
                    <a:lnTo>
                      <a:pt x="5" y="38"/>
                    </a:lnTo>
                    <a:lnTo>
                      <a:pt x="9" y="30"/>
                    </a:lnTo>
                    <a:lnTo>
                      <a:pt x="12" y="22"/>
                    </a:lnTo>
                    <a:lnTo>
                      <a:pt x="13" y="12"/>
                    </a:lnTo>
                    <a:lnTo>
                      <a:pt x="13" y="10"/>
                    </a:lnTo>
                    <a:lnTo>
                      <a:pt x="12" y="9"/>
                    </a:lnTo>
                    <a:lnTo>
                      <a:pt x="10" y="8"/>
                    </a:lnTo>
                    <a:lnTo>
                      <a:pt x="9" y="7"/>
                    </a:lnTo>
                    <a:lnTo>
                      <a:pt x="8" y="7"/>
                    </a:lnTo>
                    <a:lnTo>
                      <a:pt x="9" y="5"/>
                    </a:lnTo>
                    <a:lnTo>
                      <a:pt x="12" y="3"/>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5" name="Freeform 28"/>
              <p:cNvSpPr>
                <a:spLocks/>
              </p:cNvSpPr>
              <p:nvPr userDrawn="1"/>
            </p:nvSpPr>
            <p:spPr bwMode="auto">
              <a:xfrm>
                <a:off x="272"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 h="55">
                    <a:moveTo>
                      <a:pt x="13" y="0"/>
                    </a:moveTo>
                    <a:lnTo>
                      <a:pt x="14" y="1"/>
                    </a:lnTo>
                    <a:lnTo>
                      <a:pt x="15" y="3"/>
                    </a:lnTo>
                    <a:lnTo>
                      <a:pt x="18" y="5"/>
                    </a:lnTo>
                    <a:lnTo>
                      <a:pt x="19" y="7"/>
                    </a:lnTo>
                    <a:lnTo>
                      <a:pt x="18" y="7"/>
                    </a:lnTo>
                    <a:lnTo>
                      <a:pt x="17" y="8"/>
                    </a:lnTo>
                    <a:lnTo>
                      <a:pt x="15" y="9"/>
                    </a:lnTo>
                    <a:lnTo>
                      <a:pt x="14" y="10"/>
                    </a:lnTo>
                    <a:lnTo>
                      <a:pt x="14" y="12"/>
                    </a:lnTo>
                    <a:lnTo>
                      <a:pt x="15" y="22"/>
                    </a:lnTo>
                    <a:lnTo>
                      <a:pt x="18" y="30"/>
                    </a:lnTo>
                    <a:lnTo>
                      <a:pt x="20" y="38"/>
                    </a:lnTo>
                    <a:lnTo>
                      <a:pt x="26" y="42"/>
                    </a:lnTo>
                    <a:lnTo>
                      <a:pt x="27" y="43"/>
                    </a:lnTo>
                    <a:lnTo>
                      <a:pt x="26" y="43"/>
                    </a:lnTo>
                    <a:lnTo>
                      <a:pt x="24" y="43"/>
                    </a:lnTo>
                    <a:lnTo>
                      <a:pt x="17" y="42"/>
                    </a:lnTo>
                    <a:lnTo>
                      <a:pt x="14" y="55"/>
                    </a:lnTo>
                    <a:lnTo>
                      <a:pt x="13" y="55"/>
                    </a:lnTo>
                    <a:lnTo>
                      <a:pt x="10" y="42"/>
                    </a:lnTo>
                    <a:lnTo>
                      <a:pt x="2" y="43"/>
                    </a:lnTo>
                    <a:lnTo>
                      <a:pt x="0" y="43"/>
                    </a:lnTo>
                    <a:lnTo>
                      <a:pt x="1" y="42"/>
                    </a:lnTo>
                    <a:lnTo>
                      <a:pt x="4" y="39"/>
                    </a:lnTo>
                    <a:lnTo>
                      <a:pt x="6" y="36"/>
                    </a:lnTo>
                    <a:lnTo>
                      <a:pt x="10" y="30"/>
                    </a:lnTo>
                    <a:lnTo>
                      <a:pt x="10" y="26"/>
                    </a:lnTo>
                    <a:lnTo>
                      <a:pt x="11" y="21"/>
                    </a:lnTo>
                    <a:lnTo>
                      <a:pt x="11" y="20"/>
                    </a:lnTo>
                    <a:lnTo>
                      <a:pt x="13" y="13"/>
                    </a:lnTo>
                    <a:lnTo>
                      <a:pt x="13" y="10"/>
                    </a:lnTo>
                    <a:lnTo>
                      <a:pt x="11" y="9"/>
                    </a:lnTo>
                    <a:lnTo>
                      <a:pt x="7" y="7"/>
                    </a:lnTo>
                    <a:lnTo>
                      <a:pt x="9" y="5"/>
                    </a:lnTo>
                    <a:lnTo>
                      <a:pt x="11" y="3"/>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6" name="Freeform 29"/>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7" name="Freeform 30"/>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8" name="Freeform 31"/>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9" name="Freeform 32"/>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0" name="Freeform 33"/>
              <p:cNvSpPr>
                <a:spLocks/>
              </p:cNvSpPr>
              <p:nvPr userDrawn="1"/>
            </p:nvSpPr>
            <p:spPr bwMode="auto">
              <a:xfrm>
                <a:off x="293" y="239"/>
                <a:ext cx="10" cy="18"/>
              </a:xfrm>
              <a:custGeom>
                <a:avLst/>
                <a:gdLst>
                  <a:gd name="T0" fmla="*/ 0 w 29"/>
                  <a:gd name="T1" fmla="*/ 0 h 55"/>
                  <a:gd name="T2" fmla="*/ 0 w 29"/>
                  <a:gd name="T3" fmla="*/ 0 h 55"/>
                  <a:gd name="T4" fmla="*/ 0 w 29"/>
                  <a:gd name="T5" fmla="*/ 0 h 55"/>
                  <a:gd name="T6" fmla="*/ 0 w 29"/>
                  <a:gd name="T7" fmla="*/ 0 h 55"/>
                  <a:gd name="T8" fmla="*/ 0 w 29"/>
                  <a:gd name="T9" fmla="*/ 0 h 55"/>
                  <a:gd name="T10" fmla="*/ 0 w 29"/>
                  <a:gd name="T11" fmla="*/ 0 h 55"/>
                  <a:gd name="T12" fmla="*/ 0 w 29"/>
                  <a:gd name="T13" fmla="*/ 0 h 55"/>
                  <a:gd name="T14" fmla="*/ 0 w 29"/>
                  <a:gd name="T15" fmla="*/ 0 h 55"/>
                  <a:gd name="T16" fmla="*/ 0 w 29"/>
                  <a:gd name="T17" fmla="*/ 0 h 55"/>
                  <a:gd name="T18" fmla="*/ 0 w 29"/>
                  <a:gd name="T19" fmla="*/ 0 h 55"/>
                  <a:gd name="T20" fmla="*/ 0 w 29"/>
                  <a:gd name="T21" fmla="*/ 0 h 55"/>
                  <a:gd name="T22" fmla="*/ 0 w 29"/>
                  <a:gd name="T23" fmla="*/ 0 h 55"/>
                  <a:gd name="T24" fmla="*/ 0 w 29"/>
                  <a:gd name="T25" fmla="*/ 0 h 55"/>
                  <a:gd name="T26" fmla="*/ 0 w 29"/>
                  <a:gd name="T27" fmla="*/ 0 h 55"/>
                  <a:gd name="T28" fmla="*/ 0 w 29"/>
                  <a:gd name="T29" fmla="*/ 0 h 55"/>
                  <a:gd name="T30" fmla="*/ 0 w 29"/>
                  <a:gd name="T31" fmla="*/ 0 h 55"/>
                  <a:gd name="T32" fmla="*/ 0 w 29"/>
                  <a:gd name="T33" fmla="*/ 0 h 55"/>
                  <a:gd name="T34" fmla="*/ 0 w 29"/>
                  <a:gd name="T35" fmla="*/ 0 h 55"/>
                  <a:gd name="T36" fmla="*/ 0 w 29"/>
                  <a:gd name="T37" fmla="*/ 0 h 55"/>
                  <a:gd name="T38" fmla="*/ 0 w 29"/>
                  <a:gd name="T39" fmla="*/ 0 h 55"/>
                  <a:gd name="T40" fmla="*/ 0 w 29"/>
                  <a:gd name="T41" fmla="*/ 0 h 55"/>
                  <a:gd name="T42" fmla="*/ 0 w 29"/>
                  <a:gd name="T43" fmla="*/ 0 h 55"/>
                  <a:gd name="T44" fmla="*/ 0 w 29"/>
                  <a:gd name="T45" fmla="*/ 0 h 55"/>
                  <a:gd name="T46" fmla="*/ 0 w 29"/>
                  <a:gd name="T47" fmla="*/ 0 h 55"/>
                  <a:gd name="T48" fmla="*/ 0 w 29"/>
                  <a:gd name="T49" fmla="*/ 0 h 55"/>
                  <a:gd name="T50" fmla="*/ 0 w 29"/>
                  <a:gd name="T51" fmla="*/ 0 h 55"/>
                  <a:gd name="T52" fmla="*/ 0 w 29"/>
                  <a:gd name="T53" fmla="*/ 0 h 55"/>
                  <a:gd name="T54" fmla="*/ 0 w 29"/>
                  <a:gd name="T55" fmla="*/ 0 h 55"/>
                  <a:gd name="T56" fmla="*/ 0 w 29"/>
                  <a:gd name="T57" fmla="*/ 0 h 55"/>
                  <a:gd name="T58" fmla="*/ 0 w 29"/>
                  <a:gd name="T59" fmla="*/ 0 h 55"/>
                  <a:gd name="T60" fmla="*/ 0 w 29"/>
                  <a:gd name="T61" fmla="*/ 0 h 55"/>
                  <a:gd name="T62" fmla="*/ 0 w 29"/>
                  <a:gd name="T63" fmla="*/ 0 h 55"/>
                  <a:gd name="T64" fmla="*/ 0 w 29"/>
                  <a:gd name="T65" fmla="*/ 0 h 55"/>
                  <a:gd name="T66" fmla="*/ 0 w 29"/>
                  <a:gd name="T67" fmla="*/ 0 h 55"/>
                  <a:gd name="T68" fmla="*/ 0 w 29"/>
                  <a:gd name="T69" fmla="*/ 0 h 55"/>
                  <a:gd name="T70" fmla="*/ 0 w 29"/>
                  <a:gd name="T71" fmla="*/ 0 h 55"/>
                  <a:gd name="T72" fmla="*/ 0 w 29"/>
                  <a:gd name="T73" fmla="*/ 0 h 55"/>
                  <a:gd name="T74" fmla="*/ 0 w 29"/>
                  <a:gd name="T75" fmla="*/ 0 h 55"/>
                  <a:gd name="T76" fmla="*/ 0 w 29"/>
                  <a:gd name="T77" fmla="*/ 0 h 55"/>
                  <a:gd name="T78" fmla="*/ 0 w 29"/>
                  <a:gd name="T79" fmla="*/ 0 h 55"/>
                  <a:gd name="T80" fmla="*/ 0 w 29"/>
                  <a:gd name="T81" fmla="*/ 0 h 55"/>
                  <a:gd name="T82" fmla="*/ 0 w 29"/>
                  <a:gd name="T83" fmla="*/ 0 h 55"/>
                  <a:gd name="T84" fmla="*/ 0 w 29"/>
                  <a:gd name="T85" fmla="*/ 0 h 55"/>
                  <a:gd name="T86" fmla="*/ 0 w 29"/>
                  <a:gd name="T87" fmla="*/ 0 h 55"/>
                  <a:gd name="T88" fmla="*/ 0 w 29"/>
                  <a:gd name="T89" fmla="*/ 0 h 55"/>
                  <a:gd name="T90" fmla="*/ 0 w 29"/>
                  <a:gd name="T91" fmla="*/ 0 h 55"/>
                  <a:gd name="T92" fmla="*/ 0 w 29"/>
                  <a:gd name="T93" fmla="*/ 0 h 55"/>
                  <a:gd name="T94" fmla="*/ 0 w 29"/>
                  <a:gd name="T95" fmla="*/ 0 h 55"/>
                  <a:gd name="T96" fmla="*/ 0 w 29"/>
                  <a:gd name="T97" fmla="*/ 0 h 55"/>
                  <a:gd name="T98" fmla="*/ 0 w 29"/>
                  <a:gd name="T99" fmla="*/ 0 h 55"/>
                  <a:gd name="T100" fmla="*/ 0 w 29"/>
                  <a:gd name="T101" fmla="*/ 0 h 55"/>
                  <a:gd name="T102" fmla="*/ 0 w 29"/>
                  <a:gd name="T103" fmla="*/ 0 h 55"/>
                  <a:gd name="T104" fmla="*/ 0 w 29"/>
                  <a:gd name="T105" fmla="*/ 0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55">
                    <a:moveTo>
                      <a:pt x="15" y="0"/>
                    </a:moveTo>
                    <a:lnTo>
                      <a:pt x="16" y="1"/>
                    </a:lnTo>
                    <a:lnTo>
                      <a:pt x="17" y="3"/>
                    </a:lnTo>
                    <a:lnTo>
                      <a:pt x="19" y="5"/>
                    </a:lnTo>
                    <a:lnTo>
                      <a:pt x="20" y="7"/>
                    </a:lnTo>
                    <a:lnTo>
                      <a:pt x="19" y="7"/>
                    </a:lnTo>
                    <a:lnTo>
                      <a:pt x="17" y="8"/>
                    </a:lnTo>
                    <a:lnTo>
                      <a:pt x="16" y="9"/>
                    </a:lnTo>
                    <a:lnTo>
                      <a:pt x="16" y="10"/>
                    </a:lnTo>
                    <a:lnTo>
                      <a:pt x="16" y="12"/>
                    </a:lnTo>
                    <a:lnTo>
                      <a:pt x="16" y="22"/>
                    </a:lnTo>
                    <a:lnTo>
                      <a:pt x="19" y="30"/>
                    </a:lnTo>
                    <a:lnTo>
                      <a:pt x="23" y="38"/>
                    </a:lnTo>
                    <a:lnTo>
                      <a:pt x="26" y="42"/>
                    </a:lnTo>
                    <a:lnTo>
                      <a:pt x="29" y="43"/>
                    </a:lnTo>
                    <a:lnTo>
                      <a:pt x="28" y="43"/>
                    </a:lnTo>
                    <a:lnTo>
                      <a:pt x="26" y="43"/>
                    </a:lnTo>
                    <a:lnTo>
                      <a:pt x="25" y="43"/>
                    </a:lnTo>
                    <a:lnTo>
                      <a:pt x="17" y="42"/>
                    </a:lnTo>
                    <a:lnTo>
                      <a:pt x="16" y="55"/>
                    </a:lnTo>
                    <a:lnTo>
                      <a:pt x="13" y="55"/>
                    </a:lnTo>
                    <a:lnTo>
                      <a:pt x="12" y="42"/>
                    </a:lnTo>
                    <a:lnTo>
                      <a:pt x="3" y="43"/>
                    </a:lnTo>
                    <a:lnTo>
                      <a:pt x="2" y="43"/>
                    </a:lnTo>
                    <a:lnTo>
                      <a:pt x="0" y="43"/>
                    </a:lnTo>
                    <a:lnTo>
                      <a:pt x="3" y="42"/>
                    </a:lnTo>
                    <a:lnTo>
                      <a:pt x="6" y="39"/>
                    </a:lnTo>
                    <a:lnTo>
                      <a:pt x="8" y="36"/>
                    </a:lnTo>
                    <a:lnTo>
                      <a:pt x="11" y="30"/>
                    </a:lnTo>
                    <a:lnTo>
                      <a:pt x="12" y="26"/>
                    </a:lnTo>
                    <a:lnTo>
                      <a:pt x="12" y="21"/>
                    </a:lnTo>
                    <a:lnTo>
                      <a:pt x="13" y="20"/>
                    </a:lnTo>
                    <a:lnTo>
                      <a:pt x="13" y="13"/>
                    </a:lnTo>
                    <a:lnTo>
                      <a:pt x="13" y="10"/>
                    </a:lnTo>
                    <a:lnTo>
                      <a:pt x="13" y="9"/>
                    </a:lnTo>
                    <a:lnTo>
                      <a:pt x="12" y="8"/>
                    </a:lnTo>
                    <a:lnTo>
                      <a:pt x="10" y="7"/>
                    </a:lnTo>
                    <a:lnTo>
                      <a:pt x="11" y="5"/>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1" name="Freeform 34"/>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2" name="Freeform 35"/>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3" name="Freeform 36"/>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4" name="Freeform 37"/>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5" name="Freeform 38"/>
              <p:cNvSpPr>
                <a:spLocks/>
              </p:cNvSpPr>
              <p:nvPr userDrawn="1"/>
            </p:nvSpPr>
            <p:spPr bwMode="auto">
              <a:xfrm>
                <a:off x="219" y="316"/>
                <a:ext cx="9" cy="18"/>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w 27"/>
                  <a:gd name="T95" fmla="*/ 0 h 53"/>
                  <a:gd name="T96" fmla="*/ 0 w 27"/>
                  <a:gd name="T97" fmla="*/ 0 h 53"/>
                  <a:gd name="T98" fmla="*/ 0 w 27"/>
                  <a:gd name="T99" fmla="*/ 0 h 53"/>
                  <a:gd name="T100" fmla="*/ 0 w 27"/>
                  <a:gd name="T101" fmla="*/ 0 h 53"/>
                  <a:gd name="T102" fmla="*/ 0 w 27"/>
                  <a:gd name="T103" fmla="*/ 0 h 53"/>
                  <a:gd name="T104" fmla="*/ 0 w 27"/>
                  <a:gd name="T105" fmla="*/ 0 h 53"/>
                  <a:gd name="T106" fmla="*/ 0 w 27"/>
                  <a:gd name="T107" fmla="*/ 0 h 53"/>
                  <a:gd name="T108" fmla="*/ 0 w 27"/>
                  <a:gd name="T109" fmla="*/ 0 h 53"/>
                  <a:gd name="T110" fmla="*/ 0 w 27"/>
                  <a:gd name="T111" fmla="*/ 0 h 53"/>
                  <a:gd name="T112" fmla="*/ 0 w 27"/>
                  <a:gd name="T113" fmla="*/ 0 h 53"/>
                  <a:gd name="T114" fmla="*/ 0 w 27"/>
                  <a:gd name="T115" fmla="*/ 0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3">
                    <a:moveTo>
                      <a:pt x="13" y="0"/>
                    </a:moveTo>
                    <a:lnTo>
                      <a:pt x="14" y="1"/>
                    </a:lnTo>
                    <a:lnTo>
                      <a:pt x="15" y="3"/>
                    </a:lnTo>
                    <a:lnTo>
                      <a:pt x="17" y="4"/>
                    </a:lnTo>
                    <a:lnTo>
                      <a:pt x="18" y="5"/>
                    </a:lnTo>
                    <a:lnTo>
                      <a:pt x="18" y="6"/>
                    </a:lnTo>
                    <a:lnTo>
                      <a:pt x="17" y="8"/>
                    </a:lnTo>
                    <a:lnTo>
                      <a:pt x="15" y="9"/>
                    </a:lnTo>
                    <a:lnTo>
                      <a:pt x="14" y="9"/>
                    </a:lnTo>
                    <a:lnTo>
                      <a:pt x="14" y="12"/>
                    </a:lnTo>
                    <a:lnTo>
                      <a:pt x="14" y="18"/>
                    </a:lnTo>
                    <a:lnTo>
                      <a:pt x="15" y="25"/>
                    </a:lnTo>
                    <a:lnTo>
                      <a:pt x="18" y="32"/>
                    </a:lnTo>
                    <a:lnTo>
                      <a:pt x="22" y="38"/>
                    </a:lnTo>
                    <a:lnTo>
                      <a:pt x="26" y="40"/>
                    </a:lnTo>
                    <a:lnTo>
                      <a:pt x="27" y="41"/>
                    </a:lnTo>
                    <a:lnTo>
                      <a:pt x="26" y="43"/>
                    </a:lnTo>
                    <a:lnTo>
                      <a:pt x="24" y="43"/>
                    </a:lnTo>
                    <a:lnTo>
                      <a:pt x="21" y="41"/>
                    </a:lnTo>
                    <a:lnTo>
                      <a:pt x="18" y="41"/>
                    </a:lnTo>
                    <a:lnTo>
                      <a:pt x="17" y="41"/>
                    </a:lnTo>
                    <a:lnTo>
                      <a:pt x="14" y="53"/>
                    </a:lnTo>
                    <a:lnTo>
                      <a:pt x="11" y="53"/>
                    </a:lnTo>
                    <a:lnTo>
                      <a:pt x="10" y="41"/>
                    </a:lnTo>
                    <a:lnTo>
                      <a:pt x="9" y="41"/>
                    </a:lnTo>
                    <a:lnTo>
                      <a:pt x="6" y="41"/>
                    </a:lnTo>
                    <a:lnTo>
                      <a:pt x="2" y="43"/>
                    </a:lnTo>
                    <a:lnTo>
                      <a:pt x="1" y="43"/>
                    </a:lnTo>
                    <a:lnTo>
                      <a:pt x="0" y="41"/>
                    </a:lnTo>
                    <a:lnTo>
                      <a:pt x="1" y="40"/>
                    </a:lnTo>
                    <a:lnTo>
                      <a:pt x="4" y="38"/>
                    </a:lnTo>
                    <a:lnTo>
                      <a:pt x="6" y="35"/>
                    </a:lnTo>
                    <a:lnTo>
                      <a:pt x="10" y="29"/>
                    </a:lnTo>
                    <a:lnTo>
                      <a:pt x="10" y="25"/>
                    </a:lnTo>
                    <a:lnTo>
                      <a:pt x="11" y="19"/>
                    </a:lnTo>
                    <a:lnTo>
                      <a:pt x="11" y="18"/>
                    </a:lnTo>
                    <a:lnTo>
                      <a:pt x="11" y="12"/>
                    </a:lnTo>
                    <a:lnTo>
                      <a:pt x="13" y="9"/>
                    </a:lnTo>
                    <a:lnTo>
                      <a:pt x="11" y="9"/>
                    </a:lnTo>
                    <a:lnTo>
                      <a:pt x="10" y="8"/>
                    </a:lnTo>
                    <a:lnTo>
                      <a:pt x="9" y="6"/>
                    </a:lnTo>
                    <a:lnTo>
                      <a:pt x="8" y="5"/>
                    </a:lnTo>
                    <a:lnTo>
                      <a:pt x="9" y="4"/>
                    </a:lnTo>
                    <a:lnTo>
                      <a:pt x="10" y="3"/>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6" name="Freeform 39"/>
              <p:cNvSpPr>
                <a:spLocks/>
              </p:cNvSpPr>
              <p:nvPr userDrawn="1"/>
            </p:nvSpPr>
            <p:spPr bwMode="auto">
              <a:xfrm>
                <a:off x="209"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6" y="2"/>
                    </a:lnTo>
                    <a:lnTo>
                      <a:pt x="17" y="4"/>
                    </a:lnTo>
                    <a:lnTo>
                      <a:pt x="18" y="6"/>
                    </a:lnTo>
                    <a:lnTo>
                      <a:pt x="16" y="7"/>
                    </a:lnTo>
                    <a:lnTo>
                      <a:pt x="14" y="9"/>
                    </a:lnTo>
                    <a:lnTo>
                      <a:pt x="14" y="10"/>
                    </a:lnTo>
                    <a:lnTo>
                      <a:pt x="14" y="11"/>
                    </a:lnTo>
                    <a:lnTo>
                      <a:pt x="14" y="18"/>
                    </a:lnTo>
                    <a:lnTo>
                      <a:pt x="16" y="26"/>
                    </a:lnTo>
                    <a:lnTo>
                      <a:pt x="18" y="32"/>
                    </a:lnTo>
                    <a:lnTo>
                      <a:pt x="22" y="37"/>
                    </a:lnTo>
                    <a:lnTo>
                      <a:pt x="26" y="41"/>
                    </a:lnTo>
                    <a:lnTo>
                      <a:pt x="27" y="42"/>
                    </a:lnTo>
                    <a:lnTo>
                      <a:pt x="26" y="42"/>
                    </a:lnTo>
                    <a:lnTo>
                      <a:pt x="23" y="42"/>
                    </a:lnTo>
                    <a:lnTo>
                      <a:pt x="16" y="41"/>
                    </a:lnTo>
                    <a:lnTo>
                      <a:pt x="14" y="54"/>
                    </a:lnTo>
                    <a:lnTo>
                      <a:pt x="12" y="54"/>
                    </a:lnTo>
                    <a:lnTo>
                      <a:pt x="10" y="41"/>
                    </a:lnTo>
                    <a:lnTo>
                      <a:pt x="1" y="42"/>
                    </a:lnTo>
                    <a:lnTo>
                      <a:pt x="0" y="42"/>
                    </a:lnTo>
                    <a:lnTo>
                      <a:pt x="1" y="41"/>
                    </a:lnTo>
                    <a:lnTo>
                      <a:pt x="4" y="39"/>
                    </a:lnTo>
                    <a:lnTo>
                      <a:pt x="6" y="35"/>
                    </a:lnTo>
                    <a:lnTo>
                      <a:pt x="9" y="30"/>
                    </a:lnTo>
                    <a:lnTo>
                      <a:pt x="10" y="24"/>
                    </a:lnTo>
                    <a:lnTo>
                      <a:pt x="10" y="20"/>
                    </a:lnTo>
                    <a:lnTo>
                      <a:pt x="12" y="18"/>
                    </a:lnTo>
                    <a:lnTo>
                      <a:pt x="12" y="11"/>
                    </a:lnTo>
                    <a:lnTo>
                      <a:pt x="12"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7" name="Freeform 40"/>
              <p:cNvSpPr>
                <a:spLocks/>
              </p:cNvSpPr>
              <p:nvPr userDrawn="1"/>
            </p:nvSpPr>
            <p:spPr bwMode="auto">
              <a:xfrm>
                <a:off x="230"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 h="54">
                    <a:moveTo>
                      <a:pt x="13" y="0"/>
                    </a:moveTo>
                    <a:lnTo>
                      <a:pt x="14" y="1"/>
                    </a:lnTo>
                    <a:lnTo>
                      <a:pt x="15" y="2"/>
                    </a:lnTo>
                    <a:lnTo>
                      <a:pt x="17" y="5"/>
                    </a:lnTo>
                    <a:lnTo>
                      <a:pt x="18" y="5"/>
                    </a:lnTo>
                    <a:lnTo>
                      <a:pt x="18" y="6"/>
                    </a:lnTo>
                    <a:lnTo>
                      <a:pt x="17" y="7"/>
                    </a:lnTo>
                    <a:lnTo>
                      <a:pt x="14" y="9"/>
                    </a:lnTo>
                    <a:lnTo>
                      <a:pt x="14" y="10"/>
                    </a:lnTo>
                    <a:lnTo>
                      <a:pt x="14" y="11"/>
                    </a:lnTo>
                    <a:lnTo>
                      <a:pt x="14" y="18"/>
                    </a:lnTo>
                    <a:lnTo>
                      <a:pt x="17" y="27"/>
                    </a:lnTo>
                    <a:lnTo>
                      <a:pt x="21" y="35"/>
                    </a:lnTo>
                    <a:lnTo>
                      <a:pt x="23" y="39"/>
                    </a:lnTo>
                    <a:lnTo>
                      <a:pt x="26" y="41"/>
                    </a:lnTo>
                    <a:lnTo>
                      <a:pt x="27" y="42"/>
                    </a:lnTo>
                    <a:lnTo>
                      <a:pt x="26" y="42"/>
                    </a:lnTo>
                    <a:lnTo>
                      <a:pt x="25" y="42"/>
                    </a:lnTo>
                    <a:lnTo>
                      <a:pt x="17" y="41"/>
                    </a:lnTo>
                    <a:lnTo>
                      <a:pt x="14" y="54"/>
                    </a:lnTo>
                    <a:lnTo>
                      <a:pt x="12" y="54"/>
                    </a:lnTo>
                    <a:lnTo>
                      <a:pt x="10" y="41"/>
                    </a:lnTo>
                    <a:lnTo>
                      <a:pt x="3" y="42"/>
                    </a:lnTo>
                    <a:lnTo>
                      <a:pt x="1" y="42"/>
                    </a:lnTo>
                    <a:lnTo>
                      <a:pt x="0" y="42"/>
                    </a:lnTo>
                    <a:lnTo>
                      <a:pt x="1" y="41"/>
                    </a:lnTo>
                    <a:lnTo>
                      <a:pt x="4" y="39"/>
                    </a:lnTo>
                    <a:lnTo>
                      <a:pt x="6" y="35"/>
                    </a:lnTo>
                    <a:lnTo>
                      <a:pt x="9" y="30"/>
                    </a:lnTo>
                    <a:lnTo>
                      <a:pt x="10" y="24"/>
                    </a:lnTo>
                    <a:lnTo>
                      <a:pt x="12" y="20"/>
                    </a:lnTo>
                    <a:lnTo>
                      <a:pt x="12" y="18"/>
                    </a:lnTo>
                    <a:lnTo>
                      <a:pt x="12" y="11"/>
                    </a:lnTo>
                    <a:lnTo>
                      <a:pt x="13"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8" name="Freeform 41"/>
              <p:cNvSpPr>
                <a:spLocks/>
              </p:cNvSpPr>
              <p:nvPr userDrawn="1"/>
            </p:nvSpPr>
            <p:spPr bwMode="auto">
              <a:xfrm>
                <a:off x="219" y="279"/>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5" y="2"/>
                    </a:lnTo>
                    <a:lnTo>
                      <a:pt x="17" y="5"/>
                    </a:lnTo>
                    <a:lnTo>
                      <a:pt x="18" y="6"/>
                    </a:lnTo>
                    <a:lnTo>
                      <a:pt x="17" y="7"/>
                    </a:lnTo>
                    <a:lnTo>
                      <a:pt x="15" y="9"/>
                    </a:lnTo>
                    <a:lnTo>
                      <a:pt x="14" y="10"/>
                    </a:lnTo>
                    <a:lnTo>
                      <a:pt x="14" y="13"/>
                    </a:lnTo>
                    <a:lnTo>
                      <a:pt x="14" y="19"/>
                    </a:lnTo>
                    <a:lnTo>
                      <a:pt x="15" y="26"/>
                    </a:lnTo>
                    <a:lnTo>
                      <a:pt x="18" y="32"/>
                    </a:lnTo>
                    <a:lnTo>
                      <a:pt x="22" y="37"/>
                    </a:lnTo>
                    <a:lnTo>
                      <a:pt x="26" y="41"/>
                    </a:lnTo>
                    <a:lnTo>
                      <a:pt x="27" y="42"/>
                    </a:lnTo>
                    <a:lnTo>
                      <a:pt x="24" y="42"/>
                    </a:lnTo>
                    <a:lnTo>
                      <a:pt x="17" y="41"/>
                    </a:lnTo>
                    <a:lnTo>
                      <a:pt x="14" y="54"/>
                    </a:lnTo>
                    <a:lnTo>
                      <a:pt x="11" y="54"/>
                    </a:lnTo>
                    <a:lnTo>
                      <a:pt x="10" y="41"/>
                    </a:lnTo>
                    <a:lnTo>
                      <a:pt x="2" y="42"/>
                    </a:lnTo>
                    <a:lnTo>
                      <a:pt x="1" y="42"/>
                    </a:lnTo>
                    <a:lnTo>
                      <a:pt x="0" y="42"/>
                    </a:lnTo>
                    <a:lnTo>
                      <a:pt x="1" y="41"/>
                    </a:lnTo>
                    <a:lnTo>
                      <a:pt x="4" y="38"/>
                    </a:lnTo>
                    <a:lnTo>
                      <a:pt x="6" y="36"/>
                    </a:lnTo>
                    <a:lnTo>
                      <a:pt x="10" y="29"/>
                    </a:lnTo>
                    <a:lnTo>
                      <a:pt x="10" y="26"/>
                    </a:lnTo>
                    <a:lnTo>
                      <a:pt x="11" y="20"/>
                    </a:lnTo>
                    <a:lnTo>
                      <a:pt x="11" y="19"/>
                    </a:lnTo>
                    <a:lnTo>
                      <a:pt x="11" y="13"/>
                    </a:lnTo>
                    <a:lnTo>
                      <a:pt x="13" y="10"/>
                    </a:lnTo>
                    <a:lnTo>
                      <a:pt x="11" y="9"/>
                    </a:lnTo>
                    <a:lnTo>
                      <a:pt x="10" y="7"/>
                    </a:lnTo>
                    <a:lnTo>
                      <a:pt x="9" y="6"/>
                    </a:lnTo>
                    <a:lnTo>
                      <a:pt x="8" y="6"/>
                    </a:lnTo>
                    <a:lnTo>
                      <a:pt x="9" y="5"/>
                    </a:lnTo>
                    <a:lnTo>
                      <a:pt x="10" y="2"/>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9" name="Freeform 42"/>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0" name="Freeform 43"/>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1" name="Freeform 44"/>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2" name="Freeform 45"/>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3" name="Freeform 46"/>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4" name="Freeform 47"/>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5" name="Freeform 48"/>
              <p:cNvSpPr>
                <a:spLocks/>
              </p:cNvSpPr>
              <p:nvPr userDrawn="1"/>
            </p:nvSpPr>
            <p:spPr bwMode="auto">
              <a:xfrm>
                <a:off x="209"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4">
                    <a:moveTo>
                      <a:pt x="14" y="0"/>
                    </a:moveTo>
                    <a:lnTo>
                      <a:pt x="14" y="1"/>
                    </a:lnTo>
                    <a:lnTo>
                      <a:pt x="15" y="4"/>
                    </a:lnTo>
                    <a:lnTo>
                      <a:pt x="18" y="5"/>
                    </a:lnTo>
                    <a:lnTo>
                      <a:pt x="19" y="6"/>
                    </a:lnTo>
                    <a:lnTo>
                      <a:pt x="18" y="6"/>
                    </a:lnTo>
                    <a:lnTo>
                      <a:pt x="17" y="9"/>
                    </a:lnTo>
                    <a:lnTo>
                      <a:pt x="15" y="10"/>
                    </a:lnTo>
                    <a:lnTo>
                      <a:pt x="14" y="10"/>
                    </a:lnTo>
                    <a:lnTo>
                      <a:pt x="14" y="12"/>
                    </a:lnTo>
                    <a:lnTo>
                      <a:pt x="15" y="19"/>
                    </a:lnTo>
                    <a:lnTo>
                      <a:pt x="17" y="26"/>
                    </a:lnTo>
                    <a:lnTo>
                      <a:pt x="18" y="31"/>
                    </a:lnTo>
                    <a:lnTo>
                      <a:pt x="20" y="35"/>
                    </a:lnTo>
                    <a:lnTo>
                      <a:pt x="24" y="40"/>
                    </a:lnTo>
                    <a:lnTo>
                      <a:pt x="26" y="41"/>
                    </a:lnTo>
                    <a:lnTo>
                      <a:pt x="27" y="43"/>
                    </a:lnTo>
                    <a:lnTo>
                      <a:pt x="26" y="44"/>
                    </a:lnTo>
                    <a:lnTo>
                      <a:pt x="24" y="43"/>
                    </a:lnTo>
                    <a:lnTo>
                      <a:pt x="20" y="43"/>
                    </a:lnTo>
                    <a:lnTo>
                      <a:pt x="18" y="43"/>
                    </a:lnTo>
                    <a:lnTo>
                      <a:pt x="17" y="43"/>
                    </a:lnTo>
                    <a:lnTo>
                      <a:pt x="14" y="54"/>
                    </a:lnTo>
                    <a:lnTo>
                      <a:pt x="13" y="54"/>
                    </a:lnTo>
                    <a:lnTo>
                      <a:pt x="10" y="43"/>
                    </a:lnTo>
                    <a:lnTo>
                      <a:pt x="9" y="43"/>
                    </a:lnTo>
                    <a:lnTo>
                      <a:pt x="6" y="43"/>
                    </a:lnTo>
                    <a:lnTo>
                      <a:pt x="2" y="43"/>
                    </a:lnTo>
                    <a:lnTo>
                      <a:pt x="1" y="44"/>
                    </a:lnTo>
                    <a:lnTo>
                      <a:pt x="0" y="43"/>
                    </a:lnTo>
                    <a:lnTo>
                      <a:pt x="1" y="41"/>
                    </a:lnTo>
                    <a:lnTo>
                      <a:pt x="4" y="40"/>
                    </a:lnTo>
                    <a:lnTo>
                      <a:pt x="7" y="35"/>
                    </a:lnTo>
                    <a:lnTo>
                      <a:pt x="10" y="28"/>
                    </a:lnTo>
                    <a:lnTo>
                      <a:pt x="11" y="21"/>
                    </a:lnTo>
                    <a:lnTo>
                      <a:pt x="13" y="12"/>
                    </a:lnTo>
                    <a:lnTo>
                      <a:pt x="13" y="10"/>
                    </a:lnTo>
                    <a:lnTo>
                      <a:pt x="11" y="10"/>
                    </a:lnTo>
                    <a:lnTo>
                      <a:pt x="10" y="9"/>
                    </a:lnTo>
                    <a:lnTo>
                      <a:pt x="9" y="6"/>
                    </a:lnTo>
                    <a:lnTo>
                      <a:pt x="7" y="6"/>
                    </a:lnTo>
                    <a:lnTo>
                      <a:pt x="10"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6" name="Freeform 49"/>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7" name="Freeform 50"/>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8" name="Freeform 51"/>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9" name="Freeform 52"/>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0" name="Freeform 53"/>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1" name="Freeform 54"/>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2" name="Freeform 55"/>
              <p:cNvSpPr>
                <a:spLocks/>
              </p:cNvSpPr>
              <p:nvPr userDrawn="1"/>
            </p:nvSpPr>
            <p:spPr bwMode="auto">
              <a:xfrm>
                <a:off x="142" y="277"/>
                <a:ext cx="59" cy="68"/>
              </a:xfrm>
              <a:custGeom>
                <a:avLst/>
                <a:gdLst>
                  <a:gd name="T0" fmla="*/ 0 w 175"/>
                  <a:gd name="T1" fmla="*/ 0 h 206"/>
                  <a:gd name="T2" fmla="*/ 0 w 175"/>
                  <a:gd name="T3" fmla="*/ 0 h 206"/>
                  <a:gd name="T4" fmla="*/ 0 w 175"/>
                  <a:gd name="T5" fmla="*/ 0 h 206"/>
                  <a:gd name="T6" fmla="*/ 0 w 175"/>
                  <a:gd name="T7" fmla="*/ 0 h 206"/>
                  <a:gd name="T8" fmla="*/ 0 w 175"/>
                  <a:gd name="T9" fmla="*/ 0 h 206"/>
                  <a:gd name="T10" fmla="*/ 0 w 175"/>
                  <a:gd name="T11" fmla="*/ 0 h 206"/>
                  <a:gd name="T12" fmla="*/ 0 w 175"/>
                  <a:gd name="T13" fmla="*/ 0 h 206"/>
                  <a:gd name="T14" fmla="*/ 0 w 175"/>
                  <a:gd name="T15" fmla="*/ 0 h 206"/>
                  <a:gd name="T16" fmla="*/ 0 w 175"/>
                  <a:gd name="T17" fmla="*/ 0 h 206"/>
                  <a:gd name="T18" fmla="*/ 0 w 175"/>
                  <a:gd name="T19" fmla="*/ 0 h 206"/>
                  <a:gd name="T20" fmla="*/ 0 w 175"/>
                  <a:gd name="T21" fmla="*/ 0 h 206"/>
                  <a:gd name="T22" fmla="*/ 0 w 175"/>
                  <a:gd name="T23" fmla="*/ 0 h 206"/>
                  <a:gd name="T24" fmla="*/ 0 w 175"/>
                  <a:gd name="T25" fmla="*/ 0 h 206"/>
                  <a:gd name="T26" fmla="*/ 0 w 175"/>
                  <a:gd name="T27" fmla="*/ 0 h 206"/>
                  <a:gd name="T28" fmla="*/ 0 w 175"/>
                  <a:gd name="T29" fmla="*/ 0 h 206"/>
                  <a:gd name="T30" fmla="*/ 0 w 175"/>
                  <a:gd name="T31" fmla="*/ 0 h 206"/>
                  <a:gd name="T32" fmla="*/ 0 w 175"/>
                  <a:gd name="T33" fmla="*/ 0 h 206"/>
                  <a:gd name="T34" fmla="*/ 0 w 175"/>
                  <a:gd name="T35" fmla="*/ 0 h 206"/>
                  <a:gd name="T36" fmla="*/ 0 w 175"/>
                  <a:gd name="T37" fmla="*/ 0 h 206"/>
                  <a:gd name="T38" fmla="*/ 0 w 175"/>
                  <a:gd name="T39" fmla="*/ 0 h 206"/>
                  <a:gd name="T40" fmla="*/ 0 w 175"/>
                  <a:gd name="T41" fmla="*/ 0 h 206"/>
                  <a:gd name="T42" fmla="*/ 0 w 175"/>
                  <a:gd name="T43" fmla="*/ 0 h 206"/>
                  <a:gd name="T44" fmla="*/ 0 w 175"/>
                  <a:gd name="T45" fmla="*/ 0 h 206"/>
                  <a:gd name="T46" fmla="*/ 0 w 175"/>
                  <a:gd name="T47" fmla="*/ 0 h 206"/>
                  <a:gd name="T48" fmla="*/ 0 w 175"/>
                  <a:gd name="T49" fmla="*/ 0 h 206"/>
                  <a:gd name="T50" fmla="*/ 0 w 175"/>
                  <a:gd name="T51" fmla="*/ 0 h 206"/>
                  <a:gd name="T52" fmla="*/ 0 w 175"/>
                  <a:gd name="T53" fmla="*/ 0 h 206"/>
                  <a:gd name="T54" fmla="*/ 0 w 175"/>
                  <a:gd name="T55" fmla="*/ 0 h 206"/>
                  <a:gd name="T56" fmla="*/ 0 w 175"/>
                  <a:gd name="T57" fmla="*/ 0 h 206"/>
                  <a:gd name="T58" fmla="*/ 0 w 175"/>
                  <a:gd name="T59" fmla="*/ 0 h 206"/>
                  <a:gd name="T60" fmla="*/ 0 w 175"/>
                  <a:gd name="T61" fmla="*/ 0 h 206"/>
                  <a:gd name="T62" fmla="*/ 0 w 175"/>
                  <a:gd name="T63" fmla="*/ 0 h 206"/>
                  <a:gd name="T64" fmla="*/ 0 w 175"/>
                  <a:gd name="T65" fmla="*/ 0 h 206"/>
                  <a:gd name="T66" fmla="*/ 0 w 175"/>
                  <a:gd name="T67" fmla="*/ 0 h 206"/>
                  <a:gd name="T68" fmla="*/ 0 w 175"/>
                  <a:gd name="T69" fmla="*/ 0 h 206"/>
                  <a:gd name="T70" fmla="*/ 0 w 175"/>
                  <a:gd name="T71" fmla="*/ 0 h 206"/>
                  <a:gd name="T72" fmla="*/ 0 w 175"/>
                  <a:gd name="T73" fmla="*/ 0 h 206"/>
                  <a:gd name="T74" fmla="*/ 0 w 175"/>
                  <a:gd name="T75" fmla="*/ 0 h 206"/>
                  <a:gd name="T76" fmla="*/ 0 w 175"/>
                  <a:gd name="T77" fmla="*/ 0 h 206"/>
                  <a:gd name="T78" fmla="*/ 0 w 175"/>
                  <a:gd name="T79" fmla="*/ 0 h 206"/>
                  <a:gd name="T80" fmla="*/ 0 w 175"/>
                  <a:gd name="T81" fmla="*/ 0 h 206"/>
                  <a:gd name="T82" fmla="*/ 0 w 175"/>
                  <a:gd name="T83" fmla="*/ 0 h 206"/>
                  <a:gd name="T84" fmla="*/ 0 w 175"/>
                  <a:gd name="T85" fmla="*/ 0 h 206"/>
                  <a:gd name="T86" fmla="*/ 0 w 175"/>
                  <a:gd name="T87" fmla="*/ 0 h 206"/>
                  <a:gd name="T88" fmla="*/ 0 w 175"/>
                  <a:gd name="T89" fmla="*/ 0 h 206"/>
                  <a:gd name="T90" fmla="*/ 0 w 175"/>
                  <a:gd name="T91" fmla="*/ 0 h 206"/>
                  <a:gd name="T92" fmla="*/ 0 w 175"/>
                  <a:gd name="T93" fmla="*/ 0 h 206"/>
                  <a:gd name="T94" fmla="*/ 0 w 175"/>
                  <a:gd name="T95" fmla="*/ 0 h 206"/>
                  <a:gd name="T96" fmla="*/ 0 w 175"/>
                  <a:gd name="T97" fmla="*/ 0 h 206"/>
                  <a:gd name="T98" fmla="*/ 0 w 175"/>
                  <a:gd name="T99" fmla="*/ 0 h 206"/>
                  <a:gd name="T100" fmla="*/ 0 w 175"/>
                  <a:gd name="T101" fmla="*/ 0 h 206"/>
                  <a:gd name="T102" fmla="*/ 0 w 175"/>
                  <a:gd name="T103" fmla="*/ 0 h 206"/>
                  <a:gd name="T104" fmla="*/ 0 w 175"/>
                  <a:gd name="T105" fmla="*/ 0 h 206"/>
                  <a:gd name="T106" fmla="*/ 0 w 175"/>
                  <a:gd name="T107" fmla="*/ 0 h 206"/>
                  <a:gd name="T108" fmla="*/ 0 w 175"/>
                  <a:gd name="T109" fmla="*/ 0 h 206"/>
                  <a:gd name="T110" fmla="*/ 0 w 175"/>
                  <a:gd name="T111" fmla="*/ 0 h 206"/>
                  <a:gd name="T112" fmla="*/ 0 w 175"/>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5" h="206">
                    <a:moveTo>
                      <a:pt x="150" y="96"/>
                    </a:moveTo>
                    <a:lnTo>
                      <a:pt x="150" y="96"/>
                    </a:lnTo>
                    <a:lnTo>
                      <a:pt x="153" y="105"/>
                    </a:lnTo>
                    <a:lnTo>
                      <a:pt x="153" y="112"/>
                    </a:lnTo>
                    <a:lnTo>
                      <a:pt x="153" y="117"/>
                    </a:lnTo>
                    <a:lnTo>
                      <a:pt x="156" y="119"/>
                    </a:lnTo>
                    <a:lnTo>
                      <a:pt x="157" y="122"/>
                    </a:lnTo>
                    <a:lnTo>
                      <a:pt x="161" y="122"/>
                    </a:lnTo>
                    <a:lnTo>
                      <a:pt x="162" y="122"/>
                    </a:lnTo>
                    <a:lnTo>
                      <a:pt x="163" y="121"/>
                    </a:lnTo>
                    <a:lnTo>
                      <a:pt x="166" y="119"/>
                    </a:lnTo>
                    <a:lnTo>
                      <a:pt x="169" y="119"/>
                    </a:lnTo>
                    <a:lnTo>
                      <a:pt x="169" y="121"/>
                    </a:lnTo>
                    <a:lnTo>
                      <a:pt x="169" y="124"/>
                    </a:lnTo>
                    <a:lnTo>
                      <a:pt x="169" y="132"/>
                    </a:lnTo>
                    <a:lnTo>
                      <a:pt x="170" y="139"/>
                    </a:lnTo>
                    <a:lnTo>
                      <a:pt x="169" y="143"/>
                    </a:lnTo>
                    <a:lnTo>
                      <a:pt x="167" y="147"/>
                    </a:lnTo>
                    <a:lnTo>
                      <a:pt x="170" y="152"/>
                    </a:lnTo>
                    <a:lnTo>
                      <a:pt x="170" y="157"/>
                    </a:lnTo>
                    <a:lnTo>
                      <a:pt x="170" y="162"/>
                    </a:lnTo>
                    <a:lnTo>
                      <a:pt x="167" y="166"/>
                    </a:lnTo>
                    <a:lnTo>
                      <a:pt x="169" y="171"/>
                    </a:lnTo>
                    <a:lnTo>
                      <a:pt x="167" y="178"/>
                    </a:lnTo>
                    <a:lnTo>
                      <a:pt x="167" y="185"/>
                    </a:lnTo>
                    <a:lnTo>
                      <a:pt x="167" y="187"/>
                    </a:lnTo>
                    <a:lnTo>
                      <a:pt x="167" y="188"/>
                    </a:lnTo>
                    <a:lnTo>
                      <a:pt x="166" y="188"/>
                    </a:lnTo>
                    <a:lnTo>
                      <a:pt x="165" y="187"/>
                    </a:lnTo>
                    <a:lnTo>
                      <a:pt x="162" y="185"/>
                    </a:lnTo>
                    <a:lnTo>
                      <a:pt x="161" y="185"/>
                    </a:lnTo>
                    <a:lnTo>
                      <a:pt x="158" y="191"/>
                    </a:lnTo>
                    <a:lnTo>
                      <a:pt x="154" y="197"/>
                    </a:lnTo>
                    <a:lnTo>
                      <a:pt x="152" y="202"/>
                    </a:lnTo>
                    <a:lnTo>
                      <a:pt x="150" y="205"/>
                    </a:lnTo>
                    <a:lnTo>
                      <a:pt x="149" y="206"/>
                    </a:lnTo>
                    <a:lnTo>
                      <a:pt x="147" y="205"/>
                    </a:lnTo>
                    <a:lnTo>
                      <a:pt x="144" y="202"/>
                    </a:lnTo>
                    <a:lnTo>
                      <a:pt x="140" y="189"/>
                    </a:lnTo>
                    <a:lnTo>
                      <a:pt x="137" y="185"/>
                    </a:lnTo>
                    <a:lnTo>
                      <a:pt x="136" y="184"/>
                    </a:lnTo>
                    <a:lnTo>
                      <a:pt x="134" y="185"/>
                    </a:lnTo>
                    <a:lnTo>
                      <a:pt x="132" y="187"/>
                    </a:lnTo>
                    <a:lnTo>
                      <a:pt x="132" y="188"/>
                    </a:lnTo>
                    <a:lnTo>
                      <a:pt x="131" y="189"/>
                    </a:lnTo>
                    <a:lnTo>
                      <a:pt x="128" y="188"/>
                    </a:lnTo>
                    <a:lnTo>
                      <a:pt x="126" y="184"/>
                    </a:lnTo>
                    <a:lnTo>
                      <a:pt x="124" y="176"/>
                    </a:lnTo>
                    <a:lnTo>
                      <a:pt x="126" y="172"/>
                    </a:lnTo>
                    <a:lnTo>
                      <a:pt x="128" y="169"/>
                    </a:lnTo>
                    <a:lnTo>
                      <a:pt x="132" y="165"/>
                    </a:lnTo>
                    <a:lnTo>
                      <a:pt x="140" y="159"/>
                    </a:lnTo>
                    <a:lnTo>
                      <a:pt x="144" y="157"/>
                    </a:lnTo>
                    <a:lnTo>
                      <a:pt x="145" y="154"/>
                    </a:lnTo>
                    <a:lnTo>
                      <a:pt x="147" y="150"/>
                    </a:lnTo>
                    <a:lnTo>
                      <a:pt x="148" y="147"/>
                    </a:lnTo>
                    <a:lnTo>
                      <a:pt x="147" y="143"/>
                    </a:lnTo>
                    <a:lnTo>
                      <a:pt x="147" y="140"/>
                    </a:lnTo>
                    <a:lnTo>
                      <a:pt x="144" y="137"/>
                    </a:lnTo>
                    <a:lnTo>
                      <a:pt x="141" y="135"/>
                    </a:lnTo>
                    <a:lnTo>
                      <a:pt x="137" y="132"/>
                    </a:lnTo>
                    <a:lnTo>
                      <a:pt x="134" y="131"/>
                    </a:lnTo>
                    <a:lnTo>
                      <a:pt x="132" y="132"/>
                    </a:lnTo>
                    <a:lnTo>
                      <a:pt x="131" y="134"/>
                    </a:lnTo>
                    <a:lnTo>
                      <a:pt x="131" y="135"/>
                    </a:lnTo>
                    <a:lnTo>
                      <a:pt x="134" y="136"/>
                    </a:lnTo>
                    <a:lnTo>
                      <a:pt x="137" y="139"/>
                    </a:lnTo>
                    <a:lnTo>
                      <a:pt x="137" y="140"/>
                    </a:lnTo>
                    <a:lnTo>
                      <a:pt x="135" y="147"/>
                    </a:lnTo>
                    <a:lnTo>
                      <a:pt x="132" y="149"/>
                    </a:lnTo>
                    <a:lnTo>
                      <a:pt x="130" y="152"/>
                    </a:lnTo>
                    <a:lnTo>
                      <a:pt x="128" y="154"/>
                    </a:lnTo>
                    <a:lnTo>
                      <a:pt x="127" y="158"/>
                    </a:lnTo>
                    <a:lnTo>
                      <a:pt x="121" y="162"/>
                    </a:lnTo>
                    <a:lnTo>
                      <a:pt x="118" y="169"/>
                    </a:lnTo>
                    <a:lnTo>
                      <a:pt x="114" y="174"/>
                    </a:lnTo>
                    <a:lnTo>
                      <a:pt x="112" y="179"/>
                    </a:lnTo>
                    <a:lnTo>
                      <a:pt x="112" y="181"/>
                    </a:lnTo>
                    <a:lnTo>
                      <a:pt x="110" y="181"/>
                    </a:lnTo>
                    <a:lnTo>
                      <a:pt x="108" y="180"/>
                    </a:lnTo>
                    <a:lnTo>
                      <a:pt x="104" y="176"/>
                    </a:lnTo>
                    <a:lnTo>
                      <a:pt x="101" y="174"/>
                    </a:lnTo>
                    <a:lnTo>
                      <a:pt x="101" y="170"/>
                    </a:lnTo>
                    <a:lnTo>
                      <a:pt x="99" y="171"/>
                    </a:lnTo>
                    <a:lnTo>
                      <a:pt x="95" y="172"/>
                    </a:lnTo>
                    <a:lnTo>
                      <a:pt x="91" y="174"/>
                    </a:lnTo>
                    <a:lnTo>
                      <a:pt x="87" y="175"/>
                    </a:lnTo>
                    <a:lnTo>
                      <a:pt x="86" y="175"/>
                    </a:lnTo>
                    <a:lnTo>
                      <a:pt x="86" y="174"/>
                    </a:lnTo>
                    <a:lnTo>
                      <a:pt x="86" y="170"/>
                    </a:lnTo>
                    <a:lnTo>
                      <a:pt x="87" y="162"/>
                    </a:lnTo>
                    <a:lnTo>
                      <a:pt x="91" y="154"/>
                    </a:lnTo>
                    <a:lnTo>
                      <a:pt x="86" y="152"/>
                    </a:lnTo>
                    <a:lnTo>
                      <a:pt x="82" y="150"/>
                    </a:lnTo>
                    <a:lnTo>
                      <a:pt x="80" y="150"/>
                    </a:lnTo>
                    <a:lnTo>
                      <a:pt x="83" y="147"/>
                    </a:lnTo>
                    <a:lnTo>
                      <a:pt x="86" y="144"/>
                    </a:lnTo>
                    <a:lnTo>
                      <a:pt x="91" y="140"/>
                    </a:lnTo>
                    <a:lnTo>
                      <a:pt x="96" y="140"/>
                    </a:lnTo>
                    <a:lnTo>
                      <a:pt x="100" y="140"/>
                    </a:lnTo>
                    <a:lnTo>
                      <a:pt x="105" y="143"/>
                    </a:lnTo>
                    <a:lnTo>
                      <a:pt x="109" y="143"/>
                    </a:lnTo>
                    <a:lnTo>
                      <a:pt x="112" y="143"/>
                    </a:lnTo>
                    <a:lnTo>
                      <a:pt x="113" y="140"/>
                    </a:lnTo>
                    <a:lnTo>
                      <a:pt x="112" y="134"/>
                    </a:lnTo>
                    <a:lnTo>
                      <a:pt x="108" y="123"/>
                    </a:lnTo>
                    <a:lnTo>
                      <a:pt x="105" y="117"/>
                    </a:lnTo>
                    <a:lnTo>
                      <a:pt x="104" y="113"/>
                    </a:lnTo>
                    <a:lnTo>
                      <a:pt x="104" y="108"/>
                    </a:lnTo>
                    <a:lnTo>
                      <a:pt x="105" y="104"/>
                    </a:lnTo>
                    <a:lnTo>
                      <a:pt x="108" y="101"/>
                    </a:lnTo>
                    <a:lnTo>
                      <a:pt x="110" y="99"/>
                    </a:lnTo>
                    <a:lnTo>
                      <a:pt x="106" y="97"/>
                    </a:lnTo>
                    <a:lnTo>
                      <a:pt x="104" y="99"/>
                    </a:lnTo>
                    <a:lnTo>
                      <a:pt x="101" y="100"/>
                    </a:lnTo>
                    <a:lnTo>
                      <a:pt x="99" y="101"/>
                    </a:lnTo>
                    <a:lnTo>
                      <a:pt x="97" y="104"/>
                    </a:lnTo>
                    <a:lnTo>
                      <a:pt x="99" y="105"/>
                    </a:lnTo>
                    <a:lnTo>
                      <a:pt x="100" y="106"/>
                    </a:lnTo>
                    <a:lnTo>
                      <a:pt x="100" y="108"/>
                    </a:lnTo>
                    <a:lnTo>
                      <a:pt x="100" y="110"/>
                    </a:lnTo>
                    <a:lnTo>
                      <a:pt x="97" y="114"/>
                    </a:lnTo>
                    <a:lnTo>
                      <a:pt x="95" y="118"/>
                    </a:lnTo>
                    <a:lnTo>
                      <a:pt x="92" y="121"/>
                    </a:lnTo>
                    <a:lnTo>
                      <a:pt x="91" y="124"/>
                    </a:lnTo>
                    <a:lnTo>
                      <a:pt x="88" y="128"/>
                    </a:lnTo>
                    <a:lnTo>
                      <a:pt x="86" y="131"/>
                    </a:lnTo>
                    <a:lnTo>
                      <a:pt x="83" y="132"/>
                    </a:lnTo>
                    <a:lnTo>
                      <a:pt x="82" y="136"/>
                    </a:lnTo>
                    <a:lnTo>
                      <a:pt x="79" y="140"/>
                    </a:lnTo>
                    <a:lnTo>
                      <a:pt x="74" y="148"/>
                    </a:lnTo>
                    <a:lnTo>
                      <a:pt x="73" y="152"/>
                    </a:lnTo>
                    <a:lnTo>
                      <a:pt x="71" y="154"/>
                    </a:lnTo>
                    <a:lnTo>
                      <a:pt x="67" y="152"/>
                    </a:lnTo>
                    <a:lnTo>
                      <a:pt x="65" y="149"/>
                    </a:lnTo>
                    <a:lnTo>
                      <a:pt x="62" y="144"/>
                    </a:lnTo>
                    <a:lnTo>
                      <a:pt x="60" y="144"/>
                    </a:lnTo>
                    <a:lnTo>
                      <a:pt x="57" y="144"/>
                    </a:lnTo>
                    <a:lnTo>
                      <a:pt x="56" y="144"/>
                    </a:lnTo>
                    <a:lnTo>
                      <a:pt x="51" y="144"/>
                    </a:lnTo>
                    <a:lnTo>
                      <a:pt x="47" y="145"/>
                    </a:lnTo>
                    <a:lnTo>
                      <a:pt x="44" y="147"/>
                    </a:lnTo>
                    <a:lnTo>
                      <a:pt x="43" y="145"/>
                    </a:lnTo>
                    <a:lnTo>
                      <a:pt x="43" y="141"/>
                    </a:lnTo>
                    <a:lnTo>
                      <a:pt x="44" y="132"/>
                    </a:lnTo>
                    <a:lnTo>
                      <a:pt x="48" y="124"/>
                    </a:lnTo>
                    <a:lnTo>
                      <a:pt x="45" y="122"/>
                    </a:lnTo>
                    <a:lnTo>
                      <a:pt x="44" y="121"/>
                    </a:lnTo>
                    <a:lnTo>
                      <a:pt x="42" y="119"/>
                    </a:lnTo>
                    <a:lnTo>
                      <a:pt x="42" y="118"/>
                    </a:lnTo>
                    <a:lnTo>
                      <a:pt x="43" y="115"/>
                    </a:lnTo>
                    <a:lnTo>
                      <a:pt x="47" y="113"/>
                    </a:lnTo>
                    <a:lnTo>
                      <a:pt x="51" y="110"/>
                    </a:lnTo>
                    <a:lnTo>
                      <a:pt x="54" y="110"/>
                    </a:lnTo>
                    <a:lnTo>
                      <a:pt x="58" y="110"/>
                    </a:lnTo>
                    <a:lnTo>
                      <a:pt x="62" y="113"/>
                    </a:lnTo>
                    <a:lnTo>
                      <a:pt x="65" y="115"/>
                    </a:lnTo>
                    <a:lnTo>
                      <a:pt x="67" y="117"/>
                    </a:lnTo>
                    <a:lnTo>
                      <a:pt x="70" y="115"/>
                    </a:lnTo>
                    <a:lnTo>
                      <a:pt x="71" y="113"/>
                    </a:lnTo>
                    <a:lnTo>
                      <a:pt x="70" y="110"/>
                    </a:lnTo>
                    <a:lnTo>
                      <a:pt x="69" y="106"/>
                    </a:lnTo>
                    <a:lnTo>
                      <a:pt x="62" y="101"/>
                    </a:lnTo>
                    <a:lnTo>
                      <a:pt x="58" y="99"/>
                    </a:lnTo>
                    <a:lnTo>
                      <a:pt x="53" y="97"/>
                    </a:lnTo>
                    <a:lnTo>
                      <a:pt x="49" y="99"/>
                    </a:lnTo>
                    <a:lnTo>
                      <a:pt x="47" y="100"/>
                    </a:lnTo>
                    <a:lnTo>
                      <a:pt x="44" y="101"/>
                    </a:lnTo>
                    <a:lnTo>
                      <a:pt x="42" y="104"/>
                    </a:lnTo>
                    <a:lnTo>
                      <a:pt x="40" y="108"/>
                    </a:lnTo>
                    <a:lnTo>
                      <a:pt x="39" y="109"/>
                    </a:lnTo>
                    <a:lnTo>
                      <a:pt x="36" y="108"/>
                    </a:lnTo>
                    <a:lnTo>
                      <a:pt x="32" y="104"/>
                    </a:lnTo>
                    <a:lnTo>
                      <a:pt x="29" y="99"/>
                    </a:lnTo>
                    <a:lnTo>
                      <a:pt x="26" y="95"/>
                    </a:lnTo>
                    <a:lnTo>
                      <a:pt x="25" y="92"/>
                    </a:lnTo>
                    <a:lnTo>
                      <a:pt x="23" y="91"/>
                    </a:lnTo>
                    <a:lnTo>
                      <a:pt x="21" y="88"/>
                    </a:lnTo>
                    <a:lnTo>
                      <a:pt x="18" y="86"/>
                    </a:lnTo>
                    <a:lnTo>
                      <a:pt x="16" y="77"/>
                    </a:lnTo>
                    <a:lnTo>
                      <a:pt x="16" y="75"/>
                    </a:lnTo>
                    <a:lnTo>
                      <a:pt x="10" y="66"/>
                    </a:lnTo>
                    <a:lnTo>
                      <a:pt x="9" y="62"/>
                    </a:lnTo>
                    <a:lnTo>
                      <a:pt x="9" y="57"/>
                    </a:lnTo>
                    <a:lnTo>
                      <a:pt x="9" y="56"/>
                    </a:lnTo>
                    <a:lnTo>
                      <a:pt x="7" y="52"/>
                    </a:lnTo>
                    <a:lnTo>
                      <a:pt x="4" y="45"/>
                    </a:lnTo>
                    <a:lnTo>
                      <a:pt x="3" y="40"/>
                    </a:lnTo>
                    <a:lnTo>
                      <a:pt x="0" y="36"/>
                    </a:lnTo>
                    <a:lnTo>
                      <a:pt x="0" y="35"/>
                    </a:lnTo>
                    <a:lnTo>
                      <a:pt x="1" y="34"/>
                    </a:lnTo>
                    <a:lnTo>
                      <a:pt x="4" y="34"/>
                    </a:lnTo>
                    <a:lnTo>
                      <a:pt x="8" y="34"/>
                    </a:lnTo>
                    <a:lnTo>
                      <a:pt x="10" y="34"/>
                    </a:lnTo>
                    <a:lnTo>
                      <a:pt x="10" y="29"/>
                    </a:lnTo>
                    <a:lnTo>
                      <a:pt x="12" y="21"/>
                    </a:lnTo>
                    <a:lnTo>
                      <a:pt x="12" y="17"/>
                    </a:lnTo>
                    <a:lnTo>
                      <a:pt x="12" y="14"/>
                    </a:lnTo>
                    <a:lnTo>
                      <a:pt x="10" y="12"/>
                    </a:lnTo>
                    <a:lnTo>
                      <a:pt x="10" y="10"/>
                    </a:lnTo>
                    <a:lnTo>
                      <a:pt x="12" y="9"/>
                    </a:lnTo>
                    <a:lnTo>
                      <a:pt x="14" y="10"/>
                    </a:lnTo>
                    <a:lnTo>
                      <a:pt x="21" y="14"/>
                    </a:lnTo>
                    <a:lnTo>
                      <a:pt x="25" y="18"/>
                    </a:lnTo>
                    <a:lnTo>
                      <a:pt x="29" y="23"/>
                    </a:lnTo>
                    <a:lnTo>
                      <a:pt x="31" y="27"/>
                    </a:lnTo>
                    <a:lnTo>
                      <a:pt x="31" y="31"/>
                    </a:lnTo>
                    <a:lnTo>
                      <a:pt x="31" y="33"/>
                    </a:lnTo>
                    <a:lnTo>
                      <a:pt x="31" y="35"/>
                    </a:lnTo>
                    <a:lnTo>
                      <a:pt x="32" y="38"/>
                    </a:lnTo>
                    <a:lnTo>
                      <a:pt x="34" y="40"/>
                    </a:lnTo>
                    <a:lnTo>
                      <a:pt x="36" y="44"/>
                    </a:lnTo>
                    <a:lnTo>
                      <a:pt x="38" y="47"/>
                    </a:lnTo>
                    <a:lnTo>
                      <a:pt x="36" y="49"/>
                    </a:lnTo>
                    <a:lnTo>
                      <a:pt x="34" y="53"/>
                    </a:lnTo>
                    <a:lnTo>
                      <a:pt x="31" y="57"/>
                    </a:lnTo>
                    <a:lnTo>
                      <a:pt x="31" y="61"/>
                    </a:lnTo>
                    <a:lnTo>
                      <a:pt x="32" y="66"/>
                    </a:lnTo>
                    <a:lnTo>
                      <a:pt x="35" y="71"/>
                    </a:lnTo>
                    <a:lnTo>
                      <a:pt x="38" y="75"/>
                    </a:lnTo>
                    <a:lnTo>
                      <a:pt x="42" y="77"/>
                    </a:lnTo>
                    <a:lnTo>
                      <a:pt x="44" y="77"/>
                    </a:lnTo>
                    <a:lnTo>
                      <a:pt x="45" y="74"/>
                    </a:lnTo>
                    <a:lnTo>
                      <a:pt x="47" y="70"/>
                    </a:lnTo>
                    <a:lnTo>
                      <a:pt x="47" y="65"/>
                    </a:lnTo>
                    <a:lnTo>
                      <a:pt x="48" y="52"/>
                    </a:lnTo>
                    <a:lnTo>
                      <a:pt x="48" y="49"/>
                    </a:lnTo>
                    <a:lnTo>
                      <a:pt x="47" y="45"/>
                    </a:lnTo>
                    <a:lnTo>
                      <a:pt x="42" y="40"/>
                    </a:lnTo>
                    <a:lnTo>
                      <a:pt x="36" y="33"/>
                    </a:lnTo>
                    <a:lnTo>
                      <a:pt x="35" y="27"/>
                    </a:lnTo>
                    <a:lnTo>
                      <a:pt x="36" y="23"/>
                    </a:lnTo>
                    <a:lnTo>
                      <a:pt x="38" y="21"/>
                    </a:lnTo>
                    <a:lnTo>
                      <a:pt x="40" y="20"/>
                    </a:lnTo>
                    <a:lnTo>
                      <a:pt x="43" y="20"/>
                    </a:lnTo>
                    <a:lnTo>
                      <a:pt x="45" y="20"/>
                    </a:lnTo>
                    <a:lnTo>
                      <a:pt x="45" y="18"/>
                    </a:lnTo>
                    <a:lnTo>
                      <a:pt x="45" y="13"/>
                    </a:lnTo>
                    <a:lnTo>
                      <a:pt x="48" y="9"/>
                    </a:lnTo>
                    <a:lnTo>
                      <a:pt x="49" y="7"/>
                    </a:lnTo>
                    <a:lnTo>
                      <a:pt x="51" y="8"/>
                    </a:lnTo>
                    <a:lnTo>
                      <a:pt x="53" y="9"/>
                    </a:lnTo>
                    <a:lnTo>
                      <a:pt x="57" y="10"/>
                    </a:lnTo>
                    <a:lnTo>
                      <a:pt x="60" y="5"/>
                    </a:lnTo>
                    <a:lnTo>
                      <a:pt x="64" y="1"/>
                    </a:lnTo>
                    <a:lnTo>
                      <a:pt x="65" y="0"/>
                    </a:lnTo>
                    <a:lnTo>
                      <a:pt x="69" y="1"/>
                    </a:lnTo>
                    <a:lnTo>
                      <a:pt x="71" y="5"/>
                    </a:lnTo>
                    <a:lnTo>
                      <a:pt x="74" y="8"/>
                    </a:lnTo>
                    <a:lnTo>
                      <a:pt x="74" y="10"/>
                    </a:lnTo>
                    <a:lnTo>
                      <a:pt x="77" y="9"/>
                    </a:lnTo>
                    <a:lnTo>
                      <a:pt x="79" y="7"/>
                    </a:lnTo>
                    <a:lnTo>
                      <a:pt x="82" y="5"/>
                    </a:lnTo>
                    <a:lnTo>
                      <a:pt x="84" y="5"/>
                    </a:lnTo>
                    <a:lnTo>
                      <a:pt x="84" y="7"/>
                    </a:lnTo>
                    <a:lnTo>
                      <a:pt x="86" y="12"/>
                    </a:lnTo>
                    <a:lnTo>
                      <a:pt x="87" y="20"/>
                    </a:lnTo>
                    <a:lnTo>
                      <a:pt x="91" y="20"/>
                    </a:lnTo>
                    <a:lnTo>
                      <a:pt x="93" y="22"/>
                    </a:lnTo>
                    <a:lnTo>
                      <a:pt x="95" y="25"/>
                    </a:lnTo>
                    <a:lnTo>
                      <a:pt x="95" y="29"/>
                    </a:lnTo>
                    <a:lnTo>
                      <a:pt x="95" y="33"/>
                    </a:lnTo>
                    <a:lnTo>
                      <a:pt x="93" y="36"/>
                    </a:lnTo>
                    <a:lnTo>
                      <a:pt x="91" y="42"/>
                    </a:lnTo>
                    <a:lnTo>
                      <a:pt x="87" y="45"/>
                    </a:lnTo>
                    <a:lnTo>
                      <a:pt x="86" y="48"/>
                    </a:lnTo>
                    <a:lnTo>
                      <a:pt x="84" y="49"/>
                    </a:lnTo>
                    <a:lnTo>
                      <a:pt x="86" y="60"/>
                    </a:lnTo>
                    <a:lnTo>
                      <a:pt x="87" y="62"/>
                    </a:lnTo>
                    <a:lnTo>
                      <a:pt x="89" y="66"/>
                    </a:lnTo>
                    <a:lnTo>
                      <a:pt x="93" y="67"/>
                    </a:lnTo>
                    <a:lnTo>
                      <a:pt x="97" y="70"/>
                    </a:lnTo>
                    <a:lnTo>
                      <a:pt x="109" y="71"/>
                    </a:lnTo>
                    <a:lnTo>
                      <a:pt x="122" y="74"/>
                    </a:lnTo>
                    <a:lnTo>
                      <a:pt x="137" y="78"/>
                    </a:lnTo>
                    <a:lnTo>
                      <a:pt x="147" y="80"/>
                    </a:lnTo>
                    <a:lnTo>
                      <a:pt x="152" y="80"/>
                    </a:lnTo>
                    <a:lnTo>
                      <a:pt x="156" y="80"/>
                    </a:lnTo>
                    <a:lnTo>
                      <a:pt x="157" y="78"/>
                    </a:lnTo>
                    <a:lnTo>
                      <a:pt x="157" y="75"/>
                    </a:lnTo>
                    <a:lnTo>
                      <a:pt x="154" y="74"/>
                    </a:lnTo>
                    <a:lnTo>
                      <a:pt x="141" y="70"/>
                    </a:lnTo>
                    <a:lnTo>
                      <a:pt x="130" y="67"/>
                    </a:lnTo>
                    <a:lnTo>
                      <a:pt x="121" y="65"/>
                    </a:lnTo>
                    <a:lnTo>
                      <a:pt x="113" y="61"/>
                    </a:lnTo>
                    <a:lnTo>
                      <a:pt x="108" y="57"/>
                    </a:lnTo>
                    <a:lnTo>
                      <a:pt x="102" y="52"/>
                    </a:lnTo>
                    <a:lnTo>
                      <a:pt x="100" y="47"/>
                    </a:lnTo>
                    <a:lnTo>
                      <a:pt x="97" y="40"/>
                    </a:lnTo>
                    <a:lnTo>
                      <a:pt x="97" y="33"/>
                    </a:lnTo>
                    <a:lnTo>
                      <a:pt x="97" y="27"/>
                    </a:lnTo>
                    <a:lnTo>
                      <a:pt x="99" y="22"/>
                    </a:lnTo>
                    <a:lnTo>
                      <a:pt x="101" y="18"/>
                    </a:lnTo>
                    <a:lnTo>
                      <a:pt x="105" y="14"/>
                    </a:lnTo>
                    <a:lnTo>
                      <a:pt x="109" y="10"/>
                    </a:lnTo>
                    <a:lnTo>
                      <a:pt x="113" y="8"/>
                    </a:lnTo>
                    <a:lnTo>
                      <a:pt x="118" y="7"/>
                    </a:lnTo>
                    <a:lnTo>
                      <a:pt x="123" y="7"/>
                    </a:lnTo>
                    <a:lnTo>
                      <a:pt x="128" y="7"/>
                    </a:lnTo>
                    <a:lnTo>
                      <a:pt x="132" y="8"/>
                    </a:lnTo>
                    <a:lnTo>
                      <a:pt x="145" y="14"/>
                    </a:lnTo>
                    <a:lnTo>
                      <a:pt x="153" y="18"/>
                    </a:lnTo>
                    <a:lnTo>
                      <a:pt x="157" y="20"/>
                    </a:lnTo>
                    <a:lnTo>
                      <a:pt x="158" y="20"/>
                    </a:lnTo>
                    <a:lnTo>
                      <a:pt x="159" y="18"/>
                    </a:lnTo>
                    <a:lnTo>
                      <a:pt x="161" y="14"/>
                    </a:lnTo>
                    <a:lnTo>
                      <a:pt x="161" y="12"/>
                    </a:lnTo>
                    <a:lnTo>
                      <a:pt x="162" y="10"/>
                    </a:lnTo>
                    <a:lnTo>
                      <a:pt x="165" y="12"/>
                    </a:lnTo>
                    <a:lnTo>
                      <a:pt x="167" y="14"/>
                    </a:lnTo>
                    <a:lnTo>
                      <a:pt x="171" y="18"/>
                    </a:lnTo>
                    <a:lnTo>
                      <a:pt x="171" y="25"/>
                    </a:lnTo>
                    <a:lnTo>
                      <a:pt x="171" y="29"/>
                    </a:lnTo>
                    <a:lnTo>
                      <a:pt x="169" y="31"/>
                    </a:lnTo>
                    <a:lnTo>
                      <a:pt x="166" y="34"/>
                    </a:lnTo>
                    <a:lnTo>
                      <a:pt x="162" y="36"/>
                    </a:lnTo>
                    <a:lnTo>
                      <a:pt x="161" y="38"/>
                    </a:lnTo>
                    <a:lnTo>
                      <a:pt x="156" y="42"/>
                    </a:lnTo>
                    <a:lnTo>
                      <a:pt x="148" y="43"/>
                    </a:lnTo>
                    <a:lnTo>
                      <a:pt x="140" y="42"/>
                    </a:lnTo>
                    <a:lnTo>
                      <a:pt x="134" y="38"/>
                    </a:lnTo>
                    <a:lnTo>
                      <a:pt x="124" y="33"/>
                    </a:lnTo>
                    <a:lnTo>
                      <a:pt x="121" y="30"/>
                    </a:lnTo>
                    <a:lnTo>
                      <a:pt x="117" y="29"/>
                    </a:lnTo>
                    <a:lnTo>
                      <a:pt x="114" y="29"/>
                    </a:lnTo>
                    <a:lnTo>
                      <a:pt x="113" y="30"/>
                    </a:lnTo>
                    <a:lnTo>
                      <a:pt x="112" y="33"/>
                    </a:lnTo>
                    <a:lnTo>
                      <a:pt x="110" y="34"/>
                    </a:lnTo>
                    <a:lnTo>
                      <a:pt x="112" y="36"/>
                    </a:lnTo>
                    <a:lnTo>
                      <a:pt x="113" y="39"/>
                    </a:lnTo>
                    <a:lnTo>
                      <a:pt x="114" y="40"/>
                    </a:lnTo>
                    <a:lnTo>
                      <a:pt x="117" y="42"/>
                    </a:lnTo>
                    <a:lnTo>
                      <a:pt x="124" y="44"/>
                    </a:lnTo>
                    <a:lnTo>
                      <a:pt x="132" y="47"/>
                    </a:lnTo>
                    <a:lnTo>
                      <a:pt x="136" y="47"/>
                    </a:lnTo>
                    <a:lnTo>
                      <a:pt x="143" y="48"/>
                    </a:lnTo>
                    <a:lnTo>
                      <a:pt x="150" y="51"/>
                    </a:lnTo>
                    <a:lnTo>
                      <a:pt x="153" y="52"/>
                    </a:lnTo>
                    <a:lnTo>
                      <a:pt x="157" y="53"/>
                    </a:lnTo>
                    <a:lnTo>
                      <a:pt x="165" y="56"/>
                    </a:lnTo>
                    <a:lnTo>
                      <a:pt x="170" y="62"/>
                    </a:lnTo>
                    <a:lnTo>
                      <a:pt x="174" y="69"/>
                    </a:lnTo>
                    <a:lnTo>
                      <a:pt x="175" y="77"/>
                    </a:lnTo>
                    <a:lnTo>
                      <a:pt x="174" y="86"/>
                    </a:lnTo>
                    <a:lnTo>
                      <a:pt x="171" y="88"/>
                    </a:lnTo>
                    <a:lnTo>
                      <a:pt x="170" y="91"/>
                    </a:lnTo>
                    <a:lnTo>
                      <a:pt x="166" y="93"/>
                    </a:lnTo>
                    <a:lnTo>
                      <a:pt x="163" y="95"/>
                    </a:lnTo>
                    <a:lnTo>
                      <a:pt x="154" y="96"/>
                    </a:lnTo>
                    <a:lnTo>
                      <a:pt x="15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3" name="Freeform 56"/>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4" name="Freeform 57"/>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5" name="Freeform 58"/>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6" name="Freeform 59"/>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7" name="Freeform 60"/>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8" name="Freeform 61"/>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9" name="Freeform 62"/>
              <p:cNvSpPr>
                <a:spLocks/>
              </p:cNvSpPr>
              <p:nvPr userDrawn="1"/>
            </p:nvSpPr>
            <p:spPr bwMode="auto">
              <a:xfrm>
                <a:off x="143" y="177"/>
                <a:ext cx="15" cy="32"/>
              </a:xfrm>
              <a:custGeom>
                <a:avLst/>
                <a:gdLst>
                  <a:gd name="T0" fmla="*/ 0 w 46"/>
                  <a:gd name="T1" fmla="*/ 0 h 97"/>
                  <a:gd name="T2" fmla="*/ 0 w 46"/>
                  <a:gd name="T3" fmla="*/ 0 h 97"/>
                  <a:gd name="T4" fmla="*/ 0 w 46"/>
                  <a:gd name="T5" fmla="*/ 0 h 97"/>
                  <a:gd name="T6" fmla="*/ 0 w 46"/>
                  <a:gd name="T7" fmla="*/ 0 h 97"/>
                  <a:gd name="T8" fmla="*/ 0 w 46"/>
                  <a:gd name="T9" fmla="*/ 0 h 97"/>
                  <a:gd name="T10" fmla="*/ 0 w 46"/>
                  <a:gd name="T11" fmla="*/ 0 h 97"/>
                  <a:gd name="T12" fmla="*/ 0 w 46"/>
                  <a:gd name="T13" fmla="*/ 0 h 97"/>
                  <a:gd name="T14" fmla="*/ 0 w 46"/>
                  <a:gd name="T15" fmla="*/ 0 h 97"/>
                  <a:gd name="T16" fmla="*/ 0 w 46"/>
                  <a:gd name="T17" fmla="*/ 0 h 97"/>
                  <a:gd name="T18" fmla="*/ 0 w 46"/>
                  <a:gd name="T19" fmla="*/ 0 h 97"/>
                  <a:gd name="T20" fmla="*/ 0 w 46"/>
                  <a:gd name="T21" fmla="*/ 0 h 97"/>
                  <a:gd name="T22" fmla="*/ 0 w 46"/>
                  <a:gd name="T23" fmla="*/ 0 h 97"/>
                  <a:gd name="T24" fmla="*/ 0 w 46"/>
                  <a:gd name="T25" fmla="*/ 0 h 97"/>
                  <a:gd name="T26" fmla="*/ 0 w 46"/>
                  <a:gd name="T27" fmla="*/ 0 h 97"/>
                  <a:gd name="T28" fmla="*/ 0 w 46"/>
                  <a:gd name="T29" fmla="*/ 0 h 97"/>
                  <a:gd name="T30" fmla="*/ 0 w 46"/>
                  <a:gd name="T31" fmla="*/ 0 h 97"/>
                  <a:gd name="T32" fmla="*/ 0 w 46"/>
                  <a:gd name="T33" fmla="*/ 0 h 97"/>
                  <a:gd name="T34" fmla="*/ 0 w 46"/>
                  <a:gd name="T35" fmla="*/ 0 h 97"/>
                  <a:gd name="T36" fmla="*/ 0 w 46"/>
                  <a:gd name="T37" fmla="*/ 0 h 97"/>
                  <a:gd name="T38" fmla="*/ 0 w 46"/>
                  <a:gd name="T39" fmla="*/ 0 h 97"/>
                  <a:gd name="T40" fmla="*/ 0 w 46"/>
                  <a:gd name="T41" fmla="*/ 0 h 97"/>
                  <a:gd name="T42" fmla="*/ 0 w 46"/>
                  <a:gd name="T43" fmla="*/ 0 h 97"/>
                  <a:gd name="T44" fmla="*/ 0 w 46"/>
                  <a:gd name="T45" fmla="*/ 0 h 97"/>
                  <a:gd name="T46" fmla="*/ 0 w 46"/>
                  <a:gd name="T47" fmla="*/ 0 h 97"/>
                  <a:gd name="T48" fmla="*/ 0 w 46"/>
                  <a:gd name="T49" fmla="*/ 0 h 97"/>
                  <a:gd name="T50" fmla="*/ 0 w 46"/>
                  <a:gd name="T51" fmla="*/ 0 h 97"/>
                  <a:gd name="T52" fmla="*/ 0 w 46"/>
                  <a:gd name="T53" fmla="*/ 0 h 97"/>
                  <a:gd name="T54" fmla="*/ 0 w 46"/>
                  <a:gd name="T55" fmla="*/ 0 h 97"/>
                  <a:gd name="T56" fmla="*/ 0 w 46"/>
                  <a:gd name="T57" fmla="*/ 0 h 97"/>
                  <a:gd name="T58" fmla="*/ 0 w 46"/>
                  <a:gd name="T59" fmla="*/ 0 h 97"/>
                  <a:gd name="T60" fmla="*/ 0 w 46"/>
                  <a:gd name="T61" fmla="*/ 0 h 97"/>
                  <a:gd name="T62" fmla="*/ 0 w 46"/>
                  <a:gd name="T63" fmla="*/ 0 h 97"/>
                  <a:gd name="T64" fmla="*/ 0 w 46"/>
                  <a:gd name="T65" fmla="*/ 0 h 97"/>
                  <a:gd name="T66" fmla="*/ 0 w 46"/>
                  <a:gd name="T67" fmla="*/ 0 h 97"/>
                  <a:gd name="T68" fmla="*/ 0 w 46"/>
                  <a:gd name="T69" fmla="*/ 0 h 97"/>
                  <a:gd name="T70" fmla="*/ 0 w 46"/>
                  <a:gd name="T71" fmla="*/ 0 h 97"/>
                  <a:gd name="T72" fmla="*/ 0 w 46"/>
                  <a:gd name="T73" fmla="*/ 0 h 97"/>
                  <a:gd name="T74" fmla="*/ 0 w 46"/>
                  <a:gd name="T75" fmla="*/ 0 h 97"/>
                  <a:gd name="T76" fmla="*/ 0 w 46"/>
                  <a:gd name="T77" fmla="*/ 0 h 97"/>
                  <a:gd name="T78" fmla="*/ 0 w 46"/>
                  <a:gd name="T79" fmla="*/ 0 h 97"/>
                  <a:gd name="T80" fmla="*/ 0 w 46"/>
                  <a:gd name="T81" fmla="*/ 0 h 97"/>
                  <a:gd name="T82" fmla="*/ 0 w 46"/>
                  <a:gd name="T83" fmla="*/ 0 h 97"/>
                  <a:gd name="T84" fmla="*/ 0 w 46"/>
                  <a:gd name="T85" fmla="*/ 0 h 97"/>
                  <a:gd name="T86" fmla="*/ 0 w 46"/>
                  <a:gd name="T87" fmla="*/ 0 h 97"/>
                  <a:gd name="T88" fmla="*/ 0 w 46"/>
                  <a:gd name="T89" fmla="*/ 0 h 97"/>
                  <a:gd name="T90" fmla="*/ 0 w 46"/>
                  <a:gd name="T91" fmla="*/ 0 h 97"/>
                  <a:gd name="T92" fmla="*/ 0 w 46"/>
                  <a:gd name="T93" fmla="*/ 0 h 97"/>
                  <a:gd name="T94" fmla="*/ 0 w 46"/>
                  <a:gd name="T95" fmla="*/ 0 h 97"/>
                  <a:gd name="T96" fmla="*/ 0 w 46"/>
                  <a:gd name="T97" fmla="*/ 0 h 97"/>
                  <a:gd name="T98" fmla="*/ 0 w 46"/>
                  <a:gd name="T99" fmla="*/ 0 h 97"/>
                  <a:gd name="T100" fmla="*/ 0 w 46"/>
                  <a:gd name="T101" fmla="*/ 0 h 97"/>
                  <a:gd name="T102" fmla="*/ 0 w 46"/>
                  <a:gd name="T103" fmla="*/ 0 h 97"/>
                  <a:gd name="T104" fmla="*/ 0 w 46"/>
                  <a:gd name="T105" fmla="*/ 0 h 97"/>
                  <a:gd name="T106" fmla="*/ 0 w 46"/>
                  <a:gd name="T107" fmla="*/ 0 h 97"/>
                  <a:gd name="T108" fmla="*/ 0 w 46"/>
                  <a:gd name="T109" fmla="*/ 0 h 97"/>
                  <a:gd name="T110" fmla="*/ 0 w 46"/>
                  <a:gd name="T111" fmla="*/ 0 h 97"/>
                  <a:gd name="T112" fmla="*/ 0 w 46"/>
                  <a:gd name="T113" fmla="*/ 0 h 97"/>
                  <a:gd name="T114" fmla="*/ 0 w 46"/>
                  <a:gd name="T115" fmla="*/ 0 h 97"/>
                  <a:gd name="T116" fmla="*/ 0 w 46"/>
                  <a:gd name="T117" fmla="*/ 0 h 97"/>
                  <a:gd name="T118" fmla="*/ 0 w 46"/>
                  <a:gd name="T119" fmla="*/ 0 h 97"/>
                  <a:gd name="T120" fmla="*/ 0 w 46"/>
                  <a:gd name="T121" fmla="*/ 0 h 97"/>
                  <a:gd name="T122" fmla="*/ 0 w 46"/>
                  <a:gd name="T123" fmla="*/ 0 h 97"/>
                  <a:gd name="T124" fmla="*/ 0 w 46"/>
                  <a:gd name="T125" fmla="*/ 0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 h="97">
                    <a:moveTo>
                      <a:pt x="11" y="0"/>
                    </a:moveTo>
                    <a:lnTo>
                      <a:pt x="11" y="1"/>
                    </a:lnTo>
                    <a:lnTo>
                      <a:pt x="8" y="13"/>
                    </a:lnTo>
                    <a:lnTo>
                      <a:pt x="7" y="15"/>
                    </a:lnTo>
                    <a:lnTo>
                      <a:pt x="8" y="19"/>
                    </a:lnTo>
                    <a:lnTo>
                      <a:pt x="11" y="20"/>
                    </a:lnTo>
                    <a:lnTo>
                      <a:pt x="12" y="22"/>
                    </a:lnTo>
                    <a:lnTo>
                      <a:pt x="13" y="24"/>
                    </a:lnTo>
                    <a:lnTo>
                      <a:pt x="13" y="28"/>
                    </a:lnTo>
                    <a:lnTo>
                      <a:pt x="13" y="33"/>
                    </a:lnTo>
                    <a:lnTo>
                      <a:pt x="13" y="35"/>
                    </a:lnTo>
                    <a:lnTo>
                      <a:pt x="12" y="33"/>
                    </a:lnTo>
                    <a:lnTo>
                      <a:pt x="11" y="31"/>
                    </a:lnTo>
                    <a:lnTo>
                      <a:pt x="8" y="27"/>
                    </a:lnTo>
                    <a:lnTo>
                      <a:pt x="6" y="25"/>
                    </a:lnTo>
                    <a:lnTo>
                      <a:pt x="0" y="27"/>
                    </a:lnTo>
                    <a:lnTo>
                      <a:pt x="0" y="28"/>
                    </a:lnTo>
                    <a:lnTo>
                      <a:pt x="3" y="31"/>
                    </a:lnTo>
                    <a:lnTo>
                      <a:pt x="4" y="36"/>
                    </a:lnTo>
                    <a:lnTo>
                      <a:pt x="8" y="41"/>
                    </a:lnTo>
                    <a:lnTo>
                      <a:pt x="11" y="44"/>
                    </a:lnTo>
                    <a:lnTo>
                      <a:pt x="13" y="45"/>
                    </a:lnTo>
                    <a:lnTo>
                      <a:pt x="15" y="46"/>
                    </a:lnTo>
                    <a:lnTo>
                      <a:pt x="13" y="48"/>
                    </a:lnTo>
                    <a:lnTo>
                      <a:pt x="11" y="48"/>
                    </a:lnTo>
                    <a:lnTo>
                      <a:pt x="9" y="48"/>
                    </a:lnTo>
                    <a:lnTo>
                      <a:pt x="8" y="48"/>
                    </a:lnTo>
                    <a:lnTo>
                      <a:pt x="8" y="49"/>
                    </a:lnTo>
                    <a:lnTo>
                      <a:pt x="9" y="53"/>
                    </a:lnTo>
                    <a:lnTo>
                      <a:pt x="11" y="57"/>
                    </a:lnTo>
                    <a:lnTo>
                      <a:pt x="15" y="60"/>
                    </a:lnTo>
                    <a:lnTo>
                      <a:pt x="18" y="63"/>
                    </a:lnTo>
                    <a:lnTo>
                      <a:pt x="20" y="66"/>
                    </a:lnTo>
                    <a:lnTo>
                      <a:pt x="18" y="67"/>
                    </a:lnTo>
                    <a:lnTo>
                      <a:pt x="16" y="66"/>
                    </a:lnTo>
                    <a:lnTo>
                      <a:pt x="15" y="66"/>
                    </a:lnTo>
                    <a:lnTo>
                      <a:pt x="13" y="67"/>
                    </a:lnTo>
                    <a:lnTo>
                      <a:pt x="17" y="75"/>
                    </a:lnTo>
                    <a:lnTo>
                      <a:pt x="20" y="79"/>
                    </a:lnTo>
                    <a:lnTo>
                      <a:pt x="22" y="80"/>
                    </a:lnTo>
                    <a:lnTo>
                      <a:pt x="30" y="84"/>
                    </a:lnTo>
                    <a:lnTo>
                      <a:pt x="31" y="85"/>
                    </a:lnTo>
                    <a:lnTo>
                      <a:pt x="30" y="86"/>
                    </a:lnTo>
                    <a:lnTo>
                      <a:pt x="29" y="86"/>
                    </a:lnTo>
                    <a:lnTo>
                      <a:pt x="28" y="86"/>
                    </a:lnTo>
                    <a:lnTo>
                      <a:pt x="25" y="86"/>
                    </a:lnTo>
                    <a:lnTo>
                      <a:pt x="22" y="86"/>
                    </a:lnTo>
                    <a:lnTo>
                      <a:pt x="25" y="93"/>
                    </a:lnTo>
                    <a:lnTo>
                      <a:pt x="28" y="95"/>
                    </a:lnTo>
                    <a:lnTo>
                      <a:pt x="30" y="97"/>
                    </a:lnTo>
                    <a:lnTo>
                      <a:pt x="31" y="97"/>
                    </a:lnTo>
                    <a:lnTo>
                      <a:pt x="33" y="93"/>
                    </a:lnTo>
                    <a:lnTo>
                      <a:pt x="37" y="89"/>
                    </a:lnTo>
                    <a:lnTo>
                      <a:pt x="42" y="86"/>
                    </a:lnTo>
                    <a:lnTo>
                      <a:pt x="44" y="86"/>
                    </a:lnTo>
                    <a:lnTo>
                      <a:pt x="46" y="86"/>
                    </a:lnTo>
                    <a:lnTo>
                      <a:pt x="46" y="85"/>
                    </a:lnTo>
                    <a:lnTo>
                      <a:pt x="46" y="81"/>
                    </a:lnTo>
                    <a:lnTo>
                      <a:pt x="46" y="77"/>
                    </a:lnTo>
                    <a:lnTo>
                      <a:pt x="44" y="75"/>
                    </a:lnTo>
                    <a:lnTo>
                      <a:pt x="44" y="71"/>
                    </a:lnTo>
                    <a:lnTo>
                      <a:pt x="44" y="70"/>
                    </a:lnTo>
                    <a:lnTo>
                      <a:pt x="42" y="71"/>
                    </a:lnTo>
                    <a:lnTo>
                      <a:pt x="39" y="75"/>
                    </a:lnTo>
                    <a:lnTo>
                      <a:pt x="35" y="76"/>
                    </a:lnTo>
                    <a:lnTo>
                      <a:pt x="31" y="75"/>
                    </a:lnTo>
                    <a:lnTo>
                      <a:pt x="29" y="73"/>
                    </a:lnTo>
                    <a:lnTo>
                      <a:pt x="26" y="70"/>
                    </a:lnTo>
                    <a:lnTo>
                      <a:pt x="24" y="66"/>
                    </a:lnTo>
                    <a:lnTo>
                      <a:pt x="20" y="54"/>
                    </a:lnTo>
                    <a:lnTo>
                      <a:pt x="18" y="38"/>
                    </a:lnTo>
                    <a:lnTo>
                      <a:pt x="20" y="32"/>
                    </a:lnTo>
                    <a:lnTo>
                      <a:pt x="20" y="23"/>
                    </a:lnTo>
                    <a:lnTo>
                      <a:pt x="20" y="16"/>
                    </a:lnTo>
                    <a:lnTo>
                      <a:pt x="18" y="11"/>
                    </a:lnTo>
                    <a:lnTo>
                      <a:pt x="17" y="7"/>
                    </a:lnTo>
                    <a:lnTo>
                      <a:pt x="15" y="3"/>
                    </a:lnTo>
                    <a:lnTo>
                      <a:pt x="12" y="1"/>
                    </a:lnTo>
                    <a:lnTo>
                      <a:pt x="11"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0" name="Freeform 63"/>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1" name="Freeform 64"/>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2" name="Freeform 65"/>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3" name="Freeform 66"/>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4" name="Freeform 67"/>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5" name="Freeform 68"/>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6" name="Freeform 69"/>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7" name="Freeform 70"/>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8" name="Freeform 71"/>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9" name="Freeform 72"/>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0" name="Freeform 73"/>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1" name="Freeform 74"/>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2" name="Freeform 75"/>
              <p:cNvSpPr>
                <a:spLocks/>
              </p:cNvSpPr>
              <p:nvPr userDrawn="1"/>
            </p:nvSpPr>
            <p:spPr bwMode="auto">
              <a:xfrm>
                <a:off x="249" y="177"/>
                <a:ext cx="15" cy="32"/>
              </a:xfrm>
              <a:custGeom>
                <a:avLst/>
                <a:gdLst>
                  <a:gd name="T0" fmla="*/ 0 w 47"/>
                  <a:gd name="T1" fmla="*/ 0 h 97"/>
                  <a:gd name="T2" fmla="*/ 0 w 47"/>
                  <a:gd name="T3" fmla="*/ 0 h 97"/>
                  <a:gd name="T4" fmla="*/ 0 w 47"/>
                  <a:gd name="T5" fmla="*/ 0 h 97"/>
                  <a:gd name="T6" fmla="*/ 0 w 47"/>
                  <a:gd name="T7" fmla="*/ 0 h 97"/>
                  <a:gd name="T8" fmla="*/ 0 w 47"/>
                  <a:gd name="T9" fmla="*/ 0 h 97"/>
                  <a:gd name="T10" fmla="*/ 0 w 47"/>
                  <a:gd name="T11" fmla="*/ 0 h 97"/>
                  <a:gd name="T12" fmla="*/ 0 w 47"/>
                  <a:gd name="T13" fmla="*/ 0 h 97"/>
                  <a:gd name="T14" fmla="*/ 0 w 47"/>
                  <a:gd name="T15" fmla="*/ 0 h 97"/>
                  <a:gd name="T16" fmla="*/ 0 w 47"/>
                  <a:gd name="T17" fmla="*/ 0 h 97"/>
                  <a:gd name="T18" fmla="*/ 0 w 47"/>
                  <a:gd name="T19" fmla="*/ 0 h 97"/>
                  <a:gd name="T20" fmla="*/ 0 w 47"/>
                  <a:gd name="T21" fmla="*/ 0 h 97"/>
                  <a:gd name="T22" fmla="*/ 0 w 47"/>
                  <a:gd name="T23" fmla="*/ 0 h 97"/>
                  <a:gd name="T24" fmla="*/ 0 w 47"/>
                  <a:gd name="T25" fmla="*/ 0 h 97"/>
                  <a:gd name="T26" fmla="*/ 0 w 47"/>
                  <a:gd name="T27" fmla="*/ 0 h 97"/>
                  <a:gd name="T28" fmla="*/ 0 w 47"/>
                  <a:gd name="T29" fmla="*/ 0 h 97"/>
                  <a:gd name="T30" fmla="*/ 0 w 47"/>
                  <a:gd name="T31" fmla="*/ 0 h 97"/>
                  <a:gd name="T32" fmla="*/ 0 w 47"/>
                  <a:gd name="T33" fmla="*/ 0 h 97"/>
                  <a:gd name="T34" fmla="*/ 0 w 47"/>
                  <a:gd name="T35" fmla="*/ 0 h 97"/>
                  <a:gd name="T36" fmla="*/ 0 w 47"/>
                  <a:gd name="T37" fmla="*/ 0 h 97"/>
                  <a:gd name="T38" fmla="*/ 0 w 47"/>
                  <a:gd name="T39" fmla="*/ 0 h 97"/>
                  <a:gd name="T40" fmla="*/ 0 w 47"/>
                  <a:gd name="T41" fmla="*/ 0 h 97"/>
                  <a:gd name="T42" fmla="*/ 0 w 47"/>
                  <a:gd name="T43" fmla="*/ 0 h 97"/>
                  <a:gd name="T44" fmla="*/ 0 w 47"/>
                  <a:gd name="T45" fmla="*/ 0 h 97"/>
                  <a:gd name="T46" fmla="*/ 0 w 47"/>
                  <a:gd name="T47" fmla="*/ 0 h 97"/>
                  <a:gd name="T48" fmla="*/ 0 w 47"/>
                  <a:gd name="T49" fmla="*/ 0 h 97"/>
                  <a:gd name="T50" fmla="*/ 0 w 47"/>
                  <a:gd name="T51" fmla="*/ 0 h 97"/>
                  <a:gd name="T52" fmla="*/ 0 w 47"/>
                  <a:gd name="T53" fmla="*/ 0 h 97"/>
                  <a:gd name="T54" fmla="*/ 0 w 47"/>
                  <a:gd name="T55" fmla="*/ 0 h 97"/>
                  <a:gd name="T56" fmla="*/ 0 w 47"/>
                  <a:gd name="T57" fmla="*/ 0 h 97"/>
                  <a:gd name="T58" fmla="*/ 0 w 47"/>
                  <a:gd name="T59" fmla="*/ 0 h 97"/>
                  <a:gd name="T60" fmla="*/ 0 w 47"/>
                  <a:gd name="T61" fmla="*/ 0 h 97"/>
                  <a:gd name="T62" fmla="*/ 0 w 47"/>
                  <a:gd name="T63" fmla="*/ 0 h 97"/>
                  <a:gd name="T64" fmla="*/ 0 w 47"/>
                  <a:gd name="T65" fmla="*/ 0 h 97"/>
                  <a:gd name="T66" fmla="*/ 0 w 47"/>
                  <a:gd name="T67" fmla="*/ 0 h 97"/>
                  <a:gd name="T68" fmla="*/ 0 w 47"/>
                  <a:gd name="T69" fmla="*/ 0 h 97"/>
                  <a:gd name="T70" fmla="*/ 0 w 47"/>
                  <a:gd name="T71" fmla="*/ 0 h 97"/>
                  <a:gd name="T72" fmla="*/ 0 w 47"/>
                  <a:gd name="T73" fmla="*/ 0 h 97"/>
                  <a:gd name="T74" fmla="*/ 0 w 47"/>
                  <a:gd name="T75" fmla="*/ 0 h 97"/>
                  <a:gd name="T76" fmla="*/ 0 w 47"/>
                  <a:gd name="T77" fmla="*/ 0 h 97"/>
                  <a:gd name="T78" fmla="*/ 0 w 47"/>
                  <a:gd name="T79" fmla="*/ 0 h 97"/>
                  <a:gd name="T80" fmla="*/ 0 w 47"/>
                  <a:gd name="T81" fmla="*/ 0 h 97"/>
                  <a:gd name="T82" fmla="*/ 0 w 47"/>
                  <a:gd name="T83" fmla="*/ 0 h 97"/>
                  <a:gd name="T84" fmla="*/ 0 w 47"/>
                  <a:gd name="T85" fmla="*/ 0 h 97"/>
                  <a:gd name="T86" fmla="*/ 0 w 47"/>
                  <a:gd name="T87" fmla="*/ 0 h 97"/>
                  <a:gd name="T88" fmla="*/ 0 w 47"/>
                  <a:gd name="T89" fmla="*/ 0 h 97"/>
                  <a:gd name="T90" fmla="*/ 0 w 47"/>
                  <a:gd name="T91" fmla="*/ 0 h 97"/>
                  <a:gd name="T92" fmla="*/ 0 w 47"/>
                  <a:gd name="T93" fmla="*/ 0 h 97"/>
                  <a:gd name="T94" fmla="*/ 0 w 47"/>
                  <a:gd name="T95" fmla="*/ 0 h 97"/>
                  <a:gd name="T96" fmla="*/ 0 w 47"/>
                  <a:gd name="T97" fmla="*/ 0 h 97"/>
                  <a:gd name="T98" fmla="*/ 0 w 47"/>
                  <a:gd name="T99" fmla="*/ 0 h 97"/>
                  <a:gd name="T100" fmla="*/ 0 w 47"/>
                  <a:gd name="T101" fmla="*/ 0 h 97"/>
                  <a:gd name="T102" fmla="*/ 0 w 47"/>
                  <a:gd name="T103" fmla="*/ 0 h 97"/>
                  <a:gd name="T104" fmla="*/ 0 w 47"/>
                  <a:gd name="T105" fmla="*/ 0 h 97"/>
                  <a:gd name="T106" fmla="*/ 0 w 47"/>
                  <a:gd name="T107" fmla="*/ 0 h 97"/>
                  <a:gd name="T108" fmla="*/ 0 w 47"/>
                  <a:gd name="T109" fmla="*/ 0 h 97"/>
                  <a:gd name="T110" fmla="*/ 0 w 47"/>
                  <a:gd name="T111" fmla="*/ 0 h 97"/>
                  <a:gd name="T112" fmla="*/ 0 w 47"/>
                  <a:gd name="T113" fmla="*/ 0 h 97"/>
                  <a:gd name="T114" fmla="*/ 0 w 47"/>
                  <a:gd name="T115" fmla="*/ 0 h 97"/>
                  <a:gd name="T116" fmla="*/ 0 w 47"/>
                  <a:gd name="T117" fmla="*/ 0 h 97"/>
                  <a:gd name="T118" fmla="*/ 0 w 47"/>
                  <a:gd name="T119" fmla="*/ 0 h 97"/>
                  <a:gd name="T120" fmla="*/ 0 w 47"/>
                  <a:gd name="T121" fmla="*/ 0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 h="97">
                    <a:moveTo>
                      <a:pt x="10" y="0"/>
                    </a:moveTo>
                    <a:lnTo>
                      <a:pt x="10" y="1"/>
                    </a:lnTo>
                    <a:lnTo>
                      <a:pt x="9" y="9"/>
                    </a:lnTo>
                    <a:lnTo>
                      <a:pt x="8" y="13"/>
                    </a:lnTo>
                    <a:lnTo>
                      <a:pt x="8" y="15"/>
                    </a:lnTo>
                    <a:lnTo>
                      <a:pt x="8" y="19"/>
                    </a:lnTo>
                    <a:lnTo>
                      <a:pt x="10" y="20"/>
                    </a:lnTo>
                    <a:lnTo>
                      <a:pt x="13" y="22"/>
                    </a:lnTo>
                    <a:lnTo>
                      <a:pt x="13" y="24"/>
                    </a:lnTo>
                    <a:lnTo>
                      <a:pt x="13" y="28"/>
                    </a:lnTo>
                    <a:lnTo>
                      <a:pt x="14" y="33"/>
                    </a:lnTo>
                    <a:lnTo>
                      <a:pt x="13" y="35"/>
                    </a:lnTo>
                    <a:lnTo>
                      <a:pt x="12" y="33"/>
                    </a:lnTo>
                    <a:lnTo>
                      <a:pt x="10" y="31"/>
                    </a:lnTo>
                    <a:lnTo>
                      <a:pt x="8" y="27"/>
                    </a:lnTo>
                    <a:lnTo>
                      <a:pt x="5" y="25"/>
                    </a:lnTo>
                    <a:lnTo>
                      <a:pt x="0" y="27"/>
                    </a:lnTo>
                    <a:lnTo>
                      <a:pt x="5" y="36"/>
                    </a:lnTo>
                    <a:lnTo>
                      <a:pt x="8" y="41"/>
                    </a:lnTo>
                    <a:lnTo>
                      <a:pt x="13" y="45"/>
                    </a:lnTo>
                    <a:lnTo>
                      <a:pt x="14" y="46"/>
                    </a:lnTo>
                    <a:lnTo>
                      <a:pt x="14" y="48"/>
                    </a:lnTo>
                    <a:lnTo>
                      <a:pt x="13" y="48"/>
                    </a:lnTo>
                    <a:lnTo>
                      <a:pt x="10" y="48"/>
                    </a:lnTo>
                    <a:lnTo>
                      <a:pt x="9" y="48"/>
                    </a:lnTo>
                    <a:lnTo>
                      <a:pt x="8" y="49"/>
                    </a:lnTo>
                    <a:lnTo>
                      <a:pt x="9" y="53"/>
                    </a:lnTo>
                    <a:lnTo>
                      <a:pt x="10" y="57"/>
                    </a:lnTo>
                    <a:lnTo>
                      <a:pt x="14" y="60"/>
                    </a:lnTo>
                    <a:lnTo>
                      <a:pt x="18" y="63"/>
                    </a:lnTo>
                    <a:lnTo>
                      <a:pt x="19" y="66"/>
                    </a:lnTo>
                    <a:lnTo>
                      <a:pt x="18" y="67"/>
                    </a:lnTo>
                    <a:lnTo>
                      <a:pt x="17" y="66"/>
                    </a:lnTo>
                    <a:lnTo>
                      <a:pt x="16" y="66"/>
                    </a:lnTo>
                    <a:lnTo>
                      <a:pt x="14" y="66"/>
                    </a:lnTo>
                    <a:lnTo>
                      <a:pt x="14" y="67"/>
                    </a:lnTo>
                    <a:lnTo>
                      <a:pt x="14" y="71"/>
                    </a:lnTo>
                    <a:lnTo>
                      <a:pt x="17" y="75"/>
                    </a:lnTo>
                    <a:lnTo>
                      <a:pt x="19" y="79"/>
                    </a:lnTo>
                    <a:lnTo>
                      <a:pt x="22" y="80"/>
                    </a:lnTo>
                    <a:lnTo>
                      <a:pt x="30" y="84"/>
                    </a:lnTo>
                    <a:lnTo>
                      <a:pt x="31" y="85"/>
                    </a:lnTo>
                    <a:lnTo>
                      <a:pt x="30" y="86"/>
                    </a:lnTo>
                    <a:lnTo>
                      <a:pt x="28" y="86"/>
                    </a:lnTo>
                    <a:lnTo>
                      <a:pt x="27" y="86"/>
                    </a:lnTo>
                    <a:lnTo>
                      <a:pt x="25" y="86"/>
                    </a:lnTo>
                    <a:lnTo>
                      <a:pt x="23" y="86"/>
                    </a:lnTo>
                    <a:lnTo>
                      <a:pt x="26" y="93"/>
                    </a:lnTo>
                    <a:lnTo>
                      <a:pt x="28" y="95"/>
                    </a:lnTo>
                    <a:lnTo>
                      <a:pt x="30" y="97"/>
                    </a:lnTo>
                    <a:lnTo>
                      <a:pt x="31" y="97"/>
                    </a:lnTo>
                    <a:lnTo>
                      <a:pt x="32" y="93"/>
                    </a:lnTo>
                    <a:lnTo>
                      <a:pt x="38" y="89"/>
                    </a:lnTo>
                    <a:lnTo>
                      <a:pt x="41" y="86"/>
                    </a:lnTo>
                    <a:lnTo>
                      <a:pt x="45" y="86"/>
                    </a:lnTo>
                    <a:lnTo>
                      <a:pt x="47" y="85"/>
                    </a:lnTo>
                    <a:lnTo>
                      <a:pt x="45" y="81"/>
                    </a:lnTo>
                    <a:lnTo>
                      <a:pt x="45" y="77"/>
                    </a:lnTo>
                    <a:lnTo>
                      <a:pt x="45" y="75"/>
                    </a:lnTo>
                    <a:lnTo>
                      <a:pt x="45" y="71"/>
                    </a:lnTo>
                    <a:lnTo>
                      <a:pt x="44" y="70"/>
                    </a:lnTo>
                    <a:lnTo>
                      <a:pt x="43" y="71"/>
                    </a:lnTo>
                    <a:lnTo>
                      <a:pt x="39" y="75"/>
                    </a:lnTo>
                    <a:lnTo>
                      <a:pt x="35" y="76"/>
                    </a:lnTo>
                    <a:lnTo>
                      <a:pt x="31" y="75"/>
                    </a:lnTo>
                    <a:lnTo>
                      <a:pt x="28" y="73"/>
                    </a:lnTo>
                    <a:lnTo>
                      <a:pt x="26" y="70"/>
                    </a:lnTo>
                    <a:lnTo>
                      <a:pt x="23" y="66"/>
                    </a:lnTo>
                    <a:lnTo>
                      <a:pt x="21" y="54"/>
                    </a:lnTo>
                    <a:lnTo>
                      <a:pt x="19" y="38"/>
                    </a:lnTo>
                    <a:lnTo>
                      <a:pt x="19" y="32"/>
                    </a:lnTo>
                    <a:lnTo>
                      <a:pt x="19" y="24"/>
                    </a:lnTo>
                    <a:lnTo>
                      <a:pt x="19" y="22"/>
                    </a:lnTo>
                    <a:lnTo>
                      <a:pt x="19" y="16"/>
                    </a:lnTo>
                    <a:lnTo>
                      <a:pt x="18" y="11"/>
                    </a:lnTo>
                    <a:lnTo>
                      <a:pt x="17" y="7"/>
                    </a:lnTo>
                    <a:lnTo>
                      <a:pt x="14" y="3"/>
                    </a:lnTo>
                    <a:lnTo>
                      <a:pt x="12" y="1"/>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3" name="Freeform 76"/>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4" name="Freeform 77"/>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5" name="Freeform 78"/>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6" name="Freeform 79"/>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7" name="Freeform 80"/>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8" name="Freeform 81"/>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9" name="Freeform 82"/>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0" name="Freeform 83"/>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1" name="Freeform 84"/>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2" name="Freeform 85"/>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3" name="Freeform 86"/>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4" name="Freeform 87"/>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5" name="Freeform 88"/>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6" name="Freeform 89"/>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7" name="Freeform 90"/>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8" name="Freeform 91"/>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9" name="Freeform 92"/>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0" name="Freeform 93"/>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1" name="Freeform 94"/>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2" name="Freeform 95"/>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3" name="Freeform 96"/>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4" name="Freeform 97"/>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5" name="Freeform 98"/>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6" name="Freeform 99"/>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7" name="Freeform 100"/>
              <p:cNvSpPr>
                <a:spLocks/>
              </p:cNvSpPr>
              <p:nvPr userDrawn="1"/>
            </p:nvSpPr>
            <p:spPr bwMode="auto">
              <a:xfrm>
                <a:off x="256" y="310"/>
                <a:ext cx="25" cy="31"/>
              </a:xfrm>
              <a:custGeom>
                <a:avLst/>
                <a:gdLst>
                  <a:gd name="T0" fmla="*/ 0 w 75"/>
                  <a:gd name="T1" fmla="*/ 0 h 94"/>
                  <a:gd name="T2" fmla="*/ 0 w 75"/>
                  <a:gd name="T3" fmla="*/ 0 h 94"/>
                  <a:gd name="T4" fmla="*/ 0 w 75"/>
                  <a:gd name="T5" fmla="*/ 0 h 94"/>
                  <a:gd name="T6" fmla="*/ 0 w 75"/>
                  <a:gd name="T7" fmla="*/ 0 h 94"/>
                  <a:gd name="T8" fmla="*/ 0 w 75"/>
                  <a:gd name="T9" fmla="*/ 0 h 94"/>
                  <a:gd name="T10" fmla="*/ 0 w 75"/>
                  <a:gd name="T11" fmla="*/ 0 h 94"/>
                  <a:gd name="T12" fmla="*/ 0 w 75"/>
                  <a:gd name="T13" fmla="*/ 0 h 94"/>
                  <a:gd name="T14" fmla="*/ 0 w 75"/>
                  <a:gd name="T15" fmla="*/ 0 h 94"/>
                  <a:gd name="T16" fmla="*/ 0 w 75"/>
                  <a:gd name="T17" fmla="*/ 0 h 94"/>
                  <a:gd name="T18" fmla="*/ 0 w 75"/>
                  <a:gd name="T19" fmla="*/ 0 h 94"/>
                  <a:gd name="T20" fmla="*/ 0 w 75"/>
                  <a:gd name="T21" fmla="*/ 0 h 94"/>
                  <a:gd name="T22" fmla="*/ 0 w 75"/>
                  <a:gd name="T23" fmla="*/ 0 h 94"/>
                  <a:gd name="T24" fmla="*/ 0 w 75"/>
                  <a:gd name="T25" fmla="*/ 0 h 94"/>
                  <a:gd name="T26" fmla="*/ 0 w 75"/>
                  <a:gd name="T27" fmla="*/ 0 h 94"/>
                  <a:gd name="T28" fmla="*/ 0 w 75"/>
                  <a:gd name="T29" fmla="*/ 0 h 94"/>
                  <a:gd name="T30" fmla="*/ 0 w 75"/>
                  <a:gd name="T31" fmla="*/ 0 h 94"/>
                  <a:gd name="T32" fmla="*/ 0 w 75"/>
                  <a:gd name="T33" fmla="*/ 0 h 94"/>
                  <a:gd name="T34" fmla="*/ 0 w 75"/>
                  <a:gd name="T35" fmla="*/ 0 h 94"/>
                  <a:gd name="T36" fmla="*/ 0 w 75"/>
                  <a:gd name="T37" fmla="*/ 0 h 94"/>
                  <a:gd name="T38" fmla="*/ 0 w 75"/>
                  <a:gd name="T39" fmla="*/ 0 h 94"/>
                  <a:gd name="T40" fmla="*/ 0 w 75"/>
                  <a:gd name="T41" fmla="*/ 0 h 94"/>
                  <a:gd name="T42" fmla="*/ 0 w 75"/>
                  <a:gd name="T43" fmla="*/ 0 h 94"/>
                  <a:gd name="T44" fmla="*/ 0 w 75"/>
                  <a:gd name="T45" fmla="*/ 0 h 94"/>
                  <a:gd name="T46" fmla="*/ 0 w 75"/>
                  <a:gd name="T47" fmla="*/ 0 h 94"/>
                  <a:gd name="T48" fmla="*/ 0 w 75"/>
                  <a:gd name="T49" fmla="*/ 0 h 94"/>
                  <a:gd name="T50" fmla="*/ 0 w 75"/>
                  <a:gd name="T51" fmla="*/ 0 h 94"/>
                  <a:gd name="T52" fmla="*/ 0 w 75"/>
                  <a:gd name="T53" fmla="*/ 0 h 94"/>
                  <a:gd name="T54" fmla="*/ 0 w 75"/>
                  <a:gd name="T55" fmla="*/ 0 h 94"/>
                  <a:gd name="T56" fmla="*/ 0 w 75"/>
                  <a:gd name="T57" fmla="*/ 0 h 94"/>
                  <a:gd name="T58" fmla="*/ 0 w 75"/>
                  <a:gd name="T59" fmla="*/ 0 h 94"/>
                  <a:gd name="T60" fmla="*/ 0 w 75"/>
                  <a:gd name="T61" fmla="*/ 0 h 94"/>
                  <a:gd name="T62" fmla="*/ 0 w 75"/>
                  <a:gd name="T63" fmla="*/ 0 h 94"/>
                  <a:gd name="T64" fmla="*/ 0 w 75"/>
                  <a:gd name="T65" fmla="*/ 0 h 94"/>
                  <a:gd name="T66" fmla="*/ 0 w 75"/>
                  <a:gd name="T67" fmla="*/ 0 h 94"/>
                  <a:gd name="T68" fmla="*/ 0 w 75"/>
                  <a:gd name="T69" fmla="*/ 0 h 94"/>
                  <a:gd name="T70" fmla="*/ 0 w 75"/>
                  <a:gd name="T71" fmla="*/ 0 h 94"/>
                  <a:gd name="T72" fmla="*/ 0 w 75"/>
                  <a:gd name="T73" fmla="*/ 0 h 94"/>
                  <a:gd name="T74" fmla="*/ 0 w 75"/>
                  <a:gd name="T75" fmla="*/ 0 h 94"/>
                  <a:gd name="T76" fmla="*/ 0 w 75"/>
                  <a:gd name="T77" fmla="*/ 0 h 94"/>
                  <a:gd name="T78" fmla="*/ 0 w 75"/>
                  <a:gd name="T79" fmla="*/ 0 h 94"/>
                  <a:gd name="T80" fmla="*/ 0 w 75"/>
                  <a:gd name="T81" fmla="*/ 0 h 94"/>
                  <a:gd name="T82" fmla="*/ 0 w 75"/>
                  <a:gd name="T83" fmla="*/ 0 h 94"/>
                  <a:gd name="T84" fmla="*/ 0 w 75"/>
                  <a:gd name="T85" fmla="*/ 0 h 94"/>
                  <a:gd name="T86" fmla="*/ 0 w 75"/>
                  <a:gd name="T87" fmla="*/ 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5" h="94">
                    <a:moveTo>
                      <a:pt x="0" y="94"/>
                    </a:moveTo>
                    <a:lnTo>
                      <a:pt x="0" y="94"/>
                    </a:lnTo>
                    <a:lnTo>
                      <a:pt x="2" y="92"/>
                    </a:lnTo>
                    <a:lnTo>
                      <a:pt x="9" y="90"/>
                    </a:lnTo>
                    <a:lnTo>
                      <a:pt x="11" y="89"/>
                    </a:lnTo>
                    <a:lnTo>
                      <a:pt x="14" y="88"/>
                    </a:lnTo>
                    <a:lnTo>
                      <a:pt x="15" y="85"/>
                    </a:lnTo>
                    <a:lnTo>
                      <a:pt x="17" y="82"/>
                    </a:lnTo>
                    <a:lnTo>
                      <a:pt x="18" y="79"/>
                    </a:lnTo>
                    <a:lnTo>
                      <a:pt x="20" y="77"/>
                    </a:lnTo>
                    <a:lnTo>
                      <a:pt x="23" y="75"/>
                    </a:lnTo>
                    <a:lnTo>
                      <a:pt x="24" y="75"/>
                    </a:lnTo>
                    <a:lnTo>
                      <a:pt x="23" y="79"/>
                    </a:lnTo>
                    <a:lnTo>
                      <a:pt x="22" y="81"/>
                    </a:lnTo>
                    <a:lnTo>
                      <a:pt x="23" y="85"/>
                    </a:lnTo>
                    <a:lnTo>
                      <a:pt x="24" y="88"/>
                    </a:lnTo>
                    <a:lnTo>
                      <a:pt x="26" y="85"/>
                    </a:lnTo>
                    <a:lnTo>
                      <a:pt x="28" y="84"/>
                    </a:lnTo>
                    <a:lnTo>
                      <a:pt x="31" y="81"/>
                    </a:lnTo>
                    <a:lnTo>
                      <a:pt x="32" y="79"/>
                    </a:lnTo>
                    <a:lnTo>
                      <a:pt x="33" y="72"/>
                    </a:lnTo>
                    <a:lnTo>
                      <a:pt x="35" y="70"/>
                    </a:lnTo>
                    <a:lnTo>
                      <a:pt x="36" y="68"/>
                    </a:lnTo>
                    <a:lnTo>
                      <a:pt x="37" y="71"/>
                    </a:lnTo>
                    <a:lnTo>
                      <a:pt x="39" y="72"/>
                    </a:lnTo>
                    <a:lnTo>
                      <a:pt x="41" y="71"/>
                    </a:lnTo>
                    <a:lnTo>
                      <a:pt x="42" y="68"/>
                    </a:lnTo>
                    <a:lnTo>
                      <a:pt x="44" y="66"/>
                    </a:lnTo>
                    <a:lnTo>
                      <a:pt x="45" y="62"/>
                    </a:lnTo>
                    <a:lnTo>
                      <a:pt x="45" y="59"/>
                    </a:lnTo>
                    <a:lnTo>
                      <a:pt x="46" y="59"/>
                    </a:lnTo>
                    <a:lnTo>
                      <a:pt x="48" y="59"/>
                    </a:lnTo>
                    <a:lnTo>
                      <a:pt x="48" y="63"/>
                    </a:lnTo>
                    <a:lnTo>
                      <a:pt x="49" y="64"/>
                    </a:lnTo>
                    <a:lnTo>
                      <a:pt x="50" y="63"/>
                    </a:lnTo>
                    <a:lnTo>
                      <a:pt x="53" y="60"/>
                    </a:lnTo>
                    <a:lnTo>
                      <a:pt x="54" y="58"/>
                    </a:lnTo>
                    <a:lnTo>
                      <a:pt x="54" y="55"/>
                    </a:lnTo>
                    <a:lnTo>
                      <a:pt x="55" y="53"/>
                    </a:lnTo>
                    <a:lnTo>
                      <a:pt x="57" y="53"/>
                    </a:lnTo>
                    <a:lnTo>
                      <a:pt x="57" y="55"/>
                    </a:lnTo>
                    <a:lnTo>
                      <a:pt x="59" y="57"/>
                    </a:lnTo>
                    <a:lnTo>
                      <a:pt x="61" y="55"/>
                    </a:lnTo>
                    <a:lnTo>
                      <a:pt x="62" y="54"/>
                    </a:lnTo>
                    <a:lnTo>
                      <a:pt x="63" y="53"/>
                    </a:lnTo>
                    <a:lnTo>
                      <a:pt x="65" y="50"/>
                    </a:lnTo>
                    <a:lnTo>
                      <a:pt x="63" y="49"/>
                    </a:lnTo>
                    <a:lnTo>
                      <a:pt x="61" y="44"/>
                    </a:lnTo>
                    <a:lnTo>
                      <a:pt x="59" y="37"/>
                    </a:lnTo>
                    <a:lnTo>
                      <a:pt x="61" y="33"/>
                    </a:lnTo>
                    <a:lnTo>
                      <a:pt x="62" y="29"/>
                    </a:lnTo>
                    <a:lnTo>
                      <a:pt x="68" y="18"/>
                    </a:lnTo>
                    <a:lnTo>
                      <a:pt x="74" y="10"/>
                    </a:lnTo>
                    <a:lnTo>
                      <a:pt x="75" y="5"/>
                    </a:lnTo>
                    <a:lnTo>
                      <a:pt x="75" y="3"/>
                    </a:lnTo>
                    <a:lnTo>
                      <a:pt x="74" y="3"/>
                    </a:lnTo>
                    <a:lnTo>
                      <a:pt x="71" y="3"/>
                    </a:lnTo>
                    <a:lnTo>
                      <a:pt x="70" y="3"/>
                    </a:lnTo>
                    <a:lnTo>
                      <a:pt x="68" y="3"/>
                    </a:lnTo>
                    <a:lnTo>
                      <a:pt x="67" y="2"/>
                    </a:lnTo>
                    <a:lnTo>
                      <a:pt x="67" y="1"/>
                    </a:lnTo>
                    <a:lnTo>
                      <a:pt x="66" y="0"/>
                    </a:lnTo>
                    <a:lnTo>
                      <a:pt x="65" y="0"/>
                    </a:lnTo>
                    <a:lnTo>
                      <a:pt x="62" y="1"/>
                    </a:lnTo>
                    <a:lnTo>
                      <a:pt x="61" y="1"/>
                    </a:lnTo>
                    <a:lnTo>
                      <a:pt x="61" y="2"/>
                    </a:lnTo>
                    <a:lnTo>
                      <a:pt x="61" y="3"/>
                    </a:lnTo>
                    <a:lnTo>
                      <a:pt x="61" y="5"/>
                    </a:lnTo>
                    <a:lnTo>
                      <a:pt x="59" y="7"/>
                    </a:lnTo>
                    <a:lnTo>
                      <a:pt x="57" y="10"/>
                    </a:lnTo>
                    <a:lnTo>
                      <a:pt x="54" y="13"/>
                    </a:lnTo>
                    <a:lnTo>
                      <a:pt x="49" y="19"/>
                    </a:lnTo>
                    <a:lnTo>
                      <a:pt x="48" y="23"/>
                    </a:lnTo>
                    <a:lnTo>
                      <a:pt x="46" y="25"/>
                    </a:lnTo>
                    <a:lnTo>
                      <a:pt x="48" y="33"/>
                    </a:lnTo>
                    <a:lnTo>
                      <a:pt x="50" y="42"/>
                    </a:lnTo>
                    <a:lnTo>
                      <a:pt x="50" y="45"/>
                    </a:lnTo>
                    <a:lnTo>
                      <a:pt x="48" y="49"/>
                    </a:lnTo>
                    <a:lnTo>
                      <a:pt x="41" y="57"/>
                    </a:lnTo>
                    <a:lnTo>
                      <a:pt x="30" y="64"/>
                    </a:lnTo>
                    <a:lnTo>
                      <a:pt x="15" y="73"/>
                    </a:lnTo>
                    <a:lnTo>
                      <a:pt x="7" y="77"/>
                    </a:lnTo>
                    <a:lnTo>
                      <a:pt x="2" y="81"/>
                    </a:lnTo>
                    <a:lnTo>
                      <a:pt x="1" y="85"/>
                    </a:lnTo>
                    <a:lnTo>
                      <a:pt x="0" y="90"/>
                    </a:lnTo>
                    <a:lnTo>
                      <a:pt x="0" y="9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8" name="Freeform 101"/>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9" name="Freeform 102"/>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0" name="Freeform 103"/>
              <p:cNvSpPr>
                <a:spLocks/>
              </p:cNvSpPr>
              <p:nvPr userDrawn="1"/>
            </p:nvSpPr>
            <p:spPr bwMode="auto">
              <a:xfrm>
                <a:off x="256" y="290"/>
                <a:ext cx="2" cy="4"/>
              </a:xfrm>
              <a:custGeom>
                <a:avLst/>
                <a:gdLst>
                  <a:gd name="T0" fmla="*/ 0 w 5"/>
                  <a:gd name="T1" fmla="*/ 0 h 13"/>
                  <a:gd name="T2" fmla="*/ 0 w 5"/>
                  <a:gd name="T3" fmla="*/ 0 h 13"/>
                  <a:gd name="T4" fmla="*/ 0 w 5"/>
                  <a:gd name="T5" fmla="*/ 0 h 13"/>
                  <a:gd name="T6" fmla="*/ 0 w 5"/>
                  <a:gd name="T7" fmla="*/ 0 h 13"/>
                  <a:gd name="T8" fmla="*/ 0 w 5"/>
                  <a:gd name="T9" fmla="*/ 0 h 13"/>
                  <a:gd name="T10" fmla="*/ 0 w 5"/>
                  <a:gd name="T11" fmla="*/ 0 h 13"/>
                  <a:gd name="T12" fmla="*/ 0 w 5"/>
                  <a:gd name="T13" fmla="*/ 0 h 13"/>
                  <a:gd name="T14" fmla="*/ 0 w 5"/>
                  <a:gd name="T15" fmla="*/ 0 h 13"/>
                  <a:gd name="T16" fmla="*/ 0 w 5"/>
                  <a:gd name="T17" fmla="*/ 0 h 13"/>
                  <a:gd name="T18" fmla="*/ 0 w 5"/>
                  <a:gd name="T19" fmla="*/ 0 h 13"/>
                  <a:gd name="T20" fmla="*/ 0 w 5"/>
                  <a:gd name="T21" fmla="*/ 0 h 13"/>
                  <a:gd name="T22" fmla="*/ 0 w 5"/>
                  <a:gd name="T23" fmla="*/ 0 h 13"/>
                  <a:gd name="T24" fmla="*/ 0 w 5"/>
                  <a:gd name="T25" fmla="*/ 0 h 13"/>
                  <a:gd name="T26" fmla="*/ 0 w 5"/>
                  <a:gd name="T27" fmla="*/ 0 h 13"/>
                  <a:gd name="T28" fmla="*/ 0 w 5"/>
                  <a:gd name="T29" fmla="*/ 0 h 13"/>
                  <a:gd name="T30" fmla="*/ 0 w 5"/>
                  <a:gd name="T31" fmla="*/ 0 h 13"/>
                  <a:gd name="T32" fmla="*/ 0 w 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3">
                    <a:moveTo>
                      <a:pt x="0" y="13"/>
                    </a:moveTo>
                    <a:lnTo>
                      <a:pt x="1" y="12"/>
                    </a:lnTo>
                    <a:lnTo>
                      <a:pt x="3" y="10"/>
                    </a:lnTo>
                    <a:lnTo>
                      <a:pt x="4" y="8"/>
                    </a:lnTo>
                    <a:lnTo>
                      <a:pt x="5" y="5"/>
                    </a:lnTo>
                    <a:lnTo>
                      <a:pt x="4" y="3"/>
                    </a:lnTo>
                    <a:lnTo>
                      <a:pt x="1" y="0"/>
                    </a:lnTo>
                    <a:lnTo>
                      <a:pt x="1" y="1"/>
                    </a:lnTo>
                    <a:lnTo>
                      <a:pt x="0" y="4"/>
                    </a:lnTo>
                    <a:lnTo>
                      <a:pt x="0" y="6"/>
                    </a:lnTo>
                    <a:lnTo>
                      <a:pt x="0" y="9"/>
                    </a:lnTo>
                    <a:lnTo>
                      <a:pt x="0" y="12"/>
                    </a:lnTo>
                    <a:lnTo>
                      <a:pt x="0" y="1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1" name="Freeform 104"/>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2" name="Freeform 105"/>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3" name="Freeform 106"/>
              <p:cNvSpPr>
                <a:spLocks/>
              </p:cNvSpPr>
              <p:nvPr userDrawn="1"/>
            </p:nvSpPr>
            <p:spPr bwMode="auto">
              <a:xfrm>
                <a:off x="259" y="330"/>
                <a:ext cx="5" cy="4"/>
              </a:xfrm>
              <a:custGeom>
                <a:avLst/>
                <a:gdLst>
                  <a:gd name="T0" fmla="*/ 0 w 17"/>
                  <a:gd name="T1" fmla="*/ 0 h 12"/>
                  <a:gd name="T2" fmla="*/ 0 w 17"/>
                  <a:gd name="T3" fmla="*/ 0 h 12"/>
                  <a:gd name="T4" fmla="*/ 0 w 17"/>
                  <a:gd name="T5" fmla="*/ 0 h 12"/>
                  <a:gd name="T6" fmla="*/ 0 w 17"/>
                  <a:gd name="T7" fmla="*/ 0 h 12"/>
                  <a:gd name="T8" fmla="*/ 0 w 17"/>
                  <a:gd name="T9" fmla="*/ 0 h 12"/>
                  <a:gd name="T10" fmla="*/ 0 w 17"/>
                  <a:gd name="T11" fmla="*/ 0 h 12"/>
                  <a:gd name="T12" fmla="*/ 0 w 17"/>
                  <a:gd name="T13" fmla="*/ 0 h 12"/>
                  <a:gd name="T14" fmla="*/ 0 w 17"/>
                  <a:gd name="T15" fmla="*/ 0 h 12"/>
                  <a:gd name="T16" fmla="*/ 0 w 17"/>
                  <a:gd name="T17" fmla="*/ 0 h 12"/>
                  <a:gd name="T18" fmla="*/ 0 w 17"/>
                  <a:gd name="T19" fmla="*/ 0 h 12"/>
                  <a:gd name="T20" fmla="*/ 0 w 17"/>
                  <a:gd name="T21" fmla="*/ 0 h 12"/>
                  <a:gd name="T22" fmla="*/ 0 w 17"/>
                  <a:gd name="T23" fmla="*/ 0 h 12"/>
                  <a:gd name="T24" fmla="*/ 0 w 17"/>
                  <a:gd name="T25" fmla="*/ 0 h 12"/>
                  <a:gd name="T26" fmla="*/ 0 w 17"/>
                  <a:gd name="T27" fmla="*/ 0 h 12"/>
                  <a:gd name="T28" fmla="*/ 0 w 17"/>
                  <a:gd name="T29" fmla="*/ 0 h 12"/>
                  <a:gd name="T30" fmla="*/ 0 w 17"/>
                  <a:gd name="T31" fmla="*/ 0 h 12"/>
                  <a:gd name="T32" fmla="*/ 0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
                    <a:moveTo>
                      <a:pt x="0" y="12"/>
                    </a:moveTo>
                    <a:lnTo>
                      <a:pt x="0" y="12"/>
                    </a:lnTo>
                    <a:lnTo>
                      <a:pt x="8" y="10"/>
                    </a:lnTo>
                    <a:lnTo>
                      <a:pt x="13" y="6"/>
                    </a:lnTo>
                    <a:lnTo>
                      <a:pt x="15" y="4"/>
                    </a:lnTo>
                    <a:lnTo>
                      <a:pt x="17" y="3"/>
                    </a:lnTo>
                    <a:lnTo>
                      <a:pt x="15" y="2"/>
                    </a:lnTo>
                    <a:lnTo>
                      <a:pt x="11" y="0"/>
                    </a:lnTo>
                    <a:lnTo>
                      <a:pt x="6" y="2"/>
                    </a:lnTo>
                    <a:lnTo>
                      <a:pt x="4" y="3"/>
                    </a:lnTo>
                    <a:lnTo>
                      <a:pt x="1" y="7"/>
                    </a:lnTo>
                    <a:lnTo>
                      <a:pt x="0" y="11"/>
                    </a:lnTo>
                    <a:lnTo>
                      <a:pt x="0" y="1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4" name="Freeform 107"/>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5" name="Freeform 108"/>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6" name="Freeform 109"/>
              <p:cNvSpPr>
                <a:spLocks/>
              </p:cNvSpPr>
              <p:nvPr userDrawn="1"/>
            </p:nvSpPr>
            <p:spPr bwMode="auto">
              <a:xfrm>
                <a:off x="165"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2" y="12"/>
                    </a:moveTo>
                    <a:lnTo>
                      <a:pt x="0" y="9"/>
                    </a:lnTo>
                    <a:lnTo>
                      <a:pt x="0" y="8"/>
                    </a:lnTo>
                    <a:lnTo>
                      <a:pt x="0" y="7"/>
                    </a:lnTo>
                    <a:lnTo>
                      <a:pt x="3" y="5"/>
                    </a:lnTo>
                    <a:lnTo>
                      <a:pt x="10" y="3"/>
                    </a:lnTo>
                    <a:lnTo>
                      <a:pt x="11" y="0"/>
                    </a:lnTo>
                    <a:lnTo>
                      <a:pt x="12" y="1"/>
                    </a:lnTo>
                    <a:lnTo>
                      <a:pt x="11" y="7"/>
                    </a:lnTo>
                    <a:lnTo>
                      <a:pt x="7" y="12"/>
                    </a:lnTo>
                    <a:lnTo>
                      <a:pt x="6" y="16"/>
                    </a:lnTo>
                    <a:lnTo>
                      <a:pt x="4" y="17"/>
                    </a:lnTo>
                    <a:lnTo>
                      <a:pt x="3" y="16"/>
                    </a:lnTo>
                    <a:lnTo>
                      <a:pt x="2" y="14"/>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7" name="Freeform 110"/>
              <p:cNvSpPr>
                <a:spLocks/>
              </p:cNvSpPr>
              <p:nvPr userDrawn="1"/>
            </p:nvSpPr>
            <p:spPr bwMode="auto">
              <a:xfrm>
                <a:off x="159" y="179"/>
                <a:ext cx="4" cy="5"/>
              </a:xfrm>
              <a:custGeom>
                <a:avLst/>
                <a:gdLst>
                  <a:gd name="T0" fmla="*/ 0 w 11"/>
                  <a:gd name="T1" fmla="*/ 0 h 16"/>
                  <a:gd name="T2" fmla="*/ 0 w 11"/>
                  <a:gd name="T3" fmla="*/ 0 h 16"/>
                  <a:gd name="T4" fmla="*/ 0 w 11"/>
                  <a:gd name="T5" fmla="*/ 0 h 16"/>
                  <a:gd name="T6" fmla="*/ 0 w 11"/>
                  <a:gd name="T7" fmla="*/ 0 h 16"/>
                  <a:gd name="T8" fmla="*/ 0 w 11"/>
                  <a:gd name="T9" fmla="*/ 0 h 16"/>
                  <a:gd name="T10" fmla="*/ 0 w 11"/>
                  <a:gd name="T11" fmla="*/ 0 h 16"/>
                  <a:gd name="T12" fmla="*/ 0 w 11"/>
                  <a:gd name="T13" fmla="*/ 0 h 16"/>
                  <a:gd name="T14" fmla="*/ 0 w 11"/>
                  <a:gd name="T15" fmla="*/ 0 h 16"/>
                  <a:gd name="T16" fmla="*/ 0 w 11"/>
                  <a:gd name="T17" fmla="*/ 0 h 16"/>
                  <a:gd name="T18" fmla="*/ 0 w 11"/>
                  <a:gd name="T19" fmla="*/ 0 h 16"/>
                  <a:gd name="T20" fmla="*/ 0 w 11"/>
                  <a:gd name="T21" fmla="*/ 0 h 16"/>
                  <a:gd name="T22" fmla="*/ 0 w 11"/>
                  <a:gd name="T23" fmla="*/ 0 h 16"/>
                  <a:gd name="T24" fmla="*/ 0 w 11"/>
                  <a:gd name="T25" fmla="*/ 0 h 16"/>
                  <a:gd name="T26" fmla="*/ 0 w 11"/>
                  <a:gd name="T27" fmla="*/ 0 h 16"/>
                  <a:gd name="T28" fmla="*/ 0 w 11"/>
                  <a:gd name="T29" fmla="*/ 0 h 16"/>
                  <a:gd name="T30" fmla="*/ 0 w 11"/>
                  <a:gd name="T31" fmla="*/ 0 h 16"/>
                  <a:gd name="T32" fmla="*/ 0 w 11"/>
                  <a:gd name="T33" fmla="*/ 0 h 16"/>
                  <a:gd name="T34" fmla="*/ 0 w 11"/>
                  <a:gd name="T35" fmla="*/ 0 h 16"/>
                  <a:gd name="T36" fmla="*/ 0 w 11"/>
                  <a:gd name="T37" fmla="*/ 0 h 16"/>
                  <a:gd name="T38" fmla="*/ 0 w 11"/>
                  <a:gd name="T39" fmla="*/ 0 h 16"/>
                  <a:gd name="T40" fmla="*/ 0 w 11"/>
                  <a:gd name="T41" fmla="*/ 0 h 16"/>
                  <a:gd name="T42" fmla="*/ 0 w 11"/>
                  <a:gd name="T43" fmla="*/ 0 h 16"/>
                  <a:gd name="T44" fmla="*/ 0 w 11"/>
                  <a:gd name="T45" fmla="*/ 0 h 16"/>
                  <a:gd name="T46" fmla="*/ 0 w 11"/>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6">
                    <a:moveTo>
                      <a:pt x="7" y="5"/>
                    </a:moveTo>
                    <a:lnTo>
                      <a:pt x="10" y="7"/>
                    </a:lnTo>
                    <a:lnTo>
                      <a:pt x="11" y="8"/>
                    </a:lnTo>
                    <a:lnTo>
                      <a:pt x="11" y="9"/>
                    </a:lnTo>
                    <a:lnTo>
                      <a:pt x="11" y="13"/>
                    </a:lnTo>
                    <a:lnTo>
                      <a:pt x="11" y="14"/>
                    </a:lnTo>
                    <a:lnTo>
                      <a:pt x="10" y="16"/>
                    </a:lnTo>
                    <a:lnTo>
                      <a:pt x="7" y="16"/>
                    </a:lnTo>
                    <a:lnTo>
                      <a:pt x="6" y="14"/>
                    </a:lnTo>
                    <a:lnTo>
                      <a:pt x="2" y="10"/>
                    </a:lnTo>
                    <a:lnTo>
                      <a:pt x="1" y="7"/>
                    </a:lnTo>
                    <a:lnTo>
                      <a:pt x="0" y="3"/>
                    </a:lnTo>
                    <a:lnTo>
                      <a:pt x="0" y="1"/>
                    </a:lnTo>
                    <a:lnTo>
                      <a:pt x="1" y="0"/>
                    </a:lnTo>
                    <a:lnTo>
                      <a:pt x="3" y="1"/>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8" name="Freeform 111"/>
              <p:cNvSpPr>
                <a:spLocks/>
              </p:cNvSpPr>
              <p:nvPr userDrawn="1"/>
            </p:nvSpPr>
            <p:spPr bwMode="auto">
              <a:xfrm>
                <a:off x="161" y="186"/>
                <a:ext cx="6" cy="7"/>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w 19"/>
                  <a:gd name="T27" fmla="*/ 0 h 22"/>
                  <a:gd name="T28" fmla="*/ 0 w 19"/>
                  <a:gd name="T29" fmla="*/ 0 h 22"/>
                  <a:gd name="T30" fmla="*/ 0 w 19"/>
                  <a:gd name="T31" fmla="*/ 0 h 22"/>
                  <a:gd name="T32" fmla="*/ 0 w 19"/>
                  <a:gd name="T33" fmla="*/ 0 h 22"/>
                  <a:gd name="T34" fmla="*/ 0 w 19"/>
                  <a:gd name="T35" fmla="*/ 0 h 22"/>
                  <a:gd name="T36" fmla="*/ 0 w 19"/>
                  <a:gd name="T37" fmla="*/ 0 h 22"/>
                  <a:gd name="T38" fmla="*/ 0 w 19"/>
                  <a:gd name="T39" fmla="*/ 0 h 22"/>
                  <a:gd name="T40" fmla="*/ 0 w 19"/>
                  <a:gd name="T41" fmla="*/ 0 h 22"/>
                  <a:gd name="T42" fmla="*/ 0 w 19"/>
                  <a:gd name="T43" fmla="*/ 0 h 22"/>
                  <a:gd name="T44" fmla="*/ 0 w 19"/>
                  <a:gd name="T45" fmla="*/ 0 h 22"/>
                  <a:gd name="T46" fmla="*/ 0 w 19"/>
                  <a:gd name="T47" fmla="*/ 0 h 22"/>
                  <a:gd name="T48" fmla="*/ 0 w 19"/>
                  <a:gd name="T49" fmla="*/ 0 h 22"/>
                  <a:gd name="T50" fmla="*/ 0 w 19"/>
                  <a:gd name="T51" fmla="*/ 0 h 22"/>
                  <a:gd name="T52" fmla="*/ 0 w 19"/>
                  <a:gd name="T53" fmla="*/ 0 h 22"/>
                  <a:gd name="T54" fmla="*/ 0 w 19"/>
                  <a:gd name="T55" fmla="*/ 0 h 22"/>
                  <a:gd name="T56" fmla="*/ 0 w 19"/>
                  <a:gd name="T57" fmla="*/ 0 h 22"/>
                  <a:gd name="T58" fmla="*/ 0 w 19"/>
                  <a:gd name="T59" fmla="*/ 0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 h="22">
                    <a:moveTo>
                      <a:pt x="13" y="2"/>
                    </a:moveTo>
                    <a:lnTo>
                      <a:pt x="15" y="0"/>
                    </a:lnTo>
                    <a:lnTo>
                      <a:pt x="17" y="1"/>
                    </a:lnTo>
                    <a:lnTo>
                      <a:pt x="19" y="1"/>
                    </a:lnTo>
                    <a:lnTo>
                      <a:pt x="19" y="4"/>
                    </a:lnTo>
                    <a:lnTo>
                      <a:pt x="18" y="8"/>
                    </a:lnTo>
                    <a:lnTo>
                      <a:pt x="14" y="17"/>
                    </a:lnTo>
                    <a:lnTo>
                      <a:pt x="13" y="21"/>
                    </a:lnTo>
                    <a:lnTo>
                      <a:pt x="11" y="22"/>
                    </a:lnTo>
                    <a:lnTo>
                      <a:pt x="10" y="22"/>
                    </a:lnTo>
                    <a:lnTo>
                      <a:pt x="9" y="22"/>
                    </a:lnTo>
                    <a:lnTo>
                      <a:pt x="6" y="21"/>
                    </a:lnTo>
                    <a:lnTo>
                      <a:pt x="4" y="15"/>
                    </a:lnTo>
                    <a:lnTo>
                      <a:pt x="1" y="10"/>
                    </a:lnTo>
                    <a:lnTo>
                      <a:pt x="0" y="2"/>
                    </a:lnTo>
                    <a:lnTo>
                      <a:pt x="0" y="1"/>
                    </a:lnTo>
                    <a:lnTo>
                      <a:pt x="2" y="0"/>
                    </a:lnTo>
                    <a:lnTo>
                      <a:pt x="4" y="1"/>
                    </a:lnTo>
                    <a:lnTo>
                      <a:pt x="6" y="2"/>
                    </a:lnTo>
                    <a:lnTo>
                      <a:pt x="8"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9" name="Freeform 112"/>
              <p:cNvSpPr>
                <a:spLocks/>
              </p:cNvSpPr>
              <p:nvPr userDrawn="1"/>
            </p:nvSpPr>
            <p:spPr bwMode="auto">
              <a:xfrm>
                <a:off x="271"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3" y="13"/>
                    </a:moveTo>
                    <a:lnTo>
                      <a:pt x="0" y="9"/>
                    </a:lnTo>
                    <a:lnTo>
                      <a:pt x="0" y="8"/>
                    </a:lnTo>
                    <a:lnTo>
                      <a:pt x="1" y="7"/>
                    </a:lnTo>
                    <a:lnTo>
                      <a:pt x="3" y="5"/>
                    </a:lnTo>
                    <a:lnTo>
                      <a:pt x="9" y="3"/>
                    </a:lnTo>
                    <a:lnTo>
                      <a:pt x="10" y="0"/>
                    </a:lnTo>
                    <a:lnTo>
                      <a:pt x="12" y="1"/>
                    </a:lnTo>
                    <a:lnTo>
                      <a:pt x="10" y="7"/>
                    </a:lnTo>
                    <a:lnTo>
                      <a:pt x="8" y="12"/>
                    </a:lnTo>
                    <a:lnTo>
                      <a:pt x="5" y="16"/>
                    </a:lnTo>
                    <a:lnTo>
                      <a:pt x="4" y="17"/>
                    </a:lnTo>
                    <a:lnTo>
                      <a:pt x="3" y="16"/>
                    </a:lnTo>
                    <a:lnTo>
                      <a:pt x="1"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0" name="Freeform 113"/>
              <p:cNvSpPr>
                <a:spLocks/>
              </p:cNvSpPr>
              <p:nvPr userDrawn="1"/>
            </p:nvSpPr>
            <p:spPr bwMode="auto">
              <a:xfrm>
                <a:off x="266" y="179"/>
                <a:ext cx="3" cy="5"/>
              </a:xfrm>
              <a:custGeom>
                <a:avLst/>
                <a:gdLst>
                  <a:gd name="T0" fmla="*/ 0 w 11"/>
                  <a:gd name="T1" fmla="*/ 0 h 17"/>
                  <a:gd name="T2" fmla="*/ 0 w 11"/>
                  <a:gd name="T3" fmla="*/ 0 h 17"/>
                  <a:gd name="T4" fmla="*/ 0 w 11"/>
                  <a:gd name="T5" fmla="*/ 0 h 17"/>
                  <a:gd name="T6" fmla="*/ 0 w 11"/>
                  <a:gd name="T7" fmla="*/ 0 h 17"/>
                  <a:gd name="T8" fmla="*/ 0 w 11"/>
                  <a:gd name="T9" fmla="*/ 0 h 17"/>
                  <a:gd name="T10" fmla="*/ 0 w 11"/>
                  <a:gd name="T11" fmla="*/ 0 h 17"/>
                  <a:gd name="T12" fmla="*/ 0 w 11"/>
                  <a:gd name="T13" fmla="*/ 0 h 17"/>
                  <a:gd name="T14" fmla="*/ 0 w 11"/>
                  <a:gd name="T15" fmla="*/ 0 h 17"/>
                  <a:gd name="T16" fmla="*/ 0 w 11"/>
                  <a:gd name="T17" fmla="*/ 0 h 17"/>
                  <a:gd name="T18" fmla="*/ 0 w 11"/>
                  <a:gd name="T19" fmla="*/ 0 h 17"/>
                  <a:gd name="T20" fmla="*/ 0 w 11"/>
                  <a:gd name="T21" fmla="*/ 0 h 17"/>
                  <a:gd name="T22" fmla="*/ 0 w 11"/>
                  <a:gd name="T23" fmla="*/ 0 h 17"/>
                  <a:gd name="T24" fmla="*/ 0 w 11"/>
                  <a:gd name="T25" fmla="*/ 0 h 17"/>
                  <a:gd name="T26" fmla="*/ 0 w 11"/>
                  <a:gd name="T27" fmla="*/ 0 h 17"/>
                  <a:gd name="T28" fmla="*/ 0 w 11"/>
                  <a:gd name="T29" fmla="*/ 0 h 17"/>
                  <a:gd name="T30" fmla="*/ 0 w 11"/>
                  <a:gd name="T31" fmla="*/ 0 h 17"/>
                  <a:gd name="T32" fmla="*/ 0 w 11"/>
                  <a:gd name="T33" fmla="*/ 0 h 17"/>
                  <a:gd name="T34" fmla="*/ 0 w 11"/>
                  <a:gd name="T35" fmla="*/ 0 h 17"/>
                  <a:gd name="T36" fmla="*/ 0 w 11"/>
                  <a:gd name="T37" fmla="*/ 0 h 17"/>
                  <a:gd name="T38" fmla="*/ 0 w 11"/>
                  <a:gd name="T39" fmla="*/ 0 h 17"/>
                  <a:gd name="T40" fmla="*/ 0 w 11"/>
                  <a:gd name="T41" fmla="*/ 0 h 17"/>
                  <a:gd name="T42" fmla="*/ 0 w 11"/>
                  <a:gd name="T43" fmla="*/ 0 h 17"/>
                  <a:gd name="T44" fmla="*/ 0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7">
                    <a:moveTo>
                      <a:pt x="6" y="5"/>
                    </a:moveTo>
                    <a:lnTo>
                      <a:pt x="10" y="7"/>
                    </a:lnTo>
                    <a:lnTo>
                      <a:pt x="11" y="9"/>
                    </a:lnTo>
                    <a:lnTo>
                      <a:pt x="10" y="13"/>
                    </a:lnTo>
                    <a:lnTo>
                      <a:pt x="9" y="16"/>
                    </a:lnTo>
                    <a:lnTo>
                      <a:pt x="9" y="17"/>
                    </a:lnTo>
                    <a:lnTo>
                      <a:pt x="5" y="14"/>
                    </a:lnTo>
                    <a:lnTo>
                      <a:pt x="2" y="10"/>
                    </a:lnTo>
                    <a:lnTo>
                      <a:pt x="0" y="5"/>
                    </a:lnTo>
                    <a:lnTo>
                      <a:pt x="0" y="3"/>
                    </a:lnTo>
                    <a:lnTo>
                      <a:pt x="0" y="1"/>
                    </a:lnTo>
                    <a:lnTo>
                      <a:pt x="0" y="0"/>
                    </a:lnTo>
                    <a:lnTo>
                      <a:pt x="2" y="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1" name="Freeform 114"/>
              <p:cNvSpPr>
                <a:spLocks/>
              </p:cNvSpPr>
              <p:nvPr userDrawn="1"/>
            </p:nvSpPr>
            <p:spPr bwMode="auto">
              <a:xfrm>
                <a:off x="267" y="186"/>
                <a:ext cx="7"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w 21"/>
                  <a:gd name="T37" fmla="*/ 0 h 22"/>
                  <a:gd name="T38" fmla="*/ 0 w 21"/>
                  <a:gd name="T39" fmla="*/ 0 h 22"/>
                  <a:gd name="T40" fmla="*/ 0 w 21"/>
                  <a:gd name="T41" fmla="*/ 0 h 22"/>
                  <a:gd name="T42" fmla="*/ 0 w 21"/>
                  <a:gd name="T43" fmla="*/ 0 h 22"/>
                  <a:gd name="T44" fmla="*/ 0 w 21"/>
                  <a:gd name="T45" fmla="*/ 0 h 22"/>
                  <a:gd name="T46" fmla="*/ 0 w 21"/>
                  <a:gd name="T47" fmla="*/ 0 h 22"/>
                  <a:gd name="T48" fmla="*/ 0 w 21"/>
                  <a:gd name="T49" fmla="*/ 0 h 22"/>
                  <a:gd name="T50" fmla="*/ 0 w 21"/>
                  <a:gd name="T51" fmla="*/ 0 h 22"/>
                  <a:gd name="T52" fmla="*/ 0 w 21"/>
                  <a:gd name="T53" fmla="*/ 0 h 22"/>
                  <a:gd name="T54" fmla="*/ 0 w 21"/>
                  <a:gd name="T55" fmla="*/ 0 h 22"/>
                  <a:gd name="T56" fmla="*/ 0 w 21"/>
                  <a:gd name="T57" fmla="*/ 0 h 22"/>
                  <a:gd name="T58" fmla="*/ 0 w 21"/>
                  <a:gd name="T59" fmla="*/ 0 h 22"/>
                  <a:gd name="T60" fmla="*/ 0 w 21"/>
                  <a:gd name="T61" fmla="*/ 0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22">
                    <a:moveTo>
                      <a:pt x="13" y="2"/>
                    </a:moveTo>
                    <a:lnTo>
                      <a:pt x="16" y="0"/>
                    </a:lnTo>
                    <a:lnTo>
                      <a:pt x="17" y="0"/>
                    </a:lnTo>
                    <a:lnTo>
                      <a:pt x="20" y="1"/>
                    </a:lnTo>
                    <a:lnTo>
                      <a:pt x="21" y="4"/>
                    </a:lnTo>
                    <a:lnTo>
                      <a:pt x="20" y="6"/>
                    </a:lnTo>
                    <a:lnTo>
                      <a:pt x="19" y="9"/>
                    </a:lnTo>
                    <a:lnTo>
                      <a:pt x="16" y="17"/>
                    </a:lnTo>
                    <a:lnTo>
                      <a:pt x="15" y="21"/>
                    </a:lnTo>
                    <a:lnTo>
                      <a:pt x="11" y="22"/>
                    </a:lnTo>
                    <a:lnTo>
                      <a:pt x="9" y="22"/>
                    </a:lnTo>
                    <a:lnTo>
                      <a:pt x="8" y="21"/>
                    </a:lnTo>
                    <a:lnTo>
                      <a:pt x="4" y="15"/>
                    </a:lnTo>
                    <a:lnTo>
                      <a:pt x="3" y="10"/>
                    </a:lnTo>
                    <a:lnTo>
                      <a:pt x="0" y="2"/>
                    </a:lnTo>
                    <a:lnTo>
                      <a:pt x="0" y="1"/>
                    </a:lnTo>
                    <a:lnTo>
                      <a:pt x="3" y="0"/>
                    </a:lnTo>
                    <a:lnTo>
                      <a:pt x="6" y="1"/>
                    </a:lnTo>
                    <a:lnTo>
                      <a:pt x="7"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2" name="Freeform 115"/>
              <p:cNvSpPr>
                <a:spLocks/>
              </p:cNvSpPr>
              <p:nvPr userDrawn="1"/>
            </p:nvSpPr>
            <p:spPr bwMode="auto">
              <a:xfrm>
                <a:off x="160" y="285"/>
                <a:ext cx="4" cy="5"/>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3">
                    <a:moveTo>
                      <a:pt x="1" y="4"/>
                    </a:moveTo>
                    <a:lnTo>
                      <a:pt x="0" y="1"/>
                    </a:lnTo>
                    <a:lnTo>
                      <a:pt x="0" y="0"/>
                    </a:lnTo>
                    <a:lnTo>
                      <a:pt x="1" y="0"/>
                    </a:lnTo>
                    <a:lnTo>
                      <a:pt x="3" y="1"/>
                    </a:lnTo>
                    <a:lnTo>
                      <a:pt x="5" y="1"/>
                    </a:lnTo>
                    <a:lnTo>
                      <a:pt x="9" y="4"/>
                    </a:lnTo>
                    <a:lnTo>
                      <a:pt x="11" y="7"/>
                    </a:lnTo>
                    <a:lnTo>
                      <a:pt x="11" y="9"/>
                    </a:lnTo>
                    <a:lnTo>
                      <a:pt x="11" y="12"/>
                    </a:lnTo>
                    <a:lnTo>
                      <a:pt x="9" y="13"/>
                    </a:lnTo>
                    <a:lnTo>
                      <a:pt x="5" y="10"/>
                    </a:lnTo>
                    <a:lnTo>
                      <a:pt x="4" y="8"/>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3" name="Freeform 116"/>
              <p:cNvSpPr>
                <a:spLocks/>
              </p:cNvSpPr>
              <p:nvPr userDrawn="1"/>
            </p:nvSpPr>
            <p:spPr bwMode="auto">
              <a:xfrm>
                <a:off x="166" y="285"/>
                <a:ext cx="3" cy="5"/>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3">
                    <a:moveTo>
                      <a:pt x="5" y="8"/>
                    </a:moveTo>
                    <a:lnTo>
                      <a:pt x="3" y="12"/>
                    </a:lnTo>
                    <a:lnTo>
                      <a:pt x="1" y="13"/>
                    </a:lnTo>
                    <a:lnTo>
                      <a:pt x="0" y="12"/>
                    </a:lnTo>
                    <a:lnTo>
                      <a:pt x="0" y="8"/>
                    </a:lnTo>
                    <a:lnTo>
                      <a:pt x="0" y="5"/>
                    </a:lnTo>
                    <a:lnTo>
                      <a:pt x="0" y="4"/>
                    </a:lnTo>
                    <a:lnTo>
                      <a:pt x="3" y="3"/>
                    </a:lnTo>
                    <a:lnTo>
                      <a:pt x="7" y="1"/>
                    </a:lnTo>
                    <a:lnTo>
                      <a:pt x="9" y="0"/>
                    </a:lnTo>
                    <a:lnTo>
                      <a:pt x="10" y="0"/>
                    </a:lnTo>
                    <a:lnTo>
                      <a:pt x="10" y="1"/>
                    </a:lnTo>
                    <a:lnTo>
                      <a:pt x="9" y="4"/>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4" name="Freeform 117"/>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5" name="Freeform 118"/>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6" name="Freeform 119"/>
              <p:cNvSpPr>
                <a:spLocks/>
              </p:cNvSpPr>
              <p:nvPr userDrawn="1"/>
            </p:nvSpPr>
            <p:spPr bwMode="auto">
              <a:xfrm>
                <a:off x="264" y="285"/>
                <a:ext cx="4" cy="4"/>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w 10"/>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13">
                    <a:moveTo>
                      <a:pt x="1" y="0"/>
                    </a:moveTo>
                    <a:lnTo>
                      <a:pt x="2" y="1"/>
                    </a:lnTo>
                    <a:lnTo>
                      <a:pt x="6" y="4"/>
                    </a:lnTo>
                    <a:lnTo>
                      <a:pt x="9" y="5"/>
                    </a:lnTo>
                    <a:lnTo>
                      <a:pt x="10" y="6"/>
                    </a:lnTo>
                    <a:lnTo>
                      <a:pt x="10" y="8"/>
                    </a:lnTo>
                    <a:lnTo>
                      <a:pt x="9" y="10"/>
                    </a:lnTo>
                    <a:lnTo>
                      <a:pt x="7" y="13"/>
                    </a:lnTo>
                    <a:lnTo>
                      <a:pt x="6" y="13"/>
                    </a:lnTo>
                    <a:lnTo>
                      <a:pt x="5" y="11"/>
                    </a:lnTo>
                    <a:lnTo>
                      <a:pt x="2" y="8"/>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7" name="Freeform 120"/>
              <p:cNvSpPr>
                <a:spLocks/>
              </p:cNvSpPr>
              <p:nvPr userDrawn="1"/>
            </p:nvSpPr>
            <p:spPr bwMode="auto">
              <a:xfrm>
                <a:off x="269" y="285"/>
                <a:ext cx="4" cy="5"/>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3">
                    <a:moveTo>
                      <a:pt x="9" y="5"/>
                    </a:moveTo>
                    <a:lnTo>
                      <a:pt x="5" y="9"/>
                    </a:lnTo>
                    <a:lnTo>
                      <a:pt x="4" y="13"/>
                    </a:lnTo>
                    <a:lnTo>
                      <a:pt x="2" y="13"/>
                    </a:lnTo>
                    <a:lnTo>
                      <a:pt x="1" y="13"/>
                    </a:lnTo>
                    <a:lnTo>
                      <a:pt x="1" y="12"/>
                    </a:lnTo>
                    <a:lnTo>
                      <a:pt x="0" y="8"/>
                    </a:lnTo>
                    <a:lnTo>
                      <a:pt x="0" y="5"/>
                    </a:lnTo>
                    <a:lnTo>
                      <a:pt x="1" y="4"/>
                    </a:lnTo>
                    <a:lnTo>
                      <a:pt x="5" y="3"/>
                    </a:lnTo>
                    <a:lnTo>
                      <a:pt x="9" y="0"/>
                    </a:lnTo>
                    <a:lnTo>
                      <a:pt x="10" y="0"/>
                    </a:lnTo>
                    <a:lnTo>
                      <a:pt x="12" y="1"/>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8" name="Freeform 121"/>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9" name="Freeform 122"/>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0" name="Freeform 123"/>
              <p:cNvSpPr>
                <a:spLocks/>
              </p:cNvSpPr>
              <p:nvPr userDrawn="1"/>
            </p:nvSpPr>
            <p:spPr bwMode="auto">
              <a:xfrm>
                <a:off x="163" y="188"/>
                <a:ext cx="2"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13">
                    <a:moveTo>
                      <a:pt x="4" y="0"/>
                    </a:moveTo>
                    <a:lnTo>
                      <a:pt x="1" y="0"/>
                    </a:lnTo>
                    <a:lnTo>
                      <a:pt x="1" y="2"/>
                    </a:lnTo>
                    <a:lnTo>
                      <a:pt x="0" y="3"/>
                    </a:lnTo>
                    <a:lnTo>
                      <a:pt x="1" y="7"/>
                    </a:lnTo>
                    <a:lnTo>
                      <a:pt x="3" y="9"/>
                    </a:lnTo>
                    <a:lnTo>
                      <a:pt x="3" y="12"/>
                    </a:lnTo>
                    <a:lnTo>
                      <a:pt x="5" y="13"/>
                    </a:lnTo>
                    <a:lnTo>
                      <a:pt x="6" y="12"/>
                    </a:lnTo>
                    <a:lnTo>
                      <a:pt x="8" y="9"/>
                    </a:lnTo>
                    <a:lnTo>
                      <a:pt x="8" y="5"/>
                    </a:lnTo>
                    <a:lnTo>
                      <a:pt x="8" y="2"/>
                    </a:lnTo>
                    <a:lnTo>
                      <a:pt x="8" y="0"/>
                    </a:lnTo>
                    <a:lnTo>
                      <a:pt x="6"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1" name="Freeform 124"/>
              <p:cNvSpPr>
                <a:spLocks/>
              </p:cNvSpPr>
              <p:nvPr userDrawn="1"/>
            </p:nvSpPr>
            <p:spPr bwMode="auto">
              <a:xfrm>
                <a:off x="269" y="188"/>
                <a:ext cx="3"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w 8"/>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13">
                    <a:moveTo>
                      <a:pt x="2" y="0"/>
                    </a:moveTo>
                    <a:lnTo>
                      <a:pt x="1" y="0"/>
                    </a:lnTo>
                    <a:lnTo>
                      <a:pt x="0" y="2"/>
                    </a:lnTo>
                    <a:lnTo>
                      <a:pt x="0" y="3"/>
                    </a:lnTo>
                    <a:lnTo>
                      <a:pt x="0" y="7"/>
                    </a:lnTo>
                    <a:lnTo>
                      <a:pt x="1" y="9"/>
                    </a:lnTo>
                    <a:lnTo>
                      <a:pt x="1" y="12"/>
                    </a:lnTo>
                    <a:lnTo>
                      <a:pt x="4" y="13"/>
                    </a:lnTo>
                    <a:lnTo>
                      <a:pt x="5" y="12"/>
                    </a:lnTo>
                    <a:lnTo>
                      <a:pt x="6" y="9"/>
                    </a:lnTo>
                    <a:lnTo>
                      <a:pt x="6" y="5"/>
                    </a:lnTo>
                    <a:lnTo>
                      <a:pt x="8" y="2"/>
                    </a:lnTo>
                    <a:lnTo>
                      <a:pt x="6" y="0"/>
                    </a:lnTo>
                    <a:lnTo>
                      <a:pt x="5" y="0"/>
                    </a:lnTo>
                    <a:lnTo>
                      <a:pt x="2"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2" name="Freeform 125"/>
              <p:cNvSpPr>
                <a:spLocks/>
              </p:cNvSpPr>
              <p:nvPr userDrawn="1"/>
            </p:nvSpPr>
            <p:spPr bwMode="auto">
              <a:xfrm>
                <a:off x="163" y="293"/>
                <a:ext cx="3" cy="3"/>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w 8"/>
                  <a:gd name="T13" fmla="*/ 0 h 9"/>
                  <a:gd name="T14" fmla="*/ 0 w 8"/>
                  <a:gd name="T15" fmla="*/ 0 h 9"/>
                  <a:gd name="T16" fmla="*/ 0 w 8"/>
                  <a:gd name="T17" fmla="*/ 0 h 9"/>
                  <a:gd name="T18" fmla="*/ 0 w 8"/>
                  <a:gd name="T19" fmla="*/ 0 h 9"/>
                  <a:gd name="T20" fmla="*/ 0 w 8"/>
                  <a:gd name="T21" fmla="*/ 0 h 9"/>
                  <a:gd name="T22" fmla="*/ 0 w 8"/>
                  <a:gd name="T23" fmla="*/ 0 h 9"/>
                  <a:gd name="T24" fmla="*/ 0 w 8"/>
                  <a:gd name="T25" fmla="*/ 0 h 9"/>
                  <a:gd name="T26" fmla="*/ 0 w 8"/>
                  <a:gd name="T27" fmla="*/ 0 h 9"/>
                  <a:gd name="T28" fmla="*/ 0 w 8"/>
                  <a:gd name="T29" fmla="*/ 0 h 9"/>
                  <a:gd name="T30" fmla="*/ 0 w 8"/>
                  <a:gd name="T31" fmla="*/ 0 h 9"/>
                  <a:gd name="T32" fmla="*/ 0 w 8"/>
                  <a:gd name="T33" fmla="*/ 0 h 9"/>
                  <a:gd name="T34" fmla="*/ 0 w 8"/>
                  <a:gd name="T35" fmla="*/ 0 h 9"/>
                  <a:gd name="T36" fmla="*/ 0 w 8"/>
                  <a:gd name="T37" fmla="*/ 0 h 9"/>
                  <a:gd name="T38" fmla="*/ 0 w 8"/>
                  <a:gd name="T39" fmla="*/ 0 h 9"/>
                  <a:gd name="T40" fmla="*/ 0 w 8"/>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9">
                    <a:moveTo>
                      <a:pt x="4" y="0"/>
                    </a:moveTo>
                    <a:lnTo>
                      <a:pt x="3" y="0"/>
                    </a:lnTo>
                    <a:lnTo>
                      <a:pt x="2" y="0"/>
                    </a:lnTo>
                    <a:lnTo>
                      <a:pt x="0" y="2"/>
                    </a:lnTo>
                    <a:lnTo>
                      <a:pt x="2" y="6"/>
                    </a:lnTo>
                    <a:lnTo>
                      <a:pt x="4" y="9"/>
                    </a:lnTo>
                    <a:lnTo>
                      <a:pt x="5" y="9"/>
                    </a:lnTo>
                    <a:lnTo>
                      <a:pt x="7" y="8"/>
                    </a:lnTo>
                    <a:lnTo>
                      <a:pt x="8" y="4"/>
                    </a:lnTo>
                    <a:lnTo>
                      <a:pt x="8" y="2"/>
                    </a:lnTo>
                    <a:lnTo>
                      <a:pt x="8" y="0"/>
                    </a:lnTo>
                    <a:lnTo>
                      <a:pt x="7"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3" name="Freeform 126"/>
              <p:cNvSpPr>
                <a:spLocks/>
              </p:cNvSpPr>
              <p:nvPr userDrawn="1"/>
            </p:nvSpPr>
            <p:spPr bwMode="auto">
              <a:xfrm>
                <a:off x="267" y="293"/>
                <a:ext cx="2" cy="3"/>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0">
                    <a:moveTo>
                      <a:pt x="0" y="4"/>
                    </a:moveTo>
                    <a:lnTo>
                      <a:pt x="0" y="7"/>
                    </a:lnTo>
                    <a:lnTo>
                      <a:pt x="1" y="9"/>
                    </a:lnTo>
                    <a:lnTo>
                      <a:pt x="2" y="10"/>
                    </a:lnTo>
                    <a:lnTo>
                      <a:pt x="4" y="8"/>
                    </a:lnTo>
                    <a:lnTo>
                      <a:pt x="5" y="4"/>
                    </a:lnTo>
                    <a:lnTo>
                      <a:pt x="6" y="1"/>
                    </a:lnTo>
                    <a:lnTo>
                      <a:pt x="5" y="0"/>
                    </a:lnTo>
                    <a:lnTo>
                      <a:pt x="4" y="0"/>
                    </a:lnTo>
                    <a:lnTo>
                      <a:pt x="2" y="0"/>
                    </a:lnTo>
                    <a:lnTo>
                      <a:pt x="1" y="0"/>
                    </a:lnTo>
                    <a:lnTo>
                      <a:pt x="0" y="0"/>
                    </a:lnTo>
                    <a:lnTo>
                      <a:pt x="0" y="3"/>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4" name="Freeform 127"/>
              <p:cNvSpPr>
                <a:spLocks/>
              </p:cNvSpPr>
              <p:nvPr userDrawn="1"/>
            </p:nvSpPr>
            <p:spPr bwMode="auto">
              <a:xfrm>
                <a:off x="203" y="237"/>
                <a:ext cx="41" cy="43"/>
              </a:xfrm>
              <a:custGeom>
                <a:avLst/>
                <a:gdLst>
                  <a:gd name="T0" fmla="*/ 0 w 122"/>
                  <a:gd name="T1" fmla="*/ 0 h 128"/>
                  <a:gd name="T2" fmla="*/ 0 w 122"/>
                  <a:gd name="T3" fmla="*/ 0 h 128"/>
                  <a:gd name="T4" fmla="*/ 0 w 122"/>
                  <a:gd name="T5" fmla="*/ 0 h 128"/>
                  <a:gd name="T6" fmla="*/ 0 w 122"/>
                  <a:gd name="T7" fmla="*/ 0 h 128"/>
                  <a:gd name="T8" fmla="*/ 0 w 122"/>
                  <a:gd name="T9" fmla="*/ 0 h 128"/>
                  <a:gd name="T10" fmla="*/ 0 w 122"/>
                  <a:gd name="T11" fmla="*/ 0 h 128"/>
                  <a:gd name="T12" fmla="*/ 0 w 122"/>
                  <a:gd name="T13" fmla="*/ 0 h 128"/>
                  <a:gd name="T14" fmla="*/ 0 w 122"/>
                  <a:gd name="T15" fmla="*/ 0 h 128"/>
                  <a:gd name="T16" fmla="*/ 0 w 122"/>
                  <a:gd name="T17" fmla="*/ 0 h 128"/>
                  <a:gd name="T18" fmla="*/ 0 w 122"/>
                  <a:gd name="T19" fmla="*/ 0 h 128"/>
                  <a:gd name="T20" fmla="*/ 0 w 122"/>
                  <a:gd name="T21" fmla="*/ 0 h 128"/>
                  <a:gd name="T22" fmla="*/ 0 w 122"/>
                  <a:gd name="T23" fmla="*/ 0 h 128"/>
                  <a:gd name="T24" fmla="*/ 0 w 122"/>
                  <a:gd name="T25" fmla="*/ 0 h 128"/>
                  <a:gd name="T26" fmla="*/ 0 w 122"/>
                  <a:gd name="T27" fmla="*/ 0 h 128"/>
                  <a:gd name="T28" fmla="*/ 0 w 122"/>
                  <a:gd name="T29" fmla="*/ 0 h 128"/>
                  <a:gd name="T30" fmla="*/ 0 w 122"/>
                  <a:gd name="T31" fmla="*/ 0 h 128"/>
                  <a:gd name="T32" fmla="*/ 0 w 122"/>
                  <a:gd name="T33" fmla="*/ 0 h 128"/>
                  <a:gd name="T34" fmla="*/ 0 w 122"/>
                  <a:gd name="T35" fmla="*/ 0 h 128"/>
                  <a:gd name="T36" fmla="*/ 0 w 122"/>
                  <a:gd name="T37" fmla="*/ 0 h 128"/>
                  <a:gd name="T38" fmla="*/ 0 w 122"/>
                  <a:gd name="T39" fmla="*/ 0 h 128"/>
                  <a:gd name="T40" fmla="*/ 0 w 122"/>
                  <a:gd name="T41" fmla="*/ 0 h 128"/>
                  <a:gd name="T42" fmla="*/ 0 w 122"/>
                  <a:gd name="T43" fmla="*/ 0 h 128"/>
                  <a:gd name="T44" fmla="*/ 0 w 122"/>
                  <a:gd name="T45" fmla="*/ 0 h 128"/>
                  <a:gd name="T46" fmla="*/ 0 w 122"/>
                  <a:gd name="T47" fmla="*/ 0 h 128"/>
                  <a:gd name="T48" fmla="*/ 0 w 122"/>
                  <a:gd name="T49" fmla="*/ 0 h 128"/>
                  <a:gd name="T50" fmla="*/ 0 w 122"/>
                  <a:gd name="T51" fmla="*/ 0 h 128"/>
                  <a:gd name="T52" fmla="*/ 0 w 122"/>
                  <a:gd name="T53" fmla="*/ 0 h 128"/>
                  <a:gd name="T54" fmla="*/ 0 w 122"/>
                  <a:gd name="T55" fmla="*/ 0 h 128"/>
                  <a:gd name="T56" fmla="*/ 0 w 122"/>
                  <a:gd name="T57" fmla="*/ 0 h 128"/>
                  <a:gd name="T58" fmla="*/ 0 w 122"/>
                  <a:gd name="T59" fmla="*/ 0 h 128"/>
                  <a:gd name="T60" fmla="*/ 0 w 122"/>
                  <a:gd name="T61" fmla="*/ 0 h 128"/>
                  <a:gd name="T62" fmla="*/ 0 w 122"/>
                  <a:gd name="T63" fmla="*/ 0 h 128"/>
                  <a:gd name="T64" fmla="*/ 0 w 122"/>
                  <a:gd name="T65" fmla="*/ 0 h 128"/>
                  <a:gd name="T66" fmla="*/ 0 w 122"/>
                  <a:gd name="T67" fmla="*/ 0 h 128"/>
                  <a:gd name="T68" fmla="*/ 0 w 122"/>
                  <a:gd name="T69" fmla="*/ 0 h 128"/>
                  <a:gd name="T70" fmla="*/ 0 w 122"/>
                  <a:gd name="T71" fmla="*/ 0 h 128"/>
                  <a:gd name="T72" fmla="*/ 0 w 122"/>
                  <a:gd name="T73" fmla="*/ 0 h 128"/>
                  <a:gd name="T74" fmla="*/ 0 w 122"/>
                  <a:gd name="T75" fmla="*/ 0 h 128"/>
                  <a:gd name="T76" fmla="*/ 0 w 122"/>
                  <a:gd name="T77" fmla="*/ 0 h 128"/>
                  <a:gd name="T78" fmla="*/ 0 w 122"/>
                  <a:gd name="T79" fmla="*/ 0 h 128"/>
                  <a:gd name="T80" fmla="*/ 0 w 122"/>
                  <a:gd name="T81" fmla="*/ 0 h 128"/>
                  <a:gd name="T82" fmla="*/ 0 w 122"/>
                  <a:gd name="T83" fmla="*/ 0 h 128"/>
                  <a:gd name="T84" fmla="*/ 0 w 122"/>
                  <a:gd name="T85" fmla="*/ 0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 h="128">
                    <a:moveTo>
                      <a:pt x="0" y="5"/>
                    </a:moveTo>
                    <a:lnTo>
                      <a:pt x="18" y="5"/>
                    </a:lnTo>
                    <a:lnTo>
                      <a:pt x="19" y="3"/>
                    </a:lnTo>
                    <a:lnTo>
                      <a:pt x="22" y="1"/>
                    </a:lnTo>
                    <a:lnTo>
                      <a:pt x="23" y="0"/>
                    </a:lnTo>
                    <a:lnTo>
                      <a:pt x="27" y="0"/>
                    </a:lnTo>
                    <a:lnTo>
                      <a:pt x="30" y="0"/>
                    </a:lnTo>
                    <a:lnTo>
                      <a:pt x="32" y="1"/>
                    </a:lnTo>
                    <a:lnTo>
                      <a:pt x="36" y="5"/>
                    </a:lnTo>
                    <a:lnTo>
                      <a:pt x="50" y="5"/>
                    </a:lnTo>
                    <a:lnTo>
                      <a:pt x="53" y="3"/>
                    </a:lnTo>
                    <a:lnTo>
                      <a:pt x="54" y="1"/>
                    </a:lnTo>
                    <a:lnTo>
                      <a:pt x="58" y="0"/>
                    </a:lnTo>
                    <a:lnTo>
                      <a:pt x="61" y="0"/>
                    </a:lnTo>
                    <a:lnTo>
                      <a:pt x="63" y="0"/>
                    </a:lnTo>
                    <a:lnTo>
                      <a:pt x="66" y="1"/>
                    </a:lnTo>
                    <a:lnTo>
                      <a:pt x="69" y="3"/>
                    </a:lnTo>
                    <a:lnTo>
                      <a:pt x="70" y="5"/>
                    </a:lnTo>
                    <a:lnTo>
                      <a:pt x="84" y="5"/>
                    </a:lnTo>
                    <a:lnTo>
                      <a:pt x="88" y="1"/>
                    </a:lnTo>
                    <a:lnTo>
                      <a:pt x="89" y="0"/>
                    </a:lnTo>
                    <a:lnTo>
                      <a:pt x="93" y="0"/>
                    </a:lnTo>
                    <a:lnTo>
                      <a:pt x="98" y="1"/>
                    </a:lnTo>
                    <a:lnTo>
                      <a:pt x="102" y="5"/>
                    </a:lnTo>
                    <a:lnTo>
                      <a:pt x="122" y="5"/>
                    </a:lnTo>
                    <a:lnTo>
                      <a:pt x="122" y="95"/>
                    </a:lnTo>
                    <a:lnTo>
                      <a:pt x="105" y="95"/>
                    </a:lnTo>
                    <a:lnTo>
                      <a:pt x="105" y="128"/>
                    </a:lnTo>
                    <a:lnTo>
                      <a:pt x="85" y="128"/>
                    </a:lnTo>
                    <a:lnTo>
                      <a:pt x="85" y="95"/>
                    </a:lnTo>
                    <a:lnTo>
                      <a:pt x="36" y="95"/>
                    </a:lnTo>
                    <a:lnTo>
                      <a:pt x="36" y="128"/>
                    </a:lnTo>
                    <a:lnTo>
                      <a:pt x="17" y="128"/>
                    </a:lnTo>
                    <a:lnTo>
                      <a:pt x="17" y="93"/>
                    </a:lnTo>
                    <a:lnTo>
                      <a:pt x="0" y="9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5" name="Rectangle 128"/>
              <p:cNvSpPr>
                <a:spLocks noChangeArrowheads="1"/>
              </p:cNvSpPr>
              <p:nvPr userDrawn="1"/>
            </p:nvSpPr>
            <p:spPr bwMode="auto">
              <a:xfrm>
                <a:off x="205" y="241"/>
                <a:ext cx="37" cy="25"/>
              </a:xfrm>
              <a:prstGeom prst="rect">
                <a:avLst/>
              </a:prstGeom>
              <a:solidFill>
                <a:srgbClr val="EF4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196" name="Freeform 129"/>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7" name="Freeform 130"/>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8" name="Freeform 131"/>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9" name="Freeform 132"/>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0" name="Freeform 133"/>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1" name="Freeform 134"/>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2" name="Freeform 135"/>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3" name="Freeform 136"/>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4" name="Freeform 137"/>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5" name="Freeform 138"/>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6" name="Freeform 139"/>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7" name="Freeform 140"/>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8" name="Freeform 141"/>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9" name="Freeform 142"/>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0" name="Freeform 143"/>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1" name="Freeform 144"/>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2" name="Freeform 145"/>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3" name="Freeform 146"/>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4" name="Rectangle 147"/>
              <p:cNvSpPr>
                <a:spLocks noChangeArrowheads="1"/>
              </p:cNvSpPr>
              <p:nvPr userDrawn="1"/>
            </p:nvSpPr>
            <p:spPr bwMode="auto">
              <a:xfrm>
                <a:off x="205" y="243"/>
                <a:ext cx="37"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15" name="Rectangle 148"/>
              <p:cNvSpPr>
                <a:spLocks noChangeArrowheads="1"/>
              </p:cNvSpPr>
              <p:nvPr userDrawn="1"/>
            </p:nvSpPr>
            <p:spPr bwMode="auto">
              <a:xfrm>
                <a:off x="205" y="243"/>
                <a:ext cx="37"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16" name="Freeform 149"/>
              <p:cNvSpPr>
                <a:spLocks/>
              </p:cNvSpPr>
              <p:nvPr userDrawn="1"/>
            </p:nvSpPr>
            <p:spPr bwMode="auto">
              <a:xfrm>
                <a:off x="211"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9" y="3"/>
                    </a:lnTo>
                    <a:lnTo>
                      <a:pt x="8" y="1"/>
                    </a:lnTo>
                    <a:lnTo>
                      <a:pt x="5" y="0"/>
                    </a:lnTo>
                    <a:lnTo>
                      <a:pt x="4" y="1"/>
                    </a:lnTo>
                    <a:lnTo>
                      <a:pt x="2"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7" name="Freeform 150"/>
              <p:cNvSpPr>
                <a:spLocks/>
              </p:cNvSpPr>
              <p:nvPr userDrawn="1"/>
            </p:nvSpPr>
            <p:spPr bwMode="auto">
              <a:xfrm>
                <a:off x="222"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22">
                    <a:moveTo>
                      <a:pt x="0" y="16"/>
                    </a:moveTo>
                    <a:lnTo>
                      <a:pt x="0" y="17"/>
                    </a:lnTo>
                    <a:lnTo>
                      <a:pt x="1" y="21"/>
                    </a:lnTo>
                    <a:lnTo>
                      <a:pt x="5" y="22"/>
                    </a:lnTo>
                    <a:lnTo>
                      <a:pt x="7" y="21"/>
                    </a:lnTo>
                    <a:lnTo>
                      <a:pt x="9" y="17"/>
                    </a:lnTo>
                    <a:lnTo>
                      <a:pt x="9" y="16"/>
                    </a:lnTo>
                    <a:lnTo>
                      <a:pt x="9" y="7"/>
                    </a:lnTo>
                    <a:lnTo>
                      <a:pt x="7" y="3"/>
                    </a:lnTo>
                    <a:lnTo>
                      <a:pt x="6" y="1"/>
                    </a:lnTo>
                    <a:lnTo>
                      <a:pt x="5" y="0"/>
                    </a:lnTo>
                    <a:lnTo>
                      <a:pt x="2" y="1"/>
                    </a:lnTo>
                    <a:lnTo>
                      <a:pt x="1" y="3"/>
                    </a:lnTo>
                    <a:lnTo>
                      <a:pt x="0" y="4"/>
                    </a:lnTo>
                    <a:lnTo>
                      <a:pt x="0" y="7"/>
                    </a:lnTo>
                    <a:lnTo>
                      <a:pt x="0" y="16"/>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8" name="Freeform 151"/>
              <p:cNvSpPr>
                <a:spLocks/>
              </p:cNvSpPr>
              <p:nvPr userDrawn="1"/>
            </p:nvSpPr>
            <p:spPr bwMode="auto">
              <a:xfrm>
                <a:off x="233"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8" y="3"/>
                    </a:lnTo>
                    <a:lnTo>
                      <a:pt x="6" y="1"/>
                    </a:lnTo>
                    <a:lnTo>
                      <a:pt x="5" y="0"/>
                    </a:lnTo>
                    <a:lnTo>
                      <a:pt x="3"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9" name="Rectangle 152"/>
              <p:cNvSpPr>
                <a:spLocks noChangeArrowheads="1"/>
              </p:cNvSpPr>
              <p:nvPr userDrawn="1"/>
            </p:nvSpPr>
            <p:spPr bwMode="auto">
              <a:xfrm>
                <a:off x="210" y="271"/>
                <a:ext cx="3"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20" name="Rectangle 153"/>
              <p:cNvSpPr>
                <a:spLocks noChangeArrowheads="1"/>
              </p:cNvSpPr>
              <p:nvPr userDrawn="1"/>
            </p:nvSpPr>
            <p:spPr bwMode="auto">
              <a:xfrm>
                <a:off x="210" y="276"/>
                <a:ext cx="3"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21" name="Rectangle 154"/>
              <p:cNvSpPr>
                <a:spLocks noChangeArrowheads="1"/>
              </p:cNvSpPr>
              <p:nvPr userDrawn="1"/>
            </p:nvSpPr>
            <p:spPr bwMode="auto">
              <a:xfrm>
                <a:off x="233" y="271"/>
                <a:ext cx="4"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22" name="Rectangle 155"/>
              <p:cNvSpPr>
                <a:spLocks noChangeArrowheads="1"/>
              </p:cNvSpPr>
              <p:nvPr userDrawn="1"/>
            </p:nvSpPr>
            <p:spPr bwMode="auto">
              <a:xfrm>
                <a:off x="233" y="276"/>
                <a:ext cx="4"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23" name="Freeform 156"/>
              <p:cNvSpPr>
                <a:spLocks/>
              </p:cNvSpPr>
              <p:nvPr userDrawn="1"/>
            </p:nvSpPr>
            <p:spPr bwMode="auto">
              <a:xfrm>
                <a:off x="349" y="184"/>
                <a:ext cx="52" cy="50"/>
              </a:xfrm>
              <a:custGeom>
                <a:avLst/>
                <a:gdLst>
                  <a:gd name="T0" fmla="*/ 0 w 157"/>
                  <a:gd name="T1" fmla="*/ 0 h 150"/>
                  <a:gd name="T2" fmla="*/ 0 w 157"/>
                  <a:gd name="T3" fmla="*/ 0 h 150"/>
                  <a:gd name="T4" fmla="*/ 0 w 157"/>
                  <a:gd name="T5" fmla="*/ 0 h 150"/>
                  <a:gd name="T6" fmla="*/ 0 w 157"/>
                  <a:gd name="T7" fmla="*/ 0 h 150"/>
                  <a:gd name="T8" fmla="*/ 0 w 157"/>
                  <a:gd name="T9" fmla="*/ 0 h 150"/>
                  <a:gd name="T10" fmla="*/ 0 w 157"/>
                  <a:gd name="T11" fmla="*/ 0 h 150"/>
                  <a:gd name="T12" fmla="*/ 0 w 157"/>
                  <a:gd name="T13" fmla="*/ 0 h 150"/>
                  <a:gd name="T14" fmla="*/ 0 w 157"/>
                  <a:gd name="T15" fmla="*/ 0 h 150"/>
                  <a:gd name="T16" fmla="*/ 0 w 157"/>
                  <a:gd name="T17" fmla="*/ 0 h 150"/>
                  <a:gd name="T18" fmla="*/ 0 w 157"/>
                  <a:gd name="T19" fmla="*/ 0 h 150"/>
                  <a:gd name="T20" fmla="*/ 0 w 157"/>
                  <a:gd name="T21" fmla="*/ 0 h 150"/>
                  <a:gd name="T22" fmla="*/ 0 w 157"/>
                  <a:gd name="T23" fmla="*/ 0 h 150"/>
                  <a:gd name="T24" fmla="*/ 0 w 157"/>
                  <a:gd name="T25" fmla="*/ 0 h 150"/>
                  <a:gd name="T26" fmla="*/ 0 w 157"/>
                  <a:gd name="T27" fmla="*/ 0 h 150"/>
                  <a:gd name="T28" fmla="*/ 0 w 157"/>
                  <a:gd name="T29" fmla="*/ 0 h 150"/>
                  <a:gd name="T30" fmla="*/ 0 w 157"/>
                  <a:gd name="T31" fmla="*/ 0 h 150"/>
                  <a:gd name="T32" fmla="*/ 0 w 157"/>
                  <a:gd name="T33" fmla="*/ 0 h 150"/>
                  <a:gd name="T34" fmla="*/ 0 w 157"/>
                  <a:gd name="T35" fmla="*/ 0 h 150"/>
                  <a:gd name="T36" fmla="*/ 0 w 157"/>
                  <a:gd name="T37" fmla="*/ 0 h 150"/>
                  <a:gd name="T38" fmla="*/ 0 w 157"/>
                  <a:gd name="T39" fmla="*/ 0 h 150"/>
                  <a:gd name="T40" fmla="*/ 0 w 157"/>
                  <a:gd name="T41" fmla="*/ 0 h 150"/>
                  <a:gd name="T42" fmla="*/ 0 w 157"/>
                  <a:gd name="T43" fmla="*/ 0 h 150"/>
                  <a:gd name="T44" fmla="*/ 0 w 157"/>
                  <a:gd name="T45" fmla="*/ 0 h 150"/>
                  <a:gd name="T46" fmla="*/ 0 w 157"/>
                  <a:gd name="T47" fmla="*/ 0 h 150"/>
                  <a:gd name="T48" fmla="*/ 0 w 157"/>
                  <a:gd name="T49" fmla="*/ 0 h 150"/>
                  <a:gd name="T50" fmla="*/ 0 w 157"/>
                  <a:gd name="T51" fmla="*/ 0 h 150"/>
                  <a:gd name="T52" fmla="*/ 0 w 157"/>
                  <a:gd name="T53" fmla="*/ 0 h 150"/>
                  <a:gd name="T54" fmla="*/ 0 w 157"/>
                  <a:gd name="T55" fmla="*/ 0 h 150"/>
                  <a:gd name="T56" fmla="*/ 0 w 157"/>
                  <a:gd name="T57" fmla="*/ 0 h 150"/>
                  <a:gd name="T58" fmla="*/ 0 w 157"/>
                  <a:gd name="T59" fmla="*/ 0 h 150"/>
                  <a:gd name="T60" fmla="*/ 0 w 157"/>
                  <a:gd name="T61" fmla="*/ 0 h 150"/>
                  <a:gd name="T62" fmla="*/ 0 w 157"/>
                  <a:gd name="T63" fmla="*/ 0 h 150"/>
                  <a:gd name="T64" fmla="*/ 0 w 157"/>
                  <a:gd name="T65" fmla="*/ 0 h 150"/>
                  <a:gd name="T66" fmla="*/ 0 w 157"/>
                  <a:gd name="T67" fmla="*/ 0 h 150"/>
                  <a:gd name="T68" fmla="*/ 0 w 157"/>
                  <a:gd name="T69" fmla="*/ 0 h 150"/>
                  <a:gd name="T70" fmla="*/ 0 w 157"/>
                  <a:gd name="T71" fmla="*/ 0 h 150"/>
                  <a:gd name="T72" fmla="*/ 0 w 157"/>
                  <a:gd name="T73" fmla="*/ 0 h 150"/>
                  <a:gd name="T74" fmla="*/ 0 w 157"/>
                  <a:gd name="T75" fmla="*/ 0 h 150"/>
                  <a:gd name="T76" fmla="*/ 0 w 157"/>
                  <a:gd name="T77" fmla="*/ 0 h 150"/>
                  <a:gd name="T78" fmla="*/ 0 w 157"/>
                  <a:gd name="T79" fmla="*/ 0 h 150"/>
                  <a:gd name="T80" fmla="*/ 0 w 157"/>
                  <a:gd name="T81" fmla="*/ 0 h 150"/>
                  <a:gd name="T82" fmla="*/ 0 w 157"/>
                  <a:gd name="T83" fmla="*/ 0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7" h="150">
                    <a:moveTo>
                      <a:pt x="18" y="20"/>
                    </a:moveTo>
                    <a:lnTo>
                      <a:pt x="18" y="20"/>
                    </a:lnTo>
                    <a:lnTo>
                      <a:pt x="18" y="15"/>
                    </a:lnTo>
                    <a:lnTo>
                      <a:pt x="17" y="13"/>
                    </a:lnTo>
                    <a:lnTo>
                      <a:pt x="15" y="9"/>
                    </a:lnTo>
                    <a:lnTo>
                      <a:pt x="14" y="7"/>
                    </a:lnTo>
                    <a:lnTo>
                      <a:pt x="9" y="6"/>
                    </a:lnTo>
                    <a:lnTo>
                      <a:pt x="2" y="5"/>
                    </a:lnTo>
                    <a:lnTo>
                      <a:pt x="0" y="5"/>
                    </a:lnTo>
                    <a:lnTo>
                      <a:pt x="0" y="0"/>
                    </a:lnTo>
                    <a:lnTo>
                      <a:pt x="33" y="0"/>
                    </a:lnTo>
                    <a:lnTo>
                      <a:pt x="66" y="0"/>
                    </a:lnTo>
                    <a:lnTo>
                      <a:pt x="66" y="5"/>
                    </a:lnTo>
                    <a:lnTo>
                      <a:pt x="63" y="5"/>
                    </a:lnTo>
                    <a:lnTo>
                      <a:pt x="57" y="6"/>
                    </a:lnTo>
                    <a:lnTo>
                      <a:pt x="52" y="7"/>
                    </a:lnTo>
                    <a:lnTo>
                      <a:pt x="49" y="9"/>
                    </a:lnTo>
                    <a:lnTo>
                      <a:pt x="48" y="13"/>
                    </a:lnTo>
                    <a:lnTo>
                      <a:pt x="46" y="15"/>
                    </a:lnTo>
                    <a:lnTo>
                      <a:pt x="45" y="20"/>
                    </a:lnTo>
                    <a:lnTo>
                      <a:pt x="45" y="94"/>
                    </a:lnTo>
                    <a:lnTo>
                      <a:pt x="46" y="103"/>
                    </a:lnTo>
                    <a:lnTo>
                      <a:pt x="48" y="112"/>
                    </a:lnTo>
                    <a:lnTo>
                      <a:pt x="50" y="120"/>
                    </a:lnTo>
                    <a:lnTo>
                      <a:pt x="54" y="127"/>
                    </a:lnTo>
                    <a:lnTo>
                      <a:pt x="59" y="132"/>
                    </a:lnTo>
                    <a:lnTo>
                      <a:pt x="67" y="137"/>
                    </a:lnTo>
                    <a:lnTo>
                      <a:pt x="76" y="138"/>
                    </a:lnTo>
                    <a:lnTo>
                      <a:pt x="87" y="140"/>
                    </a:lnTo>
                    <a:lnTo>
                      <a:pt x="96" y="138"/>
                    </a:lnTo>
                    <a:lnTo>
                      <a:pt x="105" y="137"/>
                    </a:lnTo>
                    <a:lnTo>
                      <a:pt x="111" y="133"/>
                    </a:lnTo>
                    <a:lnTo>
                      <a:pt x="116" y="127"/>
                    </a:lnTo>
                    <a:lnTo>
                      <a:pt x="122" y="120"/>
                    </a:lnTo>
                    <a:lnTo>
                      <a:pt x="124" y="112"/>
                    </a:lnTo>
                    <a:lnTo>
                      <a:pt x="125" y="103"/>
                    </a:lnTo>
                    <a:lnTo>
                      <a:pt x="127" y="93"/>
                    </a:lnTo>
                    <a:lnTo>
                      <a:pt x="127" y="20"/>
                    </a:lnTo>
                    <a:lnTo>
                      <a:pt x="125" y="15"/>
                    </a:lnTo>
                    <a:lnTo>
                      <a:pt x="125" y="13"/>
                    </a:lnTo>
                    <a:lnTo>
                      <a:pt x="123" y="9"/>
                    </a:lnTo>
                    <a:lnTo>
                      <a:pt x="122" y="7"/>
                    </a:lnTo>
                    <a:lnTo>
                      <a:pt x="116" y="6"/>
                    </a:lnTo>
                    <a:lnTo>
                      <a:pt x="111" y="5"/>
                    </a:lnTo>
                    <a:lnTo>
                      <a:pt x="107" y="5"/>
                    </a:lnTo>
                    <a:lnTo>
                      <a:pt x="107" y="0"/>
                    </a:lnTo>
                    <a:lnTo>
                      <a:pt x="132" y="0"/>
                    </a:lnTo>
                    <a:lnTo>
                      <a:pt x="157" y="0"/>
                    </a:lnTo>
                    <a:lnTo>
                      <a:pt x="157" y="5"/>
                    </a:lnTo>
                    <a:lnTo>
                      <a:pt x="153" y="5"/>
                    </a:lnTo>
                    <a:lnTo>
                      <a:pt x="149" y="6"/>
                    </a:lnTo>
                    <a:lnTo>
                      <a:pt x="144" y="7"/>
                    </a:lnTo>
                    <a:lnTo>
                      <a:pt x="142" y="9"/>
                    </a:lnTo>
                    <a:lnTo>
                      <a:pt x="141" y="13"/>
                    </a:lnTo>
                    <a:lnTo>
                      <a:pt x="140" y="15"/>
                    </a:lnTo>
                    <a:lnTo>
                      <a:pt x="140" y="20"/>
                    </a:lnTo>
                    <a:lnTo>
                      <a:pt x="140" y="89"/>
                    </a:lnTo>
                    <a:lnTo>
                      <a:pt x="138" y="105"/>
                    </a:lnTo>
                    <a:lnTo>
                      <a:pt x="135" y="119"/>
                    </a:lnTo>
                    <a:lnTo>
                      <a:pt x="129" y="129"/>
                    </a:lnTo>
                    <a:lnTo>
                      <a:pt x="123" y="137"/>
                    </a:lnTo>
                    <a:lnTo>
                      <a:pt x="114" y="143"/>
                    </a:lnTo>
                    <a:lnTo>
                      <a:pt x="105" y="147"/>
                    </a:lnTo>
                    <a:lnTo>
                      <a:pt x="93" y="150"/>
                    </a:lnTo>
                    <a:lnTo>
                      <a:pt x="81" y="150"/>
                    </a:lnTo>
                    <a:lnTo>
                      <a:pt x="67" y="150"/>
                    </a:lnTo>
                    <a:lnTo>
                      <a:pt x="55" y="147"/>
                    </a:lnTo>
                    <a:lnTo>
                      <a:pt x="44" y="143"/>
                    </a:lnTo>
                    <a:lnTo>
                      <a:pt x="35" y="138"/>
                    </a:lnTo>
                    <a:lnTo>
                      <a:pt x="28" y="130"/>
                    </a:lnTo>
                    <a:lnTo>
                      <a:pt x="23" y="121"/>
                    </a:lnTo>
                    <a:lnTo>
                      <a:pt x="19" y="111"/>
                    </a:lnTo>
                    <a:lnTo>
                      <a:pt x="18" y="98"/>
                    </a:lnTo>
                    <a:lnTo>
                      <a:pt x="1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4" name="Freeform 157"/>
              <p:cNvSpPr>
                <a:spLocks/>
              </p:cNvSpPr>
              <p:nvPr userDrawn="1"/>
            </p:nvSpPr>
            <p:spPr bwMode="auto">
              <a:xfrm>
                <a:off x="408" y="184"/>
                <a:ext cx="57" cy="50"/>
              </a:xfrm>
              <a:custGeom>
                <a:avLst/>
                <a:gdLst>
                  <a:gd name="T0" fmla="*/ 0 w 171"/>
                  <a:gd name="T1" fmla="*/ 0 h 150"/>
                  <a:gd name="T2" fmla="*/ 0 w 171"/>
                  <a:gd name="T3" fmla="*/ 0 h 150"/>
                  <a:gd name="T4" fmla="*/ 0 w 171"/>
                  <a:gd name="T5" fmla="*/ 0 h 150"/>
                  <a:gd name="T6" fmla="*/ 0 w 171"/>
                  <a:gd name="T7" fmla="*/ 0 h 150"/>
                  <a:gd name="T8" fmla="*/ 0 w 171"/>
                  <a:gd name="T9" fmla="*/ 0 h 150"/>
                  <a:gd name="T10" fmla="*/ 0 w 171"/>
                  <a:gd name="T11" fmla="*/ 0 h 150"/>
                  <a:gd name="T12" fmla="*/ 0 w 171"/>
                  <a:gd name="T13" fmla="*/ 0 h 150"/>
                  <a:gd name="T14" fmla="*/ 0 w 171"/>
                  <a:gd name="T15" fmla="*/ 0 h 150"/>
                  <a:gd name="T16" fmla="*/ 0 w 171"/>
                  <a:gd name="T17" fmla="*/ 0 h 150"/>
                  <a:gd name="T18" fmla="*/ 0 w 171"/>
                  <a:gd name="T19" fmla="*/ 0 h 150"/>
                  <a:gd name="T20" fmla="*/ 0 w 171"/>
                  <a:gd name="T21" fmla="*/ 0 h 150"/>
                  <a:gd name="T22" fmla="*/ 0 w 171"/>
                  <a:gd name="T23" fmla="*/ 0 h 150"/>
                  <a:gd name="T24" fmla="*/ 0 w 171"/>
                  <a:gd name="T25" fmla="*/ 0 h 150"/>
                  <a:gd name="T26" fmla="*/ 0 w 171"/>
                  <a:gd name="T27" fmla="*/ 0 h 150"/>
                  <a:gd name="T28" fmla="*/ 0 w 171"/>
                  <a:gd name="T29" fmla="*/ 0 h 150"/>
                  <a:gd name="T30" fmla="*/ 0 w 171"/>
                  <a:gd name="T31" fmla="*/ 0 h 150"/>
                  <a:gd name="T32" fmla="*/ 0 w 171"/>
                  <a:gd name="T33" fmla="*/ 0 h 150"/>
                  <a:gd name="T34" fmla="*/ 0 w 171"/>
                  <a:gd name="T35" fmla="*/ 0 h 150"/>
                  <a:gd name="T36" fmla="*/ 0 w 171"/>
                  <a:gd name="T37" fmla="*/ 0 h 150"/>
                  <a:gd name="T38" fmla="*/ 0 w 171"/>
                  <a:gd name="T39" fmla="*/ 0 h 150"/>
                  <a:gd name="T40" fmla="*/ 0 w 171"/>
                  <a:gd name="T41" fmla="*/ 0 h 150"/>
                  <a:gd name="T42" fmla="*/ 0 w 171"/>
                  <a:gd name="T43" fmla="*/ 0 h 150"/>
                  <a:gd name="T44" fmla="*/ 0 w 171"/>
                  <a:gd name="T45" fmla="*/ 0 h 150"/>
                  <a:gd name="T46" fmla="*/ 0 w 171"/>
                  <a:gd name="T47" fmla="*/ 0 h 150"/>
                  <a:gd name="T48" fmla="*/ 0 w 171"/>
                  <a:gd name="T49" fmla="*/ 0 h 150"/>
                  <a:gd name="T50" fmla="*/ 0 w 171"/>
                  <a:gd name="T51" fmla="*/ 0 h 150"/>
                  <a:gd name="T52" fmla="*/ 0 w 171"/>
                  <a:gd name="T53" fmla="*/ 0 h 150"/>
                  <a:gd name="T54" fmla="*/ 0 w 171"/>
                  <a:gd name="T55" fmla="*/ 0 h 150"/>
                  <a:gd name="T56" fmla="*/ 0 w 171"/>
                  <a:gd name="T57" fmla="*/ 0 h 150"/>
                  <a:gd name="T58" fmla="*/ 0 w 171"/>
                  <a:gd name="T59" fmla="*/ 0 h 150"/>
                  <a:gd name="T60" fmla="*/ 0 w 171"/>
                  <a:gd name="T61" fmla="*/ 0 h 150"/>
                  <a:gd name="T62" fmla="*/ 0 w 171"/>
                  <a:gd name="T63" fmla="*/ 0 h 150"/>
                  <a:gd name="T64" fmla="*/ 0 w 171"/>
                  <a:gd name="T65" fmla="*/ 0 h 150"/>
                  <a:gd name="T66" fmla="*/ 0 w 171"/>
                  <a:gd name="T67" fmla="*/ 0 h 150"/>
                  <a:gd name="T68" fmla="*/ 0 w 171"/>
                  <a:gd name="T69" fmla="*/ 0 h 150"/>
                  <a:gd name="T70" fmla="*/ 0 w 171"/>
                  <a:gd name="T71" fmla="*/ 0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1" h="150">
                    <a:moveTo>
                      <a:pt x="137" y="106"/>
                    </a:moveTo>
                    <a:lnTo>
                      <a:pt x="139" y="105"/>
                    </a:lnTo>
                    <a:lnTo>
                      <a:pt x="139" y="26"/>
                    </a:lnTo>
                    <a:lnTo>
                      <a:pt x="137" y="19"/>
                    </a:lnTo>
                    <a:lnTo>
                      <a:pt x="136" y="15"/>
                    </a:lnTo>
                    <a:lnTo>
                      <a:pt x="134" y="11"/>
                    </a:lnTo>
                    <a:lnTo>
                      <a:pt x="131" y="9"/>
                    </a:lnTo>
                    <a:lnTo>
                      <a:pt x="126" y="6"/>
                    </a:lnTo>
                    <a:lnTo>
                      <a:pt x="119" y="5"/>
                    </a:lnTo>
                    <a:lnTo>
                      <a:pt x="115" y="5"/>
                    </a:lnTo>
                    <a:lnTo>
                      <a:pt x="115" y="0"/>
                    </a:lnTo>
                    <a:lnTo>
                      <a:pt x="145" y="0"/>
                    </a:lnTo>
                    <a:lnTo>
                      <a:pt x="171" y="0"/>
                    </a:lnTo>
                    <a:lnTo>
                      <a:pt x="171" y="5"/>
                    </a:lnTo>
                    <a:lnTo>
                      <a:pt x="167" y="5"/>
                    </a:lnTo>
                    <a:lnTo>
                      <a:pt x="161" y="6"/>
                    </a:lnTo>
                    <a:lnTo>
                      <a:pt x="158" y="7"/>
                    </a:lnTo>
                    <a:lnTo>
                      <a:pt x="154" y="10"/>
                    </a:lnTo>
                    <a:lnTo>
                      <a:pt x="153" y="13"/>
                    </a:lnTo>
                    <a:lnTo>
                      <a:pt x="150" y="18"/>
                    </a:lnTo>
                    <a:lnTo>
                      <a:pt x="149" y="24"/>
                    </a:lnTo>
                    <a:lnTo>
                      <a:pt x="149" y="32"/>
                    </a:lnTo>
                    <a:lnTo>
                      <a:pt x="149" y="129"/>
                    </a:lnTo>
                    <a:lnTo>
                      <a:pt x="149" y="140"/>
                    </a:lnTo>
                    <a:lnTo>
                      <a:pt x="150" y="150"/>
                    </a:lnTo>
                    <a:lnTo>
                      <a:pt x="141" y="150"/>
                    </a:lnTo>
                    <a:lnTo>
                      <a:pt x="32" y="28"/>
                    </a:lnTo>
                    <a:lnTo>
                      <a:pt x="32" y="116"/>
                    </a:lnTo>
                    <a:lnTo>
                      <a:pt x="34" y="128"/>
                    </a:lnTo>
                    <a:lnTo>
                      <a:pt x="35" y="132"/>
                    </a:lnTo>
                    <a:lnTo>
                      <a:pt x="36" y="136"/>
                    </a:lnTo>
                    <a:lnTo>
                      <a:pt x="39" y="138"/>
                    </a:lnTo>
                    <a:lnTo>
                      <a:pt x="43" y="140"/>
                    </a:lnTo>
                    <a:lnTo>
                      <a:pt x="47" y="141"/>
                    </a:lnTo>
                    <a:lnTo>
                      <a:pt x="53" y="141"/>
                    </a:lnTo>
                    <a:lnTo>
                      <a:pt x="56" y="141"/>
                    </a:lnTo>
                    <a:lnTo>
                      <a:pt x="56" y="147"/>
                    </a:lnTo>
                    <a:lnTo>
                      <a:pt x="29" y="146"/>
                    </a:lnTo>
                    <a:lnTo>
                      <a:pt x="0" y="147"/>
                    </a:lnTo>
                    <a:lnTo>
                      <a:pt x="0" y="141"/>
                    </a:lnTo>
                    <a:lnTo>
                      <a:pt x="3" y="141"/>
                    </a:lnTo>
                    <a:lnTo>
                      <a:pt x="8" y="141"/>
                    </a:lnTo>
                    <a:lnTo>
                      <a:pt x="12" y="140"/>
                    </a:lnTo>
                    <a:lnTo>
                      <a:pt x="16" y="137"/>
                    </a:lnTo>
                    <a:lnTo>
                      <a:pt x="18" y="133"/>
                    </a:lnTo>
                    <a:lnTo>
                      <a:pt x="19" y="129"/>
                    </a:lnTo>
                    <a:lnTo>
                      <a:pt x="21" y="125"/>
                    </a:lnTo>
                    <a:lnTo>
                      <a:pt x="22" y="114"/>
                    </a:lnTo>
                    <a:lnTo>
                      <a:pt x="22" y="24"/>
                    </a:lnTo>
                    <a:lnTo>
                      <a:pt x="22" y="20"/>
                    </a:lnTo>
                    <a:lnTo>
                      <a:pt x="21" y="16"/>
                    </a:lnTo>
                    <a:lnTo>
                      <a:pt x="18" y="13"/>
                    </a:lnTo>
                    <a:lnTo>
                      <a:pt x="16" y="10"/>
                    </a:lnTo>
                    <a:lnTo>
                      <a:pt x="9" y="6"/>
                    </a:lnTo>
                    <a:lnTo>
                      <a:pt x="3" y="5"/>
                    </a:lnTo>
                    <a:lnTo>
                      <a:pt x="0" y="5"/>
                    </a:lnTo>
                    <a:lnTo>
                      <a:pt x="0" y="0"/>
                    </a:lnTo>
                    <a:lnTo>
                      <a:pt x="25" y="0"/>
                    </a:lnTo>
                    <a:lnTo>
                      <a:pt x="43" y="0"/>
                    </a:lnTo>
                    <a:lnTo>
                      <a:pt x="137"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5" name="Freeform 158"/>
              <p:cNvSpPr>
                <a:spLocks/>
              </p:cNvSpPr>
              <p:nvPr userDrawn="1"/>
            </p:nvSpPr>
            <p:spPr bwMode="auto">
              <a:xfrm>
                <a:off x="472"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6" name="Freeform 159"/>
              <p:cNvSpPr>
                <a:spLocks/>
              </p:cNvSpPr>
              <p:nvPr userDrawn="1"/>
            </p:nvSpPr>
            <p:spPr bwMode="auto">
              <a:xfrm>
                <a:off x="497" y="183"/>
                <a:ext cx="50" cy="51"/>
              </a:xfrm>
              <a:custGeom>
                <a:avLst/>
                <a:gdLst>
                  <a:gd name="T0" fmla="*/ 0 w 151"/>
                  <a:gd name="T1" fmla="*/ 0 h 152"/>
                  <a:gd name="T2" fmla="*/ 0 w 151"/>
                  <a:gd name="T3" fmla="*/ 0 h 152"/>
                  <a:gd name="T4" fmla="*/ 0 w 151"/>
                  <a:gd name="T5" fmla="*/ 0 h 152"/>
                  <a:gd name="T6" fmla="*/ 0 w 151"/>
                  <a:gd name="T7" fmla="*/ 0 h 152"/>
                  <a:gd name="T8" fmla="*/ 0 w 151"/>
                  <a:gd name="T9" fmla="*/ 0 h 152"/>
                  <a:gd name="T10" fmla="*/ 0 w 151"/>
                  <a:gd name="T11" fmla="*/ 0 h 152"/>
                  <a:gd name="T12" fmla="*/ 0 w 151"/>
                  <a:gd name="T13" fmla="*/ 0 h 152"/>
                  <a:gd name="T14" fmla="*/ 0 w 151"/>
                  <a:gd name="T15" fmla="*/ 0 h 152"/>
                  <a:gd name="T16" fmla="*/ 0 w 151"/>
                  <a:gd name="T17" fmla="*/ 0 h 152"/>
                  <a:gd name="T18" fmla="*/ 0 w 151"/>
                  <a:gd name="T19" fmla="*/ 0 h 152"/>
                  <a:gd name="T20" fmla="*/ 0 w 151"/>
                  <a:gd name="T21" fmla="*/ 0 h 152"/>
                  <a:gd name="T22" fmla="*/ 0 w 151"/>
                  <a:gd name="T23" fmla="*/ 0 h 152"/>
                  <a:gd name="T24" fmla="*/ 0 w 151"/>
                  <a:gd name="T25" fmla="*/ 0 h 152"/>
                  <a:gd name="T26" fmla="*/ 0 w 151"/>
                  <a:gd name="T27" fmla="*/ 0 h 152"/>
                  <a:gd name="T28" fmla="*/ 0 w 151"/>
                  <a:gd name="T29" fmla="*/ 0 h 152"/>
                  <a:gd name="T30" fmla="*/ 0 w 151"/>
                  <a:gd name="T31" fmla="*/ 0 h 152"/>
                  <a:gd name="T32" fmla="*/ 0 w 151"/>
                  <a:gd name="T33" fmla="*/ 0 h 152"/>
                  <a:gd name="T34" fmla="*/ 0 w 151"/>
                  <a:gd name="T35" fmla="*/ 0 h 152"/>
                  <a:gd name="T36" fmla="*/ 0 w 151"/>
                  <a:gd name="T37" fmla="*/ 0 h 152"/>
                  <a:gd name="T38" fmla="*/ 0 w 151"/>
                  <a:gd name="T39" fmla="*/ 0 h 152"/>
                  <a:gd name="T40" fmla="*/ 0 w 151"/>
                  <a:gd name="T41" fmla="*/ 0 h 152"/>
                  <a:gd name="T42" fmla="*/ 0 w 151"/>
                  <a:gd name="T43" fmla="*/ 0 h 152"/>
                  <a:gd name="T44" fmla="*/ 0 w 151"/>
                  <a:gd name="T45" fmla="*/ 0 h 152"/>
                  <a:gd name="T46" fmla="*/ 0 w 151"/>
                  <a:gd name="T47" fmla="*/ 0 h 152"/>
                  <a:gd name="T48" fmla="*/ 0 w 151"/>
                  <a:gd name="T49" fmla="*/ 0 h 152"/>
                  <a:gd name="T50" fmla="*/ 0 w 151"/>
                  <a:gd name="T51" fmla="*/ 0 h 152"/>
                  <a:gd name="T52" fmla="*/ 0 w 151"/>
                  <a:gd name="T53" fmla="*/ 0 h 152"/>
                  <a:gd name="T54" fmla="*/ 0 w 151"/>
                  <a:gd name="T55" fmla="*/ 0 h 152"/>
                  <a:gd name="T56" fmla="*/ 0 w 151"/>
                  <a:gd name="T57" fmla="*/ 0 h 152"/>
                  <a:gd name="T58" fmla="*/ 0 w 151"/>
                  <a:gd name="T59" fmla="*/ 0 h 152"/>
                  <a:gd name="T60" fmla="*/ 0 w 151"/>
                  <a:gd name="T61" fmla="*/ 0 h 152"/>
                  <a:gd name="T62" fmla="*/ 0 w 151"/>
                  <a:gd name="T63" fmla="*/ 0 h 152"/>
                  <a:gd name="T64" fmla="*/ 0 w 151"/>
                  <a:gd name="T65" fmla="*/ 0 h 152"/>
                  <a:gd name="T66" fmla="*/ 0 w 151"/>
                  <a:gd name="T67" fmla="*/ 0 h 152"/>
                  <a:gd name="T68" fmla="*/ 0 w 151"/>
                  <a:gd name="T69" fmla="*/ 0 h 152"/>
                  <a:gd name="T70" fmla="*/ 0 w 151"/>
                  <a:gd name="T71" fmla="*/ 0 h 152"/>
                  <a:gd name="T72" fmla="*/ 0 w 151"/>
                  <a:gd name="T73" fmla="*/ 0 h 152"/>
                  <a:gd name="T74" fmla="*/ 0 w 151"/>
                  <a:gd name="T75" fmla="*/ 0 h 152"/>
                  <a:gd name="T76" fmla="*/ 0 w 151"/>
                  <a:gd name="T77" fmla="*/ 0 h 152"/>
                  <a:gd name="T78" fmla="*/ 0 w 151"/>
                  <a:gd name="T79" fmla="*/ 0 h 152"/>
                  <a:gd name="T80" fmla="*/ 0 w 151"/>
                  <a:gd name="T81" fmla="*/ 0 h 152"/>
                  <a:gd name="T82" fmla="*/ 0 w 151"/>
                  <a:gd name="T83" fmla="*/ 0 h 152"/>
                  <a:gd name="T84" fmla="*/ 0 w 151"/>
                  <a:gd name="T85" fmla="*/ 0 h 152"/>
                  <a:gd name="T86" fmla="*/ 0 w 151"/>
                  <a:gd name="T87" fmla="*/ 0 h 152"/>
                  <a:gd name="T88" fmla="*/ 0 w 151"/>
                  <a:gd name="T89" fmla="*/ 0 h 152"/>
                  <a:gd name="T90" fmla="*/ 0 w 151"/>
                  <a:gd name="T91" fmla="*/ 0 h 152"/>
                  <a:gd name="T92" fmla="*/ 0 w 151"/>
                  <a:gd name="T93" fmla="*/ 0 h 152"/>
                  <a:gd name="T94" fmla="*/ 0 w 151"/>
                  <a:gd name="T95" fmla="*/ 0 h 152"/>
                  <a:gd name="T96" fmla="*/ 0 w 151"/>
                  <a:gd name="T97" fmla="*/ 0 h 152"/>
                  <a:gd name="T98" fmla="*/ 0 w 151"/>
                  <a:gd name="T99" fmla="*/ 0 h 152"/>
                  <a:gd name="T100" fmla="*/ 0 w 151"/>
                  <a:gd name="T101" fmla="*/ 0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1" h="152">
                    <a:moveTo>
                      <a:pt x="64" y="7"/>
                    </a:moveTo>
                    <a:lnTo>
                      <a:pt x="59" y="7"/>
                    </a:lnTo>
                    <a:lnTo>
                      <a:pt x="55" y="8"/>
                    </a:lnTo>
                    <a:lnTo>
                      <a:pt x="51" y="9"/>
                    </a:lnTo>
                    <a:lnTo>
                      <a:pt x="48" y="11"/>
                    </a:lnTo>
                    <a:lnTo>
                      <a:pt x="48" y="13"/>
                    </a:lnTo>
                    <a:lnTo>
                      <a:pt x="50" y="20"/>
                    </a:lnTo>
                    <a:lnTo>
                      <a:pt x="86" y="114"/>
                    </a:lnTo>
                    <a:lnTo>
                      <a:pt x="87" y="114"/>
                    </a:lnTo>
                    <a:lnTo>
                      <a:pt x="121" y="26"/>
                    </a:lnTo>
                    <a:lnTo>
                      <a:pt x="124" y="18"/>
                    </a:lnTo>
                    <a:lnTo>
                      <a:pt x="124" y="15"/>
                    </a:lnTo>
                    <a:lnTo>
                      <a:pt x="122" y="11"/>
                    </a:lnTo>
                    <a:lnTo>
                      <a:pt x="120" y="8"/>
                    </a:lnTo>
                    <a:lnTo>
                      <a:pt x="114" y="8"/>
                    </a:lnTo>
                    <a:lnTo>
                      <a:pt x="109" y="7"/>
                    </a:lnTo>
                    <a:lnTo>
                      <a:pt x="107" y="7"/>
                    </a:lnTo>
                    <a:lnTo>
                      <a:pt x="107" y="0"/>
                    </a:lnTo>
                    <a:lnTo>
                      <a:pt x="131" y="2"/>
                    </a:lnTo>
                    <a:lnTo>
                      <a:pt x="151" y="0"/>
                    </a:lnTo>
                    <a:lnTo>
                      <a:pt x="151" y="7"/>
                    </a:lnTo>
                    <a:lnTo>
                      <a:pt x="148" y="7"/>
                    </a:lnTo>
                    <a:lnTo>
                      <a:pt x="146" y="8"/>
                    </a:lnTo>
                    <a:lnTo>
                      <a:pt x="143" y="8"/>
                    </a:lnTo>
                    <a:lnTo>
                      <a:pt x="139" y="11"/>
                    </a:lnTo>
                    <a:lnTo>
                      <a:pt x="137" y="15"/>
                    </a:lnTo>
                    <a:lnTo>
                      <a:pt x="91" y="131"/>
                    </a:lnTo>
                    <a:lnTo>
                      <a:pt x="82" y="152"/>
                    </a:lnTo>
                    <a:lnTo>
                      <a:pt x="74" y="152"/>
                    </a:lnTo>
                    <a:lnTo>
                      <a:pt x="20" y="20"/>
                    </a:lnTo>
                    <a:lnTo>
                      <a:pt x="17" y="13"/>
                    </a:lnTo>
                    <a:lnTo>
                      <a:pt x="13" y="9"/>
                    </a:lnTo>
                    <a:lnTo>
                      <a:pt x="8" y="8"/>
                    </a:lnTo>
                    <a:lnTo>
                      <a:pt x="2" y="7"/>
                    </a:lnTo>
                    <a:lnTo>
                      <a:pt x="0" y="7"/>
                    </a:lnTo>
                    <a:lnTo>
                      <a:pt x="0" y="0"/>
                    </a:lnTo>
                    <a:lnTo>
                      <a:pt x="33" y="2"/>
                    </a:lnTo>
                    <a:lnTo>
                      <a:pt x="64" y="0"/>
                    </a:lnTo>
                    <a:lnTo>
                      <a:pt x="6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7" name="Freeform 160"/>
              <p:cNvSpPr>
                <a:spLocks/>
              </p:cNvSpPr>
              <p:nvPr userDrawn="1"/>
            </p:nvSpPr>
            <p:spPr bwMode="auto">
              <a:xfrm>
                <a:off x="550"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5" y="139"/>
                    </a:lnTo>
                    <a:lnTo>
                      <a:pt x="18" y="138"/>
                    </a:lnTo>
                    <a:lnTo>
                      <a:pt x="18" y="134"/>
                    </a:lnTo>
                    <a:lnTo>
                      <a:pt x="19" y="131"/>
                    </a:lnTo>
                    <a:lnTo>
                      <a:pt x="19" y="20"/>
                    </a:lnTo>
                    <a:lnTo>
                      <a:pt x="18" y="16"/>
                    </a:lnTo>
                    <a:lnTo>
                      <a:pt x="18" y="13"/>
                    </a:lnTo>
                    <a:lnTo>
                      <a:pt x="15" y="11"/>
                    </a:lnTo>
                    <a:lnTo>
                      <a:pt x="14" y="9"/>
                    </a:lnTo>
                    <a:lnTo>
                      <a:pt x="9" y="8"/>
                    </a:lnTo>
                    <a:lnTo>
                      <a:pt x="4" y="7"/>
                    </a:lnTo>
                    <a:lnTo>
                      <a:pt x="0" y="7"/>
                    </a:lnTo>
                    <a:lnTo>
                      <a:pt x="0" y="0"/>
                    </a:lnTo>
                    <a:lnTo>
                      <a:pt x="53" y="2"/>
                    </a:lnTo>
                    <a:lnTo>
                      <a:pt x="107" y="0"/>
                    </a:lnTo>
                    <a:lnTo>
                      <a:pt x="107" y="17"/>
                    </a:lnTo>
                    <a:lnTo>
                      <a:pt x="107" y="34"/>
                    </a:lnTo>
                    <a:lnTo>
                      <a:pt x="101" y="35"/>
                    </a:lnTo>
                    <a:lnTo>
                      <a:pt x="100" y="25"/>
                    </a:lnTo>
                    <a:lnTo>
                      <a:pt x="98" y="21"/>
                    </a:lnTo>
                    <a:lnTo>
                      <a:pt x="97" y="17"/>
                    </a:lnTo>
                    <a:lnTo>
                      <a:pt x="93" y="15"/>
                    </a:lnTo>
                    <a:lnTo>
                      <a:pt x="89" y="12"/>
                    </a:lnTo>
                    <a:lnTo>
                      <a:pt x="83" y="11"/>
                    </a:lnTo>
                    <a:lnTo>
                      <a:pt x="75" y="11"/>
                    </a:lnTo>
                    <a:lnTo>
                      <a:pt x="47" y="11"/>
                    </a:lnTo>
                    <a:lnTo>
                      <a:pt x="47" y="66"/>
                    </a:lnTo>
                    <a:lnTo>
                      <a:pt x="71" y="66"/>
                    </a:lnTo>
                    <a:lnTo>
                      <a:pt x="76" y="65"/>
                    </a:lnTo>
                    <a:lnTo>
                      <a:pt x="79" y="65"/>
                    </a:lnTo>
                    <a:lnTo>
                      <a:pt x="82" y="62"/>
                    </a:lnTo>
                    <a:lnTo>
                      <a:pt x="84" y="61"/>
                    </a:lnTo>
                    <a:lnTo>
                      <a:pt x="87" y="55"/>
                    </a:lnTo>
                    <a:lnTo>
                      <a:pt x="88" y="47"/>
                    </a:lnTo>
                    <a:lnTo>
                      <a:pt x="94" y="47"/>
                    </a:lnTo>
                    <a:lnTo>
                      <a:pt x="94" y="72"/>
                    </a:lnTo>
                    <a:lnTo>
                      <a:pt x="94" y="96"/>
                    </a:lnTo>
                    <a:lnTo>
                      <a:pt x="88" y="97"/>
                    </a:lnTo>
                    <a:lnTo>
                      <a:pt x="87" y="88"/>
                    </a:lnTo>
                    <a:lnTo>
                      <a:pt x="85" y="82"/>
                    </a:lnTo>
                    <a:lnTo>
                      <a:pt x="83" y="79"/>
                    </a:lnTo>
                    <a:lnTo>
                      <a:pt x="80" y="78"/>
                    </a:lnTo>
                    <a:lnTo>
                      <a:pt x="76" y="77"/>
                    </a:lnTo>
                    <a:lnTo>
                      <a:pt x="71" y="77"/>
                    </a:lnTo>
                    <a:lnTo>
                      <a:pt x="47" y="77"/>
                    </a:lnTo>
                    <a:lnTo>
                      <a:pt x="47" y="126"/>
                    </a:lnTo>
                    <a:lnTo>
                      <a:pt x="47" y="131"/>
                    </a:lnTo>
                    <a:lnTo>
                      <a:pt x="48" y="134"/>
                    </a:lnTo>
                    <a:lnTo>
                      <a:pt x="50" y="136"/>
                    </a:lnTo>
                    <a:lnTo>
                      <a:pt x="54" y="138"/>
                    </a:lnTo>
                    <a:lnTo>
                      <a:pt x="62" y="139"/>
                    </a:lnTo>
                    <a:lnTo>
                      <a:pt x="72" y="140"/>
                    </a:lnTo>
                    <a:lnTo>
                      <a:pt x="88" y="139"/>
                    </a:lnTo>
                    <a:lnTo>
                      <a:pt x="96" y="138"/>
                    </a:lnTo>
                    <a:lnTo>
                      <a:pt x="101" y="136"/>
                    </a:lnTo>
                    <a:lnTo>
                      <a:pt x="105" y="132"/>
                    </a:lnTo>
                    <a:lnTo>
                      <a:pt x="109" y="129"/>
                    </a:lnTo>
                    <a:lnTo>
                      <a:pt x="113" y="122"/>
                    </a:lnTo>
                    <a:lnTo>
                      <a:pt x="115"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8" name="Freeform 161"/>
              <p:cNvSpPr>
                <a:spLocks noEditPoints="1"/>
              </p:cNvSpPr>
              <p:nvPr userDrawn="1"/>
            </p:nvSpPr>
            <p:spPr bwMode="auto">
              <a:xfrm>
                <a:off x="597" y="184"/>
                <a:ext cx="48" cy="49"/>
              </a:xfrm>
              <a:custGeom>
                <a:avLst/>
                <a:gdLst>
                  <a:gd name="T0" fmla="*/ 0 w 144"/>
                  <a:gd name="T1" fmla="*/ 0 h 147"/>
                  <a:gd name="T2" fmla="*/ 0 w 144"/>
                  <a:gd name="T3" fmla="*/ 0 h 147"/>
                  <a:gd name="T4" fmla="*/ 0 w 144"/>
                  <a:gd name="T5" fmla="*/ 0 h 147"/>
                  <a:gd name="T6" fmla="*/ 0 w 144"/>
                  <a:gd name="T7" fmla="*/ 0 h 147"/>
                  <a:gd name="T8" fmla="*/ 0 w 144"/>
                  <a:gd name="T9" fmla="*/ 0 h 147"/>
                  <a:gd name="T10" fmla="*/ 0 w 144"/>
                  <a:gd name="T11" fmla="*/ 0 h 147"/>
                  <a:gd name="T12" fmla="*/ 0 w 144"/>
                  <a:gd name="T13" fmla="*/ 0 h 147"/>
                  <a:gd name="T14" fmla="*/ 0 w 144"/>
                  <a:gd name="T15" fmla="*/ 0 h 147"/>
                  <a:gd name="T16" fmla="*/ 0 w 144"/>
                  <a:gd name="T17" fmla="*/ 0 h 147"/>
                  <a:gd name="T18" fmla="*/ 0 w 144"/>
                  <a:gd name="T19" fmla="*/ 0 h 147"/>
                  <a:gd name="T20" fmla="*/ 0 w 144"/>
                  <a:gd name="T21" fmla="*/ 0 h 147"/>
                  <a:gd name="T22" fmla="*/ 0 w 144"/>
                  <a:gd name="T23" fmla="*/ 0 h 147"/>
                  <a:gd name="T24" fmla="*/ 0 w 144"/>
                  <a:gd name="T25" fmla="*/ 0 h 147"/>
                  <a:gd name="T26" fmla="*/ 0 w 144"/>
                  <a:gd name="T27" fmla="*/ 0 h 147"/>
                  <a:gd name="T28" fmla="*/ 0 w 144"/>
                  <a:gd name="T29" fmla="*/ 0 h 147"/>
                  <a:gd name="T30" fmla="*/ 0 w 144"/>
                  <a:gd name="T31" fmla="*/ 0 h 147"/>
                  <a:gd name="T32" fmla="*/ 0 w 144"/>
                  <a:gd name="T33" fmla="*/ 0 h 147"/>
                  <a:gd name="T34" fmla="*/ 0 w 144"/>
                  <a:gd name="T35" fmla="*/ 0 h 147"/>
                  <a:gd name="T36" fmla="*/ 0 w 144"/>
                  <a:gd name="T37" fmla="*/ 0 h 147"/>
                  <a:gd name="T38" fmla="*/ 0 w 144"/>
                  <a:gd name="T39" fmla="*/ 0 h 147"/>
                  <a:gd name="T40" fmla="*/ 0 w 144"/>
                  <a:gd name="T41" fmla="*/ 0 h 147"/>
                  <a:gd name="T42" fmla="*/ 0 w 144"/>
                  <a:gd name="T43" fmla="*/ 0 h 147"/>
                  <a:gd name="T44" fmla="*/ 0 w 144"/>
                  <a:gd name="T45" fmla="*/ 0 h 147"/>
                  <a:gd name="T46" fmla="*/ 0 w 144"/>
                  <a:gd name="T47" fmla="*/ 0 h 147"/>
                  <a:gd name="T48" fmla="*/ 0 w 144"/>
                  <a:gd name="T49" fmla="*/ 0 h 147"/>
                  <a:gd name="T50" fmla="*/ 0 w 144"/>
                  <a:gd name="T51" fmla="*/ 0 h 147"/>
                  <a:gd name="T52" fmla="*/ 0 w 144"/>
                  <a:gd name="T53" fmla="*/ 0 h 147"/>
                  <a:gd name="T54" fmla="*/ 0 w 144"/>
                  <a:gd name="T55" fmla="*/ 0 h 147"/>
                  <a:gd name="T56" fmla="*/ 0 w 144"/>
                  <a:gd name="T57" fmla="*/ 0 h 147"/>
                  <a:gd name="T58" fmla="*/ 0 w 144"/>
                  <a:gd name="T59" fmla="*/ 0 h 147"/>
                  <a:gd name="T60" fmla="*/ 0 w 144"/>
                  <a:gd name="T61" fmla="*/ 0 h 147"/>
                  <a:gd name="T62" fmla="*/ 0 w 144"/>
                  <a:gd name="T63" fmla="*/ 0 h 147"/>
                  <a:gd name="T64" fmla="*/ 0 w 144"/>
                  <a:gd name="T65" fmla="*/ 0 h 147"/>
                  <a:gd name="T66" fmla="*/ 0 w 144"/>
                  <a:gd name="T67" fmla="*/ 0 h 147"/>
                  <a:gd name="T68" fmla="*/ 0 w 144"/>
                  <a:gd name="T69" fmla="*/ 0 h 147"/>
                  <a:gd name="T70" fmla="*/ 0 w 144"/>
                  <a:gd name="T71" fmla="*/ 0 h 147"/>
                  <a:gd name="T72" fmla="*/ 0 w 144"/>
                  <a:gd name="T73" fmla="*/ 0 h 147"/>
                  <a:gd name="T74" fmla="*/ 0 w 144"/>
                  <a:gd name="T75" fmla="*/ 0 h 147"/>
                  <a:gd name="T76" fmla="*/ 0 w 144"/>
                  <a:gd name="T77" fmla="*/ 0 h 147"/>
                  <a:gd name="T78" fmla="*/ 0 w 144"/>
                  <a:gd name="T79" fmla="*/ 0 h 147"/>
                  <a:gd name="T80" fmla="*/ 0 w 144"/>
                  <a:gd name="T81" fmla="*/ 0 h 147"/>
                  <a:gd name="T82" fmla="*/ 0 w 144"/>
                  <a:gd name="T83" fmla="*/ 0 h 147"/>
                  <a:gd name="T84" fmla="*/ 0 w 144"/>
                  <a:gd name="T85" fmla="*/ 0 h 147"/>
                  <a:gd name="T86" fmla="*/ 0 w 144"/>
                  <a:gd name="T87" fmla="*/ 0 h 147"/>
                  <a:gd name="T88" fmla="*/ 0 w 144"/>
                  <a:gd name="T89" fmla="*/ 0 h 147"/>
                  <a:gd name="T90" fmla="*/ 0 w 144"/>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7">
                    <a:moveTo>
                      <a:pt x="18" y="22"/>
                    </a:moveTo>
                    <a:lnTo>
                      <a:pt x="18" y="22"/>
                    </a:lnTo>
                    <a:lnTo>
                      <a:pt x="18" y="16"/>
                    </a:lnTo>
                    <a:lnTo>
                      <a:pt x="17" y="13"/>
                    </a:lnTo>
                    <a:lnTo>
                      <a:pt x="15" y="10"/>
                    </a:lnTo>
                    <a:lnTo>
                      <a:pt x="13" y="7"/>
                    </a:lnTo>
                    <a:lnTo>
                      <a:pt x="9" y="6"/>
                    </a:lnTo>
                    <a:lnTo>
                      <a:pt x="4" y="5"/>
                    </a:lnTo>
                    <a:lnTo>
                      <a:pt x="0" y="5"/>
                    </a:lnTo>
                    <a:lnTo>
                      <a:pt x="0" y="0"/>
                    </a:lnTo>
                    <a:lnTo>
                      <a:pt x="32" y="0"/>
                    </a:lnTo>
                    <a:lnTo>
                      <a:pt x="66" y="0"/>
                    </a:lnTo>
                    <a:lnTo>
                      <a:pt x="76" y="0"/>
                    </a:lnTo>
                    <a:lnTo>
                      <a:pt x="85" y="1"/>
                    </a:lnTo>
                    <a:lnTo>
                      <a:pt x="94" y="2"/>
                    </a:lnTo>
                    <a:lnTo>
                      <a:pt x="102" y="6"/>
                    </a:lnTo>
                    <a:lnTo>
                      <a:pt x="107" y="11"/>
                    </a:lnTo>
                    <a:lnTo>
                      <a:pt x="113" y="18"/>
                    </a:lnTo>
                    <a:lnTo>
                      <a:pt x="117" y="26"/>
                    </a:lnTo>
                    <a:lnTo>
                      <a:pt x="117" y="36"/>
                    </a:lnTo>
                    <a:lnTo>
                      <a:pt x="117" y="44"/>
                    </a:lnTo>
                    <a:lnTo>
                      <a:pt x="115" y="49"/>
                    </a:lnTo>
                    <a:lnTo>
                      <a:pt x="113" y="55"/>
                    </a:lnTo>
                    <a:lnTo>
                      <a:pt x="109" y="59"/>
                    </a:lnTo>
                    <a:lnTo>
                      <a:pt x="104" y="64"/>
                    </a:lnTo>
                    <a:lnTo>
                      <a:pt x="100" y="68"/>
                    </a:lnTo>
                    <a:lnTo>
                      <a:pt x="88" y="73"/>
                    </a:lnTo>
                    <a:lnTo>
                      <a:pt x="124" y="128"/>
                    </a:lnTo>
                    <a:lnTo>
                      <a:pt x="128" y="133"/>
                    </a:lnTo>
                    <a:lnTo>
                      <a:pt x="132" y="137"/>
                    </a:lnTo>
                    <a:lnTo>
                      <a:pt x="137" y="140"/>
                    </a:lnTo>
                    <a:lnTo>
                      <a:pt x="144" y="141"/>
                    </a:lnTo>
                    <a:lnTo>
                      <a:pt x="144" y="147"/>
                    </a:lnTo>
                    <a:lnTo>
                      <a:pt x="123" y="146"/>
                    </a:lnTo>
                    <a:lnTo>
                      <a:pt x="104" y="147"/>
                    </a:lnTo>
                    <a:lnTo>
                      <a:pt x="92" y="130"/>
                    </a:lnTo>
                    <a:lnTo>
                      <a:pt x="80" y="114"/>
                    </a:lnTo>
                    <a:lnTo>
                      <a:pt x="59" y="79"/>
                    </a:lnTo>
                    <a:lnTo>
                      <a:pt x="45" y="79"/>
                    </a:lnTo>
                    <a:lnTo>
                      <a:pt x="45" y="124"/>
                    </a:lnTo>
                    <a:lnTo>
                      <a:pt x="45" y="129"/>
                    </a:lnTo>
                    <a:lnTo>
                      <a:pt x="47" y="133"/>
                    </a:lnTo>
                    <a:lnTo>
                      <a:pt x="48" y="137"/>
                    </a:lnTo>
                    <a:lnTo>
                      <a:pt x="50" y="138"/>
                    </a:lnTo>
                    <a:lnTo>
                      <a:pt x="56" y="141"/>
                    </a:lnTo>
                    <a:lnTo>
                      <a:pt x="63" y="141"/>
                    </a:lnTo>
                    <a:lnTo>
                      <a:pt x="67" y="141"/>
                    </a:lnTo>
                    <a:lnTo>
                      <a:pt x="67" y="147"/>
                    </a:lnTo>
                    <a:lnTo>
                      <a:pt x="30" y="146"/>
                    </a:lnTo>
                    <a:lnTo>
                      <a:pt x="0" y="147"/>
                    </a:lnTo>
                    <a:lnTo>
                      <a:pt x="0" y="141"/>
                    </a:lnTo>
                    <a:lnTo>
                      <a:pt x="4" y="141"/>
                    </a:lnTo>
                    <a:lnTo>
                      <a:pt x="9" y="140"/>
                    </a:lnTo>
                    <a:lnTo>
                      <a:pt x="14" y="138"/>
                    </a:lnTo>
                    <a:lnTo>
                      <a:pt x="17" y="134"/>
                    </a:lnTo>
                    <a:lnTo>
                      <a:pt x="18" y="129"/>
                    </a:lnTo>
                    <a:lnTo>
                      <a:pt x="18" y="22"/>
                    </a:lnTo>
                    <a:close/>
                    <a:moveTo>
                      <a:pt x="45" y="71"/>
                    </a:moveTo>
                    <a:lnTo>
                      <a:pt x="56" y="71"/>
                    </a:lnTo>
                    <a:lnTo>
                      <a:pt x="63" y="71"/>
                    </a:lnTo>
                    <a:lnTo>
                      <a:pt x="70" y="70"/>
                    </a:lnTo>
                    <a:lnTo>
                      <a:pt x="75" y="67"/>
                    </a:lnTo>
                    <a:lnTo>
                      <a:pt x="80" y="63"/>
                    </a:lnTo>
                    <a:lnTo>
                      <a:pt x="84" y="59"/>
                    </a:lnTo>
                    <a:lnTo>
                      <a:pt x="87" y="53"/>
                    </a:lnTo>
                    <a:lnTo>
                      <a:pt x="88" y="46"/>
                    </a:lnTo>
                    <a:lnTo>
                      <a:pt x="88" y="37"/>
                    </a:lnTo>
                    <a:lnTo>
                      <a:pt x="88" y="31"/>
                    </a:lnTo>
                    <a:lnTo>
                      <a:pt x="87" y="24"/>
                    </a:lnTo>
                    <a:lnTo>
                      <a:pt x="84" y="19"/>
                    </a:lnTo>
                    <a:lnTo>
                      <a:pt x="80" y="15"/>
                    </a:lnTo>
                    <a:lnTo>
                      <a:pt x="75" y="11"/>
                    </a:lnTo>
                    <a:lnTo>
                      <a:pt x="70" y="9"/>
                    </a:lnTo>
                    <a:lnTo>
                      <a:pt x="65" y="7"/>
                    </a:lnTo>
                    <a:lnTo>
                      <a:pt x="57" y="6"/>
                    </a:lnTo>
                    <a:lnTo>
                      <a:pt x="45" y="7"/>
                    </a:lnTo>
                    <a:lnTo>
                      <a:pt x="45"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9" name="Freeform 162"/>
              <p:cNvSpPr>
                <a:spLocks/>
              </p:cNvSpPr>
              <p:nvPr userDrawn="1"/>
            </p:nvSpPr>
            <p:spPr bwMode="auto">
              <a:xfrm>
                <a:off x="649" y="183"/>
                <a:ext cx="30" cy="51"/>
              </a:xfrm>
              <a:custGeom>
                <a:avLst/>
                <a:gdLst>
                  <a:gd name="T0" fmla="*/ 0 w 88"/>
                  <a:gd name="T1" fmla="*/ 0 h 154"/>
                  <a:gd name="T2" fmla="*/ 0 w 88"/>
                  <a:gd name="T3" fmla="*/ 0 h 154"/>
                  <a:gd name="T4" fmla="*/ 0 w 88"/>
                  <a:gd name="T5" fmla="*/ 0 h 154"/>
                  <a:gd name="T6" fmla="*/ 0 w 88"/>
                  <a:gd name="T7" fmla="*/ 0 h 154"/>
                  <a:gd name="T8" fmla="*/ 0 w 88"/>
                  <a:gd name="T9" fmla="*/ 0 h 154"/>
                  <a:gd name="T10" fmla="*/ 0 w 88"/>
                  <a:gd name="T11" fmla="*/ 0 h 154"/>
                  <a:gd name="T12" fmla="*/ 0 w 88"/>
                  <a:gd name="T13" fmla="*/ 0 h 154"/>
                  <a:gd name="T14" fmla="*/ 0 w 88"/>
                  <a:gd name="T15" fmla="*/ 0 h 154"/>
                  <a:gd name="T16" fmla="*/ 0 w 88"/>
                  <a:gd name="T17" fmla="*/ 0 h 154"/>
                  <a:gd name="T18" fmla="*/ 0 w 88"/>
                  <a:gd name="T19" fmla="*/ 0 h 154"/>
                  <a:gd name="T20" fmla="*/ 0 w 88"/>
                  <a:gd name="T21" fmla="*/ 0 h 154"/>
                  <a:gd name="T22" fmla="*/ 0 w 88"/>
                  <a:gd name="T23" fmla="*/ 0 h 154"/>
                  <a:gd name="T24" fmla="*/ 0 w 88"/>
                  <a:gd name="T25" fmla="*/ 0 h 154"/>
                  <a:gd name="T26" fmla="*/ 0 w 88"/>
                  <a:gd name="T27" fmla="*/ 0 h 154"/>
                  <a:gd name="T28" fmla="*/ 0 w 88"/>
                  <a:gd name="T29" fmla="*/ 0 h 154"/>
                  <a:gd name="T30" fmla="*/ 0 w 88"/>
                  <a:gd name="T31" fmla="*/ 0 h 154"/>
                  <a:gd name="T32" fmla="*/ 0 w 88"/>
                  <a:gd name="T33" fmla="*/ 0 h 154"/>
                  <a:gd name="T34" fmla="*/ 0 w 88"/>
                  <a:gd name="T35" fmla="*/ 0 h 154"/>
                  <a:gd name="T36" fmla="*/ 0 w 88"/>
                  <a:gd name="T37" fmla="*/ 0 h 154"/>
                  <a:gd name="T38" fmla="*/ 0 w 88"/>
                  <a:gd name="T39" fmla="*/ 0 h 154"/>
                  <a:gd name="T40" fmla="*/ 0 w 88"/>
                  <a:gd name="T41" fmla="*/ 0 h 154"/>
                  <a:gd name="T42" fmla="*/ 0 w 88"/>
                  <a:gd name="T43" fmla="*/ 0 h 154"/>
                  <a:gd name="T44" fmla="*/ 0 w 88"/>
                  <a:gd name="T45" fmla="*/ 0 h 154"/>
                  <a:gd name="T46" fmla="*/ 0 w 88"/>
                  <a:gd name="T47" fmla="*/ 0 h 154"/>
                  <a:gd name="T48" fmla="*/ 0 w 88"/>
                  <a:gd name="T49" fmla="*/ 0 h 154"/>
                  <a:gd name="T50" fmla="*/ 0 w 88"/>
                  <a:gd name="T51" fmla="*/ 0 h 154"/>
                  <a:gd name="T52" fmla="*/ 0 w 88"/>
                  <a:gd name="T53" fmla="*/ 0 h 154"/>
                  <a:gd name="T54" fmla="*/ 0 w 88"/>
                  <a:gd name="T55" fmla="*/ 0 h 154"/>
                  <a:gd name="T56" fmla="*/ 0 w 88"/>
                  <a:gd name="T57" fmla="*/ 0 h 154"/>
                  <a:gd name="T58" fmla="*/ 0 w 88"/>
                  <a:gd name="T59" fmla="*/ 0 h 154"/>
                  <a:gd name="T60" fmla="*/ 0 w 88"/>
                  <a:gd name="T61" fmla="*/ 0 h 154"/>
                  <a:gd name="T62" fmla="*/ 0 w 88"/>
                  <a:gd name="T63" fmla="*/ 0 h 154"/>
                  <a:gd name="T64" fmla="*/ 0 w 88"/>
                  <a:gd name="T65" fmla="*/ 0 h 154"/>
                  <a:gd name="T66" fmla="*/ 0 w 88"/>
                  <a:gd name="T67" fmla="*/ 0 h 154"/>
                  <a:gd name="T68" fmla="*/ 0 w 88"/>
                  <a:gd name="T69" fmla="*/ 0 h 154"/>
                  <a:gd name="T70" fmla="*/ 0 w 88"/>
                  <a:gd name="T71" fmla="*/ 0 h 154"/>
                  <a:gd name="T72" fmla="*/ 0 w 88"/>
                  <a:gd name="T73" fmla="*/ 0 h 154"/>
                  <a:gd name="T74" fmla="*/ 0 w 88"/>
                  <a:gd name="T75" fmla="*/ 0 h 154"/>
                  <a:gd name="T76" fmla="*/ 0 w 88"/>
                  <a:gd name="T77" fmla="*/ 0 h 154"/>
                  <a:gd name="T78" fmla="*/ 0 w 88"/>
                  <a:gd name="T79" fmla="*/ 0 h 154"/>
                  <a:gd name="T80" fmla="*/ 0 w 88"/>
                  <a:gd name="T81" fmla="*/ 0 h 154"/>
                  <a:gd name="T82" fmla="*/ 0 w 88"/>
                  <a:gd name="T83" fmla="*/ 0 h 154"/>
                  <a:gd name="T84" fmla="*/ 0 w 88"/>
                  <a:gd name="T85" fmla="*/ 0 h 154"/>
                  <a:gd name="T86" fmla="*/ 0 w 88"/>
                  <a:gd name="T87" fmla="*/ 0 h 154"/>
                  <a:gd name="T88" fmla="*/ 0 w 88"/>
                  <a:gd name="T89" fmla="*/ 0 h 154"/>
                  <a:gd name="T90" fmla="*/ 0 w 88"/>
                  <a:gd name="T91" fmla="*/ 0 h 154"/>
                  <a:gd name="T92" fmla="*/ 0 w 88"/>
                  <a:gd name="T93" fmla="*/ 0 h 154"/>
                  <a:gd name="T94" fmla="*/ 0 w 88"/>
                  <a:gd name="T95" fmla="*/ 0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8" h="154">
                    <a:moveTo>
                      <a:pt x="76" y="35"/>
                    </a:moveTo>
                    <a:lnTo>
                      <a:pt x="76" y="35"/>
                    </a:lnTo>
                    <a:lnTo>
                      <a:pt x="74" y="24"/>
                    </a:lnTo>
                    <a:lnTo>
                      <a:pt x="71" y="19"/>
                    </a:lnTo>
                    <a:lnTo>
                      <a:pt x="68" y="15"/>
                    </a:lnTo>
                    <a:lnTo>
                      <a:pt x="65" y="13"/>
                    </a:lnTo>
                    <a:lnTo>
                      <a:pt x="61" y="10"/>
                    </a:lnTo>
                    <a:lnTo>
                      <a:pt x="55" y="7"/>
                    </a:lnTo>
                    <a:lnTo>
                      <a:pt x="50" y="7"/>
                    </a:lnTo>
                    <a:lnTo>
                      <a:pt x="45" y="7"/>
                    </a:lnTo>
                    <a:lnTo>
                      <a:pt x="40" y="9"/>
                    </a:lnTo>
                    <a:lnTo>
                      <a:pt x="35" y="11"/>
                    </a:lnTo>
                    <a:lnTo>
                      <a:pt x="31" y="14"/>
                    </a:lnTo>
                    <a:lnTo>
                      <a:pt x="28" y="18"/>
                    </a:lnTo>
                    <a:lnTo>
                      <a:pt x="26" y="23"/>
                    </a:lnTo>
                    <a:lnTo>
                      <a:pt x="24" y="28"/>
                    </a:lnTo>
                    <a:lnTo>
                      <a:pt x="24" y="35"/>
                    </a:lnTo>
                    <a:lnTo>
                      <a:pt x="26" y="40"/>
                    </a:lnTo>
                    <a:lnTo>
                      <a:pt x="27" y="45"/>
                    </a:lnTo>
                    <a:lnTo>
                      <a:pt x="31" y="50"/>
                    </a:lnTo>
                    <a:lnTo>
                      <a:pt x="35" y="54"/>
                    </a:lnTo>
                    <a:lnTo>
                      <a:pt x="45" y="61"/>
                    </a:lnTo>
                    <a:lnTo>
                      <a:pt x="57" y="66"/>
                    </a:lnTo>
                    <a:lnTo>
                      <a:pt x="68" y="72"/>
                    </a:lnTo>
                    <a:lnTo>
                      <a:pt x="74" y="76"/>
                    </a:lnTo>
                    <a:lnTo>
                      <a:pt x="79" y="81"/>
                    </a:lnTo>
                    <a:lnTo>
                      <a:pt x="83" y="87"/>
                    </a:lnTo>
                    <a:lnTo>
                      <a:pt x="85" y="93"/>
                    </a:lnTo>
                    <a:lnTo>
                      <a:pt x="88" y="101"/>
                    </a:lnTo>
                    <a:lnTo>
                      <a:pt x="88" y="110"/>
                    </a:lnTo>
                    <a:lnTo>
                      <a:pt x="87" y="120"/>
                    </a:lnTo>
                    <a:lnTo>
                      <a:pt x="84" y="129"/>
                    </a:lnTo>
                    <a:lnTo>
                      <a:pt x="79" y="137"/>
                    </a:lnTo>
                    <a:lnTo>
                      <a:pt x="72" y="144"/>
                    </a:lnTo>
                    <a:lnTo>
                      <a:pt x="65" y="147"/>
                    </a:lnTo>
                    <a:lnTo>
                      <a:pt x="57" y="151"/>
                    </a:lnTo>
                    <a:lnTo>
                      <a:pt x="46" y="154"/>
                    </a:lnTo>
                    <a:lnTo>
                      <a:pt x="37" y="154"/>
                    </a:lnTo>
                    <a:lnTo>
                      <a:pt x="28" y="154"/>
                    </a:lnTo>
                    <a:lnTo>
                      <a:pt x="19" y="151"/>
                    </a:lnTo>
                    <a:lnTo>
                      <a:pt x="11" y="149"/>
                    </a:lnTo>
                    <a:lnTo>
                      <a:pt x="4" y="145"/>
                    </a:lnTo>
                    <a:lnTo>
                      <a:pt x="0" y="112"/>
                    </a:lnTo>
                    <a:lnTo>
                      <a:pt x="5" y="111"/>
                    </a:lnTo>
                    <a:lnTo>
                      <a:pt x="6" y="118"/>
                    </a:lnTo>
                    <a:lnTo>
                      <a:pt x="9" y="124"/>
                    </a:lnTo>
                    <a:lnTo>
                      <a:pt x="11" y="129"/>
                    </a:lnTo>
                    <a:lnTo>
                      <a:pt x="15" y="134"/>
                    </a:lnTo>
                    <a:lnTo>
                      <a:pt x="19" y="140"/>
                    </a:lnTo>
                    <a:lnTo>
                      <a:pt x="26" y="142"/>
                    </a:lnTo>
                    <a:lnTo>
                      <a:pt x="31" y="145"/>
                    </a:lnTo>
                    <a:lnTo>
                      <a:pt x="39" y="145"/>
                    </a:lnTo>
                    <a:lnTo>
                      <a:pt x="44" y="145"/>
                    </a:lnTo>
                    <a:lnTo>
                      <a:pt x="49" y="144"/>
                    </a:lnTo>
                    <a:lnTo>
                      <a:pt x="53" y="141"/>
                    </a:lnTo>
                    <a:lnTo>
                      <a:pt x="57" y="138"/>
                    </a:lnTo>
                    <a:lnTo>
                      <a:pt x="61" y="134"/>
                    </a:lnTo>
                    <a:lnTo>
                      <a:pt x="62" y="131"/>
                    </a:lnTo>
                    <a:lnTo>
                      <a:pt x="65" y="127"/>
                    </a:lnTo>
                    <a:lnTo>
                      <a:pt x="65" y="120"/>
                    </a:lnTo>
                    <a:lnTo>
                      <a:pt x="63" y="114"/>
                    </a:lnTo>
                    <a:lnTo>
                      <a:pt x="62" y="109"/>
                    </a:lnTo>
                    <a:lnTo>
                      <a:pt x="59" y="105"/>
                    </a:lnTo>
                    <a:lnTo>
                      <a:pt x="54" y="99"/>
                    </a:lnTo>
                    <a:lnTo>
                      <a:pt x="45" y="93"/>
                    </a:lnTo>
                    <a:lnTo>
                      <a:pt x="33" y="88"/>
                    </a:lnTo>
                    <a:lnTo>
                      <a:pt x="22" y="80"/>
                    </a:lnTo>
                    <a:lnTo>
                      <a:pt x="17" y="76"/>
                    </a:lnTo>
                    <a:lnTo>
                      <a:pt x="11" y="72"/>
                    </a:lnTo>
                    <a:lnTo>
                      <a:pt x="7" y="67"/>
                    </a:lnTo>
                    <a:lnTo>
                      <a:pt x="5" y="61"/>
                    </a:lnTo>
                    <a:lnTo>
                      <a:pt x="2" y="53"/>
                    </a:lnTo>
                    <a:lnTo>
                      <a:pt x="2" y="44"/>
                    </a:lnTo>
                    <a:lnTo>
                      <a:pt x="2" y="33"/>
                    </a:lnTo>
                    <a:lnTo>
                      <a:pt x="5" y="26"/>
                    </a:lnTo>
                    <a:lnTo>
                      <a:pt x="10" y="18"/>
                    </a:lnTo>
                    <a:lnTo>
                      <a:pt x="15" y="11"/>
                    </a:lnTo>
                    <a:lnTo>
                      <a:pt x="22" y="6"/>
                    </a:lnTo>
                    <a:lnTo>
                      <a:pt x="30" y="2"/>
                    </a:lnTo>
                    <a:lnTo>
                      <a:pt x="39" y="1"/>
                    </a:lnTo>
                    <a:lnTo>
                      <a:pt x="49" y="0"/>
                    </a:lnTo>
                    <a:lnTo>
                      <a:pt x="65" y="1"/>
                    </a:lnTo>
                    <a:lnTo>
                      <a:pt x="80" y="2"/>
                    </a:lnTo>
                    <a:lnTo>
                      <a:pt x="80" y="18"/>
                    </a:lnTo>
                    <a:lnTo>
                      <a:pt x="81" y="33"/>
                    </a:lnTo>
                    <a:lnTo>
                      <a:pt x="7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0" name="Freeform 163"/>
              <p:cNvSpPr>
                <a:spLocks/>
              </p:cNvSpPr>
              <p:nvPr userDrawn="1"/>
            </p:nvSpPr>
            <p:spPr bwMode="auto">
              <a:xfrm>
                <a:off x="688" y="183"/>
                <a:ext cx="21"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1" name="Freeform 164"/>
              <p:cNvSpPr>
                <a:spLocks/>
              </p:cNvSpPr>
              <p:nvPr userDrawn="1"/>
            </p:nvSpPr>
            <p:spPr bwMode="auto">
              <a:xfrm>
                <a:off x="714" y="181"/>
                <a:ext cx="49" cy="52"/>
              </a:xfrm>
              <a:custGeom>
                <a:avLst/>
                <a:gdLst>
                  <a:gd name="T0" fmla="*/ 0 w 148"/>
                  <a:gd name="T1" fmla="*/ 0 h 155"/>
                  <a:gd name="T2" fmla="*/ 0 w 148"/>
                  <a:gd name="T3" fmla="*/ 0 h 155"/>
                  <a:gd name="T4" fmla="*/ 0 w 148"/>
                  <a:gd name="T5" fmla="*/ 0 h 155"/>
                  <a:gd name="T6" fmla="*/ 0 w 148"/>
                  <a:gd name="T7" fmla="*/ 0 h 155"/>
                  <a:gd name="T8" fmla="*/ 0 w 148"/>
                  <a:gd name="T9" fmla="*/ 0 h 155"/>
                  <a:gd name="T10" fmla="*/ 0 w 148"/>
                  <a:gd name="T11" fmla="*/ 0 h 155"/>
                  <a:gd name="T12" fmla="*/ 0 w 148"/>
                  <a:gd name="T13" fmla="*/ 0 h 155"/>
                  <a:gd name="T14" fmla="*/ 0 w 148"/>
                  <a:gd name="T15" fmla="*/ 0 h 155"/>
                  <a:gd name="T16" fmla="*/ 0 w 148"/>
                  <a:gd name="T17" fmla="*/ 0 h 155"/>
                  <a:gd name="T18" fmla="*/ 0 w 148"/>
                  <a:gd name="T19" fmla="*/ 0 h 155"/>
                  <a:gd name="T20" fmla="*/ 0 w 148"/>
                  <a:gd name="T21" fmla="*/ 0 h 155"/>
                  <a:gd name="T22" fmla="*/ 0 w 148"/>
                  <a:gd name="T23" fmla="*/ 0 h 155"/>
                  <a:gd name="T24" fmla="*/ 0 w 148"/>
                  <a:gd name="T25" fmla="*/ 0 h 155"/>
                  <a:gd name="T26" fmla="*/ 0 w 148"/>
                  <a:gd name="T27" fmla="*/ 0 h 155"/>
                  <a:gd name="T28" fmla="*/ 0 w 148"/>
                  <a:gd name="T29" fmla="*/ 0 h 155"/>
                  <a:gd name="T30" fmla="*/ 0 w 148"/>
                  <a:gd name="T31" fmla="*/ 0 h 155"/>
                  <a:gd name="T32" fmla="*/ 0 w 148"/>
                  <a:gd name="T33" fmla="*/ 0 h 155"/>
                  <a:gd name="T34" fmla="*/ 0 w 148"/>
                  <a:gd name="T35" fmla="*/ 0 h 155"/>
                  <a:gd name="T36" fmla="*/ 0 w 148"/>
                  <a:gd name="T37" fmla="*/ 0 h 155"/>
                  <a:gd name="T38" fmla="*/ 0 w 148"/>
                  <a:gd name="T39" fmla="*/ 0 h 155"/>
                  <a:gd name="T40" fmla="*/ 0 w 148"/>
                  <a:gd name="T41" fmla="*/ 0 h 155"/>
                  <a:gd name="T42" fmla="*/ 0 w 148"/>
                  <a:gd name="T43" fmla="*/ 0 h 155"/>
                  <a:gd name="T44" fmla="*/ 0 w 148"/>
                  <a:gd name="T45" fmla="*/ 0 h 155"/>
                  <a:gd name="T46" fmla="*/ 0 w 148"/>
                  <a:gd name="T47" fmla="*/ 0 h 155"/>
                  <a:gd name="T48" fmla="*/ 0 w 148"/>
                  <a:gd name="T49" fmla="*/ 0 h 155"/>
                  <a:gd name="T50" fmla="*/ 0 w 148"/>
                  <a:gd name="T51" fmla="*/ 0 h 155"/>
                  <a:gd name="T52" fmla="*/ 0 w 148"/>
                  <a:gd name="T53" fmla="*/ 0 h 155"/>
                  <a:gd name="T54" fmla="*/ 0 w 148"/>
                  <a:gd name="T55" fmla="*/ 0 h 155"/>
                  <a:gd name="T56" fmla="*/ 0 w 148"/>
                  <a:gd name="T57" fmla="*/ 0 h 155"/>
                  <a:gd name="T58" fmla="*/ 0 w 148"/>
                  <a:gd name="T59" fmla="*/ 0 h 155"/>
                  <a:gd name="T60" fmla="*/ 0 w 148"/>
                  <a:gd name="T61" fmla="*/ 0 h 155"/>
                  <a:gd name="T62" fmla="*/ 0 w 148"/>
                  <a:gd name="T63" fmla="*/ 0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55">
                    <a:moveTo>
                      <a:pt x="26" y="18"/>
                    </a:moveTo>
                    <a:lnTo>
                      <a:pt x="26" y="18"/>
                    </a:lnTo>
                    <a:lnTo>
                      <a:pt x="17" y="18"/>
                    </a:lnTo>
                    <a:lnTo>
                      <a:pt x="14" y="19"/>
                    </a:lnTo>
                    <a:lnTo>
                      <a:pt x="12" y="22"/>
                    </a:lnTo>
                    <a:lnTo>
                      <a:pt x="9" y="27"/>
                    </a:lnTo>
                    <a:lnTo>
                      <a:pt x="7" y="37"/>
                    </a:lnTo>
                    <a:lnTo>
                      <a:pt x="0" y="37"/>
                    </a:lnTo>
                    <a:lnTo>
                      <a:pt x="3" y="19"/>
                    </a:lnTo>
                    <a:lnTo>
                      <a:pt x="4" y="1"/>
                    </a:lnTo>
                    <a:lnTo>
                      <a:pt x="9" y="1"/>
                    </a:lnTo>
                    <a:lnTo>
                      <a:pt x="12" y="5"/>
                    </a:lnTo>
                    <a:lnTo>
                      <a:pt x="14" y="6"/>
                    </a:lnTo>
                    <a:lnTo>
                      <a:pt x="18" y="6"/>
                    </a:lnTo>
                    <a:lnTo>
                      <a:pt x="22" y="6"/>
                    </a:lnTo>
                    <a:lnTo>
                      <a:pt x="131" y="6"/>
                    </a:lnTo>
                    <a:lnTo>
                      <a:pt x="136" y="6"/>
                    </a:lnTo>
                    <a:lnTo>
                      <a:pt x="139" y="6"/>
                    </a:lnTo>
                    <a:lnTo>
                      <a:pt x="141" y="4"/>
                    </a:lnTo>
                    <a:lnTo>
                      <a:pt x="143" y="0"/>
                    </a:lnTo>
                    <a:lnTo>
                      <a:pt x="148" y="1"/>
                    </a:lnTo>
                    <a:lnTo>
                      <a:pt x="145" y="18"/>
                    </a:lnTo>
                    <a:lnTo>
                      <a:pt x="145" y="36"/>
                    </a:lnTo>
                    <a:lnTo>
                      <a:pt x="139" y="37"/>
                    </a:lnTo>
                    <a:lnTo>
                      <a:pt x="139" y="31"/>
                    </a:lnTo>
                    <a:lnTo>
                      <a:pt x="136" y="24"/>
                    </a:lnTo>
                    <a:lnTo>
                      <a:pt x="135" y="22"/>
                    </a:lnTo>
                    <a:lnTo>
                      <a:pt x="132" y="19"/>
                    </a:lnTo>
                    <a:lnTo>
                      <a:pt x="129" y="18"/>
                    </a:lnTo>
                    <a:lnTo>
                      <a:pt x="123" y="18"/>
                    </a:lnTo>
                    <a:lnTo>
                      <a:pt x="88" y="18"/>
                    </a:lnTo>
                    <a:lnTo>
                      <a:pt x="88" y="131"/>
                    </a:lnTo>
                    <a:lnTo>
                      <a:pt x="88" y="136"/>
                    </a:lnTo>
                    <a:lnTo>
                      <a:pt x="90" y="140"/>
                    </a:lnTo>
                    <a:lnTo>
                      <a:pt x="91" y="144"/>
                    </a:lnTo>
                    <a:lnTo>
                      <a:pt x="94" y="146"/>
                    </a:lnTo>
                    <a:lnTo>
                      <a:pt x="96" y="148"/>
                    </a:lnTo>
                    <a:lnTo>
                      <a:pt x="99" y="149"/>
                    </a:lnTo>
                    <a:lnTo>
                      <a:pt x="106" y="149"/>
                    </a:lnTo>
                    <a:lnTo>
                      <a:pt x="110" y="149"/>
                    </a:lnTo>
                    <a:lnTo>
                      <a:pt x="110" y="155"/>
                    </a:lnTo>
                    <a:lnTo>
                      <a:pt x="75" y="154"/>
                    </a:lnTo>
                    <a:lnTo>
                      <a:pt x="40" y="155"/>
                    </a:lnTo>
                    <a:lnTo>
                      <a:pt x="40" y="149"/>
                    </a:lnTo>
                    <a:lnTo>
                      <a:pt x="44" y="149"/>
                    </a:lnTo>
                    <a:lnTo>
                      <a:pt x="52" y="149"/>
                    </a:lnTo>
                    <a:lnTo>
                      <a:pt x="55" y="148"/>
                    </a:lnTo>
                    <a:lnTo>
                      <a:pt x="57" y="146"/>
                    </a:lnTo>
                    <a:lnTo>
                      <a:pt x="59" y="144"/>
                    </a:lnTo>
                    <a:lnTo>
                      <a:pt x="60" y="141"/>
                    </a:lnTo>
                    <a:lnTo>
                      <a:pt x="61" y="131"/>
                    </a:lnTo>
                    <a:lnTo>
                      <a:pt x="61" y="18"/>
                    </a:lnTo>
                    <a:lnTo>
                      <a:pt x="2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2" name="Freeform 165"/>
              <p:cNvSpPr>
                <a:spLocks/>
              </p:cNvSpPr>
              <p:nvPr userDrawn="1"/>
            </p:nvSpPr>
            <p:spPr bwMode="auto">
              <a:xfrm>
                <a:off x="767" y="184"/>
                <a:ext cx="49" cy="49"/>
              </a:xfrm>
              <a:custGeom>
                <a:avLst/>
                <a:gdLst>
                  <a:gd name="T0" fmla="*/ 0 w 148"/>
                  <a:gd name="T1" fmla="*/ 0 h 147"/>
                  <a:gd name="T2" fmla="*/ 0 w 148"/>
                  <a:gd name="T3" fmla="*/ 0 h 147"/>
                  <a:gd name="T4" fmla="*/ 0 w 148"/>
                  <a:gd name="T5" fmla="*/ 0 h 147"/>
                  <a:gd name="T6" fmla="*/ 0 w 148"/>
                  <a:gd name="T7" fmla="*/ 0 h 147"/>
                  <a:gd name="T8" fmla="*/ 0 w 148"/>
                  <a:gd name="T9" fmla="*/ 0 h 147"/>
                  <a:gd name="T10" fmla="*/ 0 w 148"/>
                  <a:gd name="T11" fmla="*/ 0 h 147"/>
                  <a:gd name="T12" fmla="*/ 0 w 148"/>
                  <a:gd name="T13" fmla="*/ 0 h 147"/>
                  <a:gd name="T14" fmla="*/ 0 w 148"/>
                  <a:gd name="T15" fmla="*/ 0 h 147"/>
                  <a:gd name="T16" fmla="*/ 0 w 148"/>
                  <a:gd name="T17" fmla="*/ 0 h 147"/>
                  <a:gd name="T18" fmla="*/ 0 w 148"/>
                  <a:gd name="T19" fmla="*/ 0 h 147"/>
                  <a:gd name="T20" fmla="*/ 0 w 148"/>
                  <a:gd name="T21" fmla="*/ 0 h 147"/>
                  <a:gd name="T22" fmla="*/ 0 w 148"/>
                  <a:gd name="T23" fmla="*/ 0 h 147"/>
                  <a:gd name="T24" fmla="*/ 0 w 148"/>
                  <a:gd name="T25" fmla="*/ 0 h 147"/>
                  <a:gd name="T26" fmla="*/ 0 w 148"/>
                  <a:gd name="T27" fmla="*/ 0 h 147"/>
                  <a:gd name="T28" fmla="*/ 0 w 148"/>
                  <a:gd name="T29" fmla="*/ 0 h 147"/>
                  <a:gd name="T30" fmla="*/ 0 w 148"/>
                  <a:gd name="T31" fmla="*/ 0 h 147"/>
                  <a:gd name="T32" fmla="*/ 0 w 148"/>
                  <a:gd name="T33" fmla="*/ 0 h 147"/>
                  <a:gd name="T34" fmla="*/ 0 w 148"/>
                  <a:gd name="T35" fmla="*/ 0 h 147"/>
                  <a:gd name="T36" fmla="*/ 0 w 148"/>
                  <a:gd name="T37" fmla="*/ 0 h 147"/>
                  <a:gd name="T38" fmla="*/ 0 w 148"/>
                  <a:gd name="T39" fmla="*/ 0 h 147"/>
                  <a:gd name="T40" fmla="*/ 0 w 148"/>
                  <a:gd name="T41" fmla="*/ 0 h 147"/>
                  <a:gd name="T42" fmla="*/ 0 w 148"/>
                  <a:gd name="T43" fmla="*/ 0 h 147"/>
                  <a:gd name="T44" fmla="*/ 0 w 148"/>
                  <a:gd name="T45" fmla="*/ 0 h 147"/>
                  <a:gd name="T46" fmla="*/ 0 w 148"/>
                  <a:gd name="T47" fmla="*/ 0 h 147"/>
                  <a:gd name="T48" fmla="*/ 0 w 148"/>
                  <a:gd name="T49" fmla="*/ 0 h 147"/>
                  <a:gd name="T50" fmla="*/ 0 w 148"/>
                  <a:gd name="T51" fmla="*/ 0 h 147"/>
                  <a:gd name="T52" fmla="*/ 0 w 148"/>
                  <a:gd name="T53" fmla="*/ 0 h 147"/>
                  <a:gd name="T54" fmla="*/ 0 w 148"/>
                  <a:gd name="T55" fmla="*/ 0 h 147"/>
                  <a:gd name="T56" fmla="*/ 0 w 148"/>
                  <a:gd name="T57" fmla="*/ 0 h 147"/>
                  <a:gd name="T58" fmla="*/ 0 w 148"/>
                  <a:gd name="T59" fmla="*/ 0 h 147"/>
                  <a:gd name="T60" fmla="*/ 0 w 148"/>
                  <a:gd name="T61" fmla="*/ 0 h 147"/>
                  <a:gd name="T62" fmla="*/ 0 w 148"/>
                  <a:gd name="T63" fmla="*/ 0 h 147"/>
                  <a:gd name="T64" fmla="*/ 0 w 148"/>
                  <a:gd name="T65" fmla="*/ 0 h 147"/>
                  <a:gd name="T66" fmla="*/ 0 w 148"/>
                  <a:gd name="T67" fmla="*/ 0 h 147"/>
                  <a:gd name="T68" fmla="*/ 0 w 148"/>
                  <a:gd name="T69" fmla="*/ 0 h 1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7">
                    <a:moveTo>
                      <a:pt x="65" y="77"/>
                    </a:moveTo>
                    <a:lnTo>
                      <a:pt x="22" y="20"/>
                    </a:lnTo>
                    <a:lnTo>
                      <a:pt x="18" y="14"/>
                    </a:lnTo>
                    <a:lnTo>
                      <a:pt x="13" y="9"/>
                    </a:lnTo>
                    <a:lnTo>
                      <a:pt x="8" y="6"/>
                    </a:lnTo>
                    <a:lnTo>
                      <a:pt x="2" y="5"/>
                    </a:lnTo>
                    <a:lnTo>
                      <a:pt x="0" y="5"/>
                    </a:lnTo>
                    <a:lnTo>
                      <a:pt x="0" y="0"/>
                    </a:lnTo>
                    <a:lnTo>
                      <a:pt x="33" y="0"/>
                    </a:lnTo>
                    <a:lnTo>
                      <a:pt x="65" y="0"/>
                    </a:lnTo>
                    <a:lnTo>
                      <a:pt x="65" y="5"/>
                    </a:lnTo>
                    <a:lnTo>
                      <a:pt x="63" y="5"/>
                    </a:lnTo>
                    <a:lnTo>
                      <a:pt x="55" y="6"/>
                    </a:lnTo>
                    <a:lnTo>
                      <a:pt x="52" y="7"/>
                    </a:lnTo>
                    <a:lnTo>
                      <a:pt x="51" y="10"/>
                    </a:lnTo>
                    <a:lnTo>
                      <a:pt x="52" y="14"/>
                    </a:lnTo>
                    <a:lnTo>
                      <a:pt x="55" y="18"/>
                    </a:lnTo>
                    <a:lnTo>
                      <a:pt x="87" y="62"/>
                    </a:lnTo>
                    <a:lnTo>
                      <a:pt x="113" y="24"/>
                    </a:lnTo>
                    <a:lnTo>
                      <a:pt x="118" y="16"/>
                    </a:lnTo>
                    <a:lnTo>
                      <a:pt x="120" y="14"/>
                    </a:lnTo>
                    <a:lnTo>
                      <a:pt x="120" y="10"/>
                    </a:lnTo>
                    <a:lnTo>
                      <a:pt x="120" y="9"/>
                    </a:lnTo>
                    <a:lnTo>
                      <a:pt x="118" y="7"/>
                    </a:lnTo>
                    <a:lnTo>
                      <a:pt x="114" y="6"/>
                    </a:lnTo>
                    <a:lnTo>
                      <a:pt x="108" y="5"/>
                    </a:lnTo>
                    <a:lnTo>
                      <a:pt x="104" y="5"/>
                    </a:lnTo>
                    <a:lnTo>
                      <a:pt x="104" y="0"/>
                    </a:lnTo>
                    <a:lnTo>
                      <a:pt x="129" y="0"/>
                    </a:lnTo>
                    <a:lnTo>
                      <a:pt x="148" y="0"/>
                    </a:lnTo>
                    <a:lnTo>
                      <a:pt x="148" y="5"/>
                    </a:lnTo>
                    <a:lnTo>
                      <a:pt x="143" y="6"/>
                    </a:lnTo>
                    <a:lnTo>
                      <a:pt x="139" y="9"/>
                    </a:lnTo>
                    <a:lnTo>
                      <a:pt x="135" y="11"/>
                    </a:lnTo>
                    <a:lnTo>
                      <a:pt x="131" y="15"/>
                    </a:lnTo>
                    <a:lnTo>
                      <a:pt x="92" y="71"/>
                    </a:lnTo>
                    <a:lnTo>
                      <a:pt x="92" y="121"/>
                    </a:lnTo>
                    <a:lnTo>
                      <a:pt x="94" y="132"/>
                    </a:lnTo>
                    <a:lnTo>
                      <a:pt x="95" y="136"/>
                    </a:lnTo>
                    <a:lnTo>
                      <a:pt x="96" y="138"/>
                    </a:lnTo>
                    <a:lnTo>
                      <a:pt x="99" y="140"/>
                    </a:lnTo>
                    <a:lnTo>
                      <a:pt x="103" y="141"/>
                    </a:lnTo>
                    <a:lnTo>
                      <a:pt x="109" y="141"/>
                    </a:lnTo>
                    <a:lnTo>
                      <a:pt x="114" y="141"/>
                    </a:lnTo>
                    <a:lnTo>
                      <a:pt x="114" y="147"/>
                    </a:lnTo>
                    <a:lnTo>
                      <a:pt x="79" y="146"/>
                    </a:lnTo>
                    <a:lnTo>
                      <a:pt x="43" y="147"/>
                    </a:lnTo>
                    <a:lnTo>
                      <a:pt x="43" y="141"/>
                    </a:lnTo>
                    <a:lnTo>
                      <a:pt x="47" y="141"/>
                    </a:lnTo>
                    <a:lnTo>
                      <a:pt x="55" y="140"/>
                    </a:lnTo>
                    <a:lnTo>
                      <a:pt x="59" y="140"/>
                    </a:lnTo>
                    <a:lnTo>
                      <a:pt x="61" y="137"/>
                    </a:lnTo>
                    <a:lnTo>
                      <a:pt x="63" y="136"/>
                    </a:lnTo>
                    <a:lnTo>
                      <a:pt x="64" y="132"/>
                    </a:lnTo>
                    <a:lnTo>
                      <a:pt x="65" y="123"/>
                    </a:lnTo>
                    <a:lnTo>
                      <a:pt x="65"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3" name="Freeform 166"/>
              <p:cNvSpPr>
                <a:spLocks noEditPoints="1"/>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close/>
                    <a:moveTo>
                      <a:pt x="42" y="95"/>
                    </a:moveTo>
                    <a:lnTo>
                      <a:pt x="42" y="95"/>
                    </a:lnTo>
                    <a:lnTo>
                      <a:pt x="47" y="95"/>
                    </a:lnTo>
                    <a:lnTo>
                      <a:pt x="52" y="93"/>
                    </a:lnTo>
                    <a:lnTo>
                      <a:pt x="60" y="88"/>
                    </a:lnTo>
                    <a:lnTo>
                      <a:pt x="66" y="82"/>
                    </a:lnTo>
                    <a:lnTo>
                      <a:pt x="72" y="74"/>
                    </a:lnTo>
                    <a:lnTo>
                      <a:pt x="75" y="64"/>
                    </a:lnTo>
                    <a:lnTo>
                      <a:pt x="79" y="55"/>
                    </a:lnTo>
                    <a:lnTo>
                      <a:pt x="81" y="44"/>
                    </a:lnTo>
                    <a:lnTo>
                      <a:pt x="81" y="35"/>
                    </a:lnTo>
                    <a:lnTo>
                      <a:pt x="81" y="25"/>
                    </a:lnTo>
                    <a:lnTo>
                      <a:pt x="78" y="20"/>
                    </a:lnTo>
                    <a:lnTo>
                      <a:pt x="75" y="14"/>
                    </a:lnTo>
                    <a:lnTo>
                      <a:pt x="73" y="12"/>
                    </a:lnTo>
                    <a:lnTo>
                      <a:pt x="69" y="8"/>
                    </a:lnTo>
                    <a:lnTo>
                      <a:pt x="64" y="7"/>
                    </a:lnTo>
                    <a:lnTo>
                      <a:pt x="57" y="5"/>
                    </a:lnTo>
                    <a:lnTo>
                      <a:pt x="52" y="7"/>
                    </a:lnTo>
                    <a:lnTo>
                      <a:pt x="47" y="7"/>
                    </a:lnTo>
                    <a:lnTo>
                      <a:pt x="39" y="12"/>
                    </a:lnTo>
                    <a:lnTo>
                      <a:pt x="33" y="18"/>
                    </a:lnTo>
                    <a:lnTo>
                      <a:pt x="26" y="26"/>
                    </a:lnTo>
                    <a:lnTo>
                      <a:pt x="22" y="36"/>
                    </a:lnTo>
                    <a:lnTo>
                      <a:pt x="20" y="45"/>
                    </a:lnTo>
                    <a:lnTo>
                      <a:pt x="18" y="56"/>
                    </a:lnTo>
                    <a:lnTo>
                      <a:pt x="17" y="65"/>
                    </a:lnTo>
                    <a:lnTo>
                      <a:pt x="18" y="77"/>
                    </a:lnTo>
                    <a:lnTo>
                      <a:pt x="20" y="82"/>
                    </a:lnTo>
                    <a:lnTo>
                      <a:pt x="22" y="86"/>
                    </a:lnTo>
                    <a:lnTo>
                      <a:pt x="26" y="90"/>
                    </a:lnTo>
                    <a:lnTo>
                      <a:pt x="30" y="92"/>
                    </a:lnTo>
                    <a:lnTo>
                      <a:pt x="35" y="95"/>
                    </a:lnTo>
                    <a:lnTo>
                      <a:pt x="42"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4" name="Freeform 167"/>
              <p:cNvSpPr>
                <a:spLocks/>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5" name="Freeform 168"/>
              <p:cNvSpPr>
                <a:spLocks/>
              </p:cNvSpPr>
              <p:nvPr userDrawn="1"/>
            </p:nvSpPr>
            <p:spPr bwMode="auto">
              <a:xfrm>
                <a:off x="836" y="202"/>
                <a:ext cx="22" cy="30"/>
              </a:xfrm>
              <a:custGeom>
                <a:avLst/>
                <a:gdLst>
                  <a:gd name="T0" fmla="*/ 0 w 64"/>
                  <a:gd name="T1" fmla="*/ 0 h 90"/>
                  <a:gd name="T2" fmla="*/ 0 w 64"/>
                  <a:gd name="T3" fmla="*/ 0 h 90"/>
                  <a:gd name="T4" fmla="*/ 0 w 64"/>
                  <a:gd name="T5" fmla="*/ 0 h 90"/>
                  <a:gd name="T6" fmla="*/ 0 w 64"/>
                  <a:gd name="T7" fmla="*/ 0 h 90"/>
                  <a:gd name="T8" fmla="*/ 0 w 64"/>
                  <a:gd name="T9" fmla="*/ 0 h 90"/>
                  <a:gd name="T10" fmla="*/ 0 w 64"/>
                  <a:gd name="T11" fmla="*/ 0 h 90"/>
                  <a:gd name="T12" fmla="*/ 0 w 64"/>
                  <a:gd name="T13" fmla="*/ 0 h 90"/>
                  <a:gd name="T14" fmla="*/ 0 w 64"/>
                  <a:gd name="T15" fmla="*/ 0 h 90"/>
                  <a:gd name="T16" fmla="*/ 0 w 64"/>
                  <a:gd name="T17" fmla="*/ 0 h 90"/>
                  <a:gd name="T18" fmla="*/ 0 w 64"/>
                  <a:gd name="T19" fmla="*/ 0 h 90"/>
                  <a:gd name="T20" fmla="*/ 0 w 64"/>
                  <a:gd name="T21" fmla="*/ 0 h 90"/>
                  <a:gd name="T22" fmla="*/ 0 w 64"/>
                  <a:gd name="T23" fmla="*/ 0 h 90"/>
                  <a:gd name="T24" fmla="*/ 0 w 64"/>
                  <a:gd name="T25" fmla="*/ 0 h 90"/>
                  <a:gd name="T26" fmla="*/ 0 w 64"/>
                  <a:gd name="T27" fmla="*/ 0 h 90"/>
                  <a:gd name="T28" fmla="*/ 0 w 64"/>
                  <a:gd name="T29" fmla="*/ 0 h 90"/>
                  <a:gd name="T30" fmla="*/ 0 w 64"/>
                  <a:gd name="T31" fmla="*/ 0 h 90"/>
                  <a:gd name="T32" fmla="*/ 0 w 64"/>
                  <a:gd name="T33" fmla="*/ 0 h 90"/>
                  <a:gd name="T34" fmla="*/ 0 w 64"/>
                  <a:gd name="T35" fmla="*/ 0 h 90"/>
                  <a:gd name="T36" fmla="*/ 0 w 64"/>
                  <a:gd name="T37" fmla="*/ 0 h 90"/>
                  <a:gd name="T38" fmla="*/ 0 w 64"/>
                  <a:gd name="T39" fmla="*/ 0 h 90"/>
                  <a:gd name="T40" fmla="*/ 0 w 64"/>
                  <a:gd name="T41" fmla="*/ 0 h 90"/>
                  <a:gd name="T42" fmla="*/ 0 w 64"/>
                  <a:gd name="T43" fmla="*/ 0 h 90"/>
                  <a:gd name="T44" fmla="*/ 0 w 64"/>
                  <a:gd name="T45" fmla="*/ 0 h 90"/>
                  <a:gd name="T46" fmla="*/ 0 w 64"/>
                  <a:gd name="T47" fmla="*/ 0 h 90"/>
                  <a:gd name="T48" fmla="*/ 0 w 64"/>
                  <a:gd name="T49" fmla="*/ 0 h 90"/>
                  <a:gd name="T50" fmla="*/ 0 w 64"/>
                  <a:gd name="T51" fmla="*/ 0 h 90"/>
                  <a:gd name="T52" fmla="*/ 0 w 64"/>
                  <a:gd name="T53" fmla="*/ 0 h 90"/>
                  <a:gd name="T54" fmla="*/ 0 w 64"/>
                  <a:gd name="T55" fmla="*/ 0 h 90"/>
                  <a:gd name="T56" fmla="*/ 0 w 64"/>
                  <a:gd name="T57" fmla="*/ 0 h 90"/>
                  <a:gd name="T58" fmla="*/ 0 w 64"/>
                  <a:gd name="T59" fmla="*/ 0 h 90"/>
                  <a:gd name="T60" fmla="*/ 0 w 64"/>
                  <a:gd name="T61" fmla="*/ 0 h 90"/>
                  <a:gd name="T62" fmla="*/ 0 w 64"/>
                  <a:gd name="T63" fmla="*/ 0 h 90"/>
                  <a:gd name="T64" fmla="*/ 0 w 64"/>
                  <a:gd name="T65" fmla="*/ 0 h 90"/>
                  <a:gd name="T66" fmla="*/ 0 w 64"/>
                  <a:gd name="T67" fmla="*/ 0 h 90"/>
                  <a:gd name="T68" fmla="*/ 0 w 64"/>
                  <a:gd name="T69" fmla="*/ 0 h 90"/>
                  <a:gd name="T70" fmla="*/ 0 w 64"/>
                  <a:gd name="T71" fmla="*/ 0 h 90"/>
                  <a:gd name="T72" fmla="*/ 0 w 64"/>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90">
                    <a:moveTo>
                      <a:pt x="25" y="90"/>
                    </a:moveTo>
                    <a:lnTo>
                      <a:pt x="25" y="90"/>
                    </a:lnTo>
                    <a:lnTo>
                      <a:pt x="30" y="90"/>
                    </a:lnTo>
                    <a:lnTo>
                      <a:pt x="35" y="88"/>
                    </a:lnTo>
                    <a:lnTo>
                      <a:pt x="43" y="83"/>
                    </a:lnTo>
                    <a:lnTo>
                      <a:pt x="49" y="77"/>
                    </a:lnTo>
                    <a:lnTo>
                      <a:pt x="55" y="69"/>
                    </a:lnTo>
                    <a:lnTo>
                      <a:pt x="58" y="59"/>
                    </a:lnTo>
                    <a:lnTo>
                      <a:pt x="62" y="50"/>
                    </a:lnTo>
                    <a:lnTo>
                      <a:pt x="64" y="39"/>
                    </a:lnTo>
                    <a:lnTo>
                      <a:pt x="64" y="30"/>
                    </a:lnTo>
                    <a:lnTo>
                      <a:pt x="64" y="20"/>
                    </a:lnTo>
                    <a:lnTo>
                      <a:pt x="61" y="15"/>
                    </a:lnTo>
                    <a:lnTo>
                      <a:pt x="58" y="9"/>
                    </a:lnTo>
                    <a:lnTo>
                      <a:pt x="56" y="7"/>
                    </a:lnTo>
                    <a:lnTo>
                      <a:pt x="52" y="3"/>
                    </a:lnTo>
                    <a:lnTo>
                      <a:pt x="47" y="2"/>
                    </a:lnTo>
                    <a:lnTo>
                      <a:pt x="40" y="0"/>
                    </a:lnTo>
                    <a:lnTo>
                      <a:pt x="35" y="2"/>
                    </a:lnTo>
                    <a:lnTo>
                      <a:pt x="30" y="2"/>
                    </a:lnTo>
                    <a:lnTo>
                      <a:pt x="22" y="7"/>
                    </a:lnTo>
                    <a:lnTo>
                      <a:pt x="16" y="13"/>
                    </a:lnTo>
                    <a:lnTo>
                      <a:pt x="9" y="21"/>
                    </a:lnTo>
                    <a:lnTo>
                      <a:pt x="5" y="31"/>
                    </a:lnTo>
                    <a:lnTo>
                      <a:pt x="3" y="40"/>
                    </a:lnTo>
                    <a:lnTo>
                      <a:pt x="1" y="51"/>
                    </a:lnTo>
                    <a:lnTo>
                      <a:pt x="0" y="60"/>
                    </a:lnTo>
                    <a:lnTo>
                      <a:pt x="1" y="72"/>
                    </a:lnTo>
                    <a:lnTo>
                      <a:pt x="3" y="77"/>
                    </a:lnTo>
                    <a:lnTo>
                      <a:pt x="5" y="81"/>
                    </a:lnTo>
                    <a:lnTo>
                      <a:pt x="9" y="85"/>
                    </a:lnTo>
                    <a:lnTo>
                      <a:pt x="13" y="87"/>
                    </a:lnTo>
                    <a:lnTo>
                      <a:pt x="18" y="90"/>
                    </a:lnTo>
                    <a:lnTo>
                      <a:pt x="25"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6" name="Freeform 169"/>
              <p:cNvSpPr>
                <a:spLocks/>
              </p:cNvSpPr>
              <p:nvPr userDrawn="1"/>
            </p:nvSpPr>
            <p:spPr bwMode="auto">
              <a:xfrm>
                <a:off x="864" y="179"/>
                <a:ext cx="33" cy="70"/>
              </a:xfrm>
              <a:custGeom>
                <a:avLst/>
                <a:gdLst>
                  <a:gd name="T0" fmla="*/ 0 w 99"/>
                  <a:gd name="T1" fmla="*/ 0 h 210"/>
                  <a:gd name="T2" fmla="*/ 0 w 99"/>
                  <a:gd name="T3" fmla="*/ 0 h 210"/>
                  <a:gd name="T4" fmla="*/ 0 w 99"/>
                  <a:gd name="T5" fmla="*/ 0 h 210"/>
                  <a:gd name="T6" fmla="*/ 0 w 99"/>
                  <a:gd name="T7" fmla="*/ 0 h 210"/>
                  <a:gd name="T8" fmla="*/ 0 w 99"/>
                  <a:gd name="T9" fmla="*/ 0 h 210"/>
                  <a:gd name="T10" fmla="*/ 0 w 99"/>
                  <a:gd name="T11" fmla="*/ 0 h 210"/>
                  <a:gd name="T12" fmla="*/ 0 w 99"/>
                  <a:gd name="T13" fmla="*/ 0 h 210"/>
                  <a:gd name="T14" fmla="*/ 0 w 99"/>
                  <a:gd name="T15" fmla="*/ 0 h 210"/>
                  <a:gd name="T16" fmla="*/ 0 w 99"/>
                  <a:gd name="T17" fmla="*/ 0 h 210"/>
                  <a:gd name="T18" fmla="*/ 0 w 99"/>
                  <a:gd name="T19" fmla="*/ 0 h 210"/>
                  <a:gd name="T20" fmla="*/ 0 w 99"/>
                  <a:gd name="T21" fmla="*/ 0 h 210"/>
                  <a:gd name="T22" fmla="*/ 0 w 99"/>
                  <a:gd name="T23" fmla="*/ 0 h 210"/>
                  <a:gd name="T24" fmla="*/ 0 w 99"/>
                  <a:gd name="T25" fmla="*/ 0 h 210"/>
                  <a:gd name="T26" fmla="*/ 0 w 99"/>
                  <a:gd name="T27" fmla="*/ 0 h 210"/>
                  <a:gd name="T28" fmla="*/ 0 w 99"/>
                  <a:gd name="T29" fmla="*/ 0 h 210"/>
                  <a:gd name="T30" fmla="*/ 0 w 99"/>
                  <a:gd name="T31" fmla="*/ 0 h 210"/>
                  <a:gd name="T32" fmla="*/ 0 w 99"/>
                  <a:gd name="T33" fmla="*/ 0 h 210"/>
                  <a:gd name="T34" fmla="*/ 0 w 99"/>
                  <a:gd name="T35" fmla="*/ 0 h 210"/>
                  <a:gd name="T36" fmla="*/ 0 w 99"/>
                  <a:gd name="T37" fmla="*/ 0 h 210"/>
                  <a:gd name="T38" fmla="*/ 0 w 99"/>
                  <a:gd name="T39" fmla="*/ 0 h 210"/>
                  <a:gd name="T40" fmla="*/ 0 w 99"/>
                  <a:gd name="T41" fmla="*/ 0 h 210"/>
                  <a:gd name="T42" fmla="*/ 0 w 99"/>
                  <a:gd name="T43" fmla="*/ 0 h 210"/>
                  <a:gd name="T44" fmla="*/ 0 w 99"/>
                  <a:gd name="T45" fmla="*/ 0 h 210"/>
                  <a:gd name="T46" fmla="*/ 0 w 99"/>
                  <a:gd name="T47" fmla="*/ 0 h 210"/>
                  <a:gd name="T48" fmla="*/ 0 w 99"/>
                  <a:gd name="T49" fmla="*/ 0 h 210"/>
                  <a:gd name="T50" fmla="*/ 0 w 99"/>
                  <a:gd name="T51" fmla="*/ 0 h 210"/>
                  <a:gd name="T52" fmla="*/ 0 w 99"/>
                  <a:gd name="T53" fmla="*/ 0 h 210"/>
                  <a:gd name="T54" fmla="*/ 0 w 99"/>
                  <a:gd name="T55" fmla="*/ 0 h 210"/>
                  <a:gd name="T56" fmla="*/ 0 w 99"/>
                  <a:gd name="T57" fmla="*/ 0 h 210"/>
                  <a:gd name="T58" fmla="*/ 0 w 99"/>
                  <a:gd name="T59" fmla="*/ 0 h 210"/>
                  <a:gd name="T60" fmla="*/ 0 w 99"/>
                  <a:gd name="T61" fmla="*/ 0 h 210"/>
                  <a:gd name="T62" fmla="*/ 0 w 99"/>
                  <a:gd name="T63" fmla="*/ 0 h 210"/>
                  <a:gd name="T64" fmla="*/ 0 w 99"/>
                  <a:gd name="T65" fmla="*/ 0 h 210"/>
                  <a:gd name="T66" fmla="*/ 0 w 99"/>
                  <a:gd name="T67" fmla="*/ 0 h 210"/>
                  <a:gd name="T68" fmla="*/ 0 w 99"/>
                  <a:gd name="T69" fmla="*/ 0 h 210"/>
                  <a:gd name="T70" fmla="*/ 0 w 99"/>
                  <a:gd name="T71" fmla="*/ 0 h 210"/>
                  <a:gd name="T72" fmla="*/ 0 w 99"/>
                  <a:gd name="T73" fmla="*/ 0 h 210"/>
                  <a:gd name="T74" fmla="*/ 0 w 99"/>
                  <a:gd name="T75" fmla="*/ 0 h 210"/>
                  <a:gd name="T76" fmla="*/ 0 w 99"/>
                  <a:gd name="T77" fmla="*/ 0 h 210"/>
                  <a:gd name="T78" fmla="*/ 0 w 99"/>
                  <a:gd name="T79" fmla="*/ 0 h 210"/>
                  <a:gd name="T80" fmla="*/ 0 w 99"/>
                  <a:gd name="T81" fmla="*/ 0 h 210"/>
                  <a:gd name="T82" fmla="*/ 0 w 99"/>
                  <a:gd name="T83" fmla="*/ 0 h 210"/>
                  <a:gd name="T84" fmla="*/ 0 w 99"/>
                  <a:gd name="T85" fmla="*/ 0 h 210"/>
                  <a:gd name="T86" fmla="*/ 0 w 99"/>
                  <a:gd name="T87" fmla="*/ 0 h 210"/>
                  <a:gd name="T88" fmla="*/ 0 w 99"/>
                  <a:gd name="T89" fmla="*/ 0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9" h="210">
                    <a:moveTo>
                      <a:pt x="76" y="68"/>
                    </a:moveTo>
                    <a:lnTo>
                      <a:pt x="73" y="77"/>
                    </a:lnTo>
                    <a:lnTo>
                      <a:pt x="50" y="77"/>
                    </a:lnTo>
                    <a:lnTo>
                      <a:pt x="15" y="206"/>
                    </a:lnTo>
                    <a:lnTo>
                      <a:pt x="2" y="210"/>
                    </a:lnTo>
                    <a:lnTo>
                      <a:pt x="0" y="209"/>
                    </a:lnTo>
                    <a:lnTo>
                      <a:pt x="33" y="77"/>
                    </a:lnTo>
                    <a:lnTo>
                      <a:pt x="15" y="77"/>
                    </a:lnTo>
                    <a:lnTo>
                      <a:pt x="16" y="68"/>
                    </a:lnTo>
                    <a:lnTo>
                      <a:pt x="35" y="68"/>
                    </a:lnTo>
                    <a:lnTo>
                      <a:pt x="41" y="52"/>
                    </a:lnTo>
                    <a:lnTo>
                      <a:pt x="46" y="37"/>
                    </a:lnTo>
                    <a:lnTo>
                      <a:pt x="50" y="30"/>
                    </a:lnTo>
                    <a:lnTo>
                      <a:pt x="55" y="24"/>
                    </a:lnTo>
                    <a:lnTo>
                      <a:pt x="60" y="17"/>
                    </a:lnTo>
                    <a:lnTo>
                      <a:pt x="66" y="11"/>
                    </a:lnTo>
                    <a:lnTo>
                      <a:pt x="72" y="7"/>
                    </a:lnTo>
                    <a:lnTo>
                      <a:pt x="78" y="3"/>
                    </a:lnTo>
                    <a:lnTo>
                      <a:pt x="83" y="0"/>
                    </a:lnTo>
                    <a:lnTo>
                      <a:pt x="90" y="0"/>
                    </a:lnTo>
                    <a:lnTo>
                      <a:pt x="92" y="0"/>
                    </a:lnTo>
                    <a:lnTo>
                      <a:pt x="96" y="2"/>
                    </a:lnTo>
                    <a:lnTo>
                      <a:pt x="98" y="3"/>
                    </a:lnTo>
                    <a:lnTo>
                      <a:pt x="99" y="7"/>
                    </a:lnTo>
                    <a:lnTo>
                      <a:pt x="96" y="13"/>
                    </a:lnTo>
                    <a:lnTo>
                      <a:pt x="95" y="16"/>
                    </a:lnTo>
                    <a:lnTo>
                      <a:pt x="92" y="17"/>
                    </a:lnTo>
                    <a:lnTo>
                      <a:pt x="90" y="16"/>
                    </a:lnTo>
                    <a:lnTo>
                      <a:pt x="86" y="15"/>
                    </a:lnTo>
                    <a:lnTo>
                      <a:pt x="83" y="13"/>
                    </a:lnTo>
                    <a:lnTo>
                      <a:pt x="79" y="13"/>
                    </a:lnTo>
                    <a:lnTo>
                      <a:pt x="74" y="13"/>
                    </a:lnTo>
                    <a:lnTo>
                      <a:pt x="70" y="15"/>
                    </a:lnTo>
                    <a:lnTo>
                      <a:pt x="68" y="18"/>
                    </a:lnTo>
                    <a:lnTo>
                      <a:pt x="65" y="21"/>
                    </a:lnTo>
                    <a:lnTo>
                      <a:pt x="61" y="30"/>
                    </a:lnTo>
                    <a:lnTo>
                      <a:pt x="60" y="39"/>
                    </a:lnTo>
                    <a:lnTo>
                      <a:pt x="52" y="68"/>
                    </a:lnTo>
                    <a:lnTo>
                      <a:pt x="7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7" name="Freeform 170"/>
              <p:cNvSpPr>
                <a:spLocks/>
              </p:cNvSpPr>
              <p:nvPr userDrawn="1"/>
            </p:nvSpPr>
            <p:spPr bwMode="auto">
              <a:xfrm>
                <a:off x="912" y="183"/>
                <a:ext cx="45" cy="51"/>
              </a:xfrm>
              <a:custGeom>
                <a:avLst/>
                <a:gdLst>
                  <a:gd name="T0" fmla="*/ 0 w 137"/>
                  <a:gd name="T1" fmla="*/ 0 h 154"/>
                  <a:gd name="T2" fmla="*/ 0 w 137"/>
                  <a:gd name="T3" fmla="*/ 0 h 154"/>
                  <a:gd name="T4" fmla="*/ 0 w 137"/>
                  <a:gd name="T5" fmla="*/ 0 h 154"/>
                  <a:gd name="T6" fmla="*/ 0 w 137"/>
                  <a:gd name="T7" fmla="*/ 0 h 154"/>
                  <a:gd name="T8" fmla="*/ 0 w 137"/>
                  <a:gd name="T9" fmla="*/ 0 h 154"/>
                  <a:gd name="T10" fmla="*/ 0 w 137"/>
                  <a:gd name="T11" fmla="*/ 0 h 154"/>
                  <a:gd name="T12" fmla="*/ 0 w 137"/>
                  <a:gd name="T13" fmla="*/ 0 h 154"/>
                  <a:gd name="T14" fmla="*/ 0 w 137"/>
                  <a:gd name="T15" fmla="*/ 0 h 154"/>
                  <a:gd name="T16" fmla="*/ 0 w 137"/>
                  <a:gd name="T17" fmla="*/ 0 h 154"/>
                  <a:gd name="T18" fmla="*/ 0 w 137"/>
                  <a:gd name="T19" fmla="*/ 0 h 154"/>
                  <a:gd name="T20" fmla="*/ 0 w 137"/>
                  <a:gd name="T21" fmla="*/ 0 h 154"/>
                  <a:gd name="T22" fmla="*/ 0 w 137"/>
                  <a:gd name="T23" fmla="*/ 0 h 154"/>
                  <a:gd name="T24" fmla="*/ 0 w 137"/>
                  <a:gd name="T25" fmla="*/ 0 h 154"/>
                  <a:gd name="T26" fmla="*/ 0 w 137"/>
                  <a:gd name="T27" fmla="*/ 0 h 154"/>
                  <a:gd name="T28" fmla="*/ 0 w 137"/>
                  <a:gd name="T29" fmla="*/ 0 h 154"/>
                  <a:gd name="T30" fmla="*/ 0 w 137"/>
                  <a:gd name="T31" fmla="*/ 0 h 154"/>
                  <a:gd name="T32" fmla="*/ 0 w 137"/>
                  <a:gd name="T33" fmla="*/ 0 h 154"/>
                  <a:gd name="T34" fmla="*/ 0 w 137"/>
                  <a:gd name="T35" fmla="*/ 0 h 154"/>
                  <a:gd name="T36" fmla="*/ 0 w 137"/>
                  <a:gd name="T37" fmla="*/ 0 h 154"/>
                  <a:gd name="T38" fmla="*/ 0 w 137"/>
                  <a:gd name="T39" fmla="*/ 0 h 154"/>
                  <a:gd name="T40" fmla="*/ 0 w 137"/>
                  <a:gd name="T41" fmla="*/ 0 h 154"/>
                  <a:gd name="T42" fmla="*/ 0 w 137"/>
                  <a:gd name="T43" fmla="*/ 0 h 154"/>
                  <a:gd name="T44" fmla="*/ 0 w 137"/>
                  <a:gd name="T45" fmla="*/ 0 h 154"/>
                  <a:gd name="T46" fmla="*/ 0 w 137"/>
                  <a:gd name="T47" fmla="*/ 0 h 154"/>
                  <a:gd name="T48" fmla="*/ 0 w 137"/>
                  <a:gd name="T49" fmla="*/ 0 h 154"/>
                  <a:gd name="T50" fmla="*/ 0 w 137"/>
                  <a:gd name="T51" fmla="*/ 0 h 154"/>
                  <a:gd name="T52" fmla="*/ 0 w 137"/>
                  <a:gd name="T53" fmla="*/ 0 h 154"/>
                  <a:gd name="T54" fmla="*/ 0 w 137"/>
                  <a:gd name="T55" fmla="*/ 0 h 154"/>
                  <a:gd name="T56" fmla="*/ 0 w 137"/>
                  <a:gd name="T57" fmla="*/ 0 h 154"/>
                  <a:gd name="T58" fmla="*/ 0 w 137"/>
                  <a:gd name="T59" fmla="*/ 0 h 154"/>
                  <a:gd name="T60" fmla="*/ 0 w 137"/>
                  <a:gd name="T61" fmla="*/ 0 h 154"/>
                  <a:gd name="T62" fmla="*/ 0 w 137"/>
                  <a:gd name="T63" fmla="*/ 0 h 154"/>
                  <a:gd name="T64" fmla="*/ 0 w 137"/>
                  <a:gd name="T65" fmla="*/ 0 h 154"/>
                  <a:gd name="T66" fmla="*/ 0 w 137"/>
                  <a:gd name="T67" fmla="*/ 0 h 154"/>
                  <a:gd name="T68" fmla="*/ 0 w 137"/>
                  <a:gd name="T69" fmla="*/ 0 h 154"/>
                  <a:gd name="T70" fmla="*/ 0 w 137"/>
                  <a:gd name="T71" fmla="*/ 0 h 154"/>
                  <a:gd name="T72" fmla="*/ 0 w 137"/>
                  <a:gd name="T73" fmla="*/ 0 h 154"/>
                  <a:gd name="T74" fmla="*/ 0 w 137"/>
                  <a:gd name="T75" fmla="*/ 0 h 154"/>
                  <a:gd name="T76" fmla="*/ 0 w 137"/>
                  <a:gd name="T77" fmla="*/ 0 h 154"/>
                  <a:gd name="T78" fmla="*/ 0 w 137"/>
                  <a:gd name="T79" fmla="*/ 0 h 154"/>
                  <a:gd name="T80" fmla="*/ 0 w 137"/>
                  <a:gd name="T81" fmla="*/ 0 h 154"/>
                  <a:gd name="T82" fmla="*/ 0 w 137"/>
                  <a:gd name="T83" fmla="*/ 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7" h="154">
                    <a:moveTo>
                      <a:pt x="129" y="46"/>
                    </a:moveTo>
                    <a:lnTo>
                      <a:pt x="129" y="46"/>
                    </a:lnTo>
                    <a:lnTo>
                      <a:pt x="127" y="39"/>
                    </a:lnTo>
                    <a:lnTo>
                      <a:pt x="124" y="32"/>
                    </a:lnTo>
                    <a:lnTo>
                      <a:pt x="120" y="26"/>
                    </a:lnTo>
                    <a:lnTo>
                      <a:pt x="115" y="20"/>
                    </a:lnTo>
                    <a:lnTo>
                      <a:pt x="110" y="15"/>
                    </a:lnTo>
                    <a:lnTo>
                      <a:pt x="102" y="13"/>
                    </a:lnTo>
                    <a:lnTo>
                      <a:pt x="93" y="10"/>
                    </a:lnTo>
                    <a:lnTo>
                      <a:pt x="83" y="9"/>
                    </a:lnTo>
                    <a:lnTo>
                      <a:pt x="70" y="10"/>
                    </a:lnTo>
                    <a:lnTo>
                      <a:pt x="59" y="14"/>
                    </a:lnTo>
                    <a:lnTo>
                      <a:pt x="50" y="19"/>
                    </a:lnTo>
                    <a:lnTo>
                      <a:pt x="42" y="27"/>
                    </a:lnTo>
                    <a:lnTo>
                      <a:pt x="37" y="37"/>
                    </a:lnTo>
                    <a:lnTo>
                      <a:pt x="32" y="48"/>
                    </a:lnTo>
                    <a:lnTo>
                      <a:pt x="29" y="61"/>
                    </a:lnTo>
                    <a:lnTo>
                      <a:pt x="29" y="74"/>
                    </a:lnTo>
                    <a:lnTo>
                      <a:pt x="29" y="87"/>
                    </a:lnTo>
                    <a:lnTo>
                      <a:pt x="32" y="99"/>
                    </a:lnTo>
                    <a:lnTo>
                      <a:pt x="37" y="111"/>
                    </a:lnTo>
                    <a:lnTo>
                      <a:pt x="44" y="123"/>
                    </a:lnTo>
                    <a:lnTo>
                      <a:pt x="51" y="132"/>
                    </a:lnTo>
                    <a:lnTo>
                      <a:pt x="62" y="138"/>
                    </a:lnTo>
                    <a:lnTo>
                      <a:pt x="67" y="141"/>
                    </a:lnTo>
                    <a:lnTo>
                      <a:pt x="74" y="144"/>
                    </a:lnTo>
                    <a:lnTo>
                      <a:pt x="80" y="145"/>
                    </a:lnTo>
                    <a:lnTo>
                      <a:pt x="88" y="145"/>
                    </a:lnTo>
                    <a:lnTo>
                      <a:pt x="96" y="145"/>
                    </a:lnTo>
                    <a:lnTo>
                      <a:pt x="103" y="142"/>
                    </a:lnTo>
                    <a:lnTo>
                      <a:pt x="110" y="140"/>
                    </a:lnTo>
                    <a:lnTo>
                      <a:pt x="115" y="136"/>
                    </a:lnTo>
                    <a:lnTo>
                      <a:pt x="120" y="131"/>
                    </a:lnTo>
                    <a:lnTo>
                      <a:pt x="124" y="124"/>
                    </a:lnTo>
                    <a:lnTo>
                      <a:pt x="128" y="118"/>
                    </a:lnTo>
                    <a:lnTo>
                      <a:pt x="131" y="110"/>
                    </a:lnTo>
                    <a:lnTo>
                      <a:pt x="137" y="110"/>
                    </a:lnTo>
                    <a:lnTo>
                      <a:pt x="133" y="128"/>
                    </a:lnTo>
                    <a:lnTo>
                      <a:pt x="131" y="145"/>
                    </a:lnTo>
                    <a:lnTo>
                      <a:pt x="121" y="149"/>
                    </a:lnTo>
                    <a:lnTo>
                      <a:pt x="110" y="151"/>
                    </a:lnTo>
                    <a:lnTo>
                      <a:pt x="97" y="154"/>
                    </a:lnTo>
                    <a:lnTo>
                      <a:pt x="83" y="154"/>
                    </a:lnTo>
                    <a:lnTo>
                      <a:pt x="66" y="153"/>
                    </a:lnTo>
                    <a:lnTo>
                      <a:pt x="49" y="150"/>
                    </a:lnTo>
                    <a:lnTo>
                      <a:pt x="35" y="144"/>
                    </a:lnTo>
                    <a:lnTo>
                      <a:pt x="29" y="140"/>
                    </a:lnTo>
                    <a:lnTo>
                      <a:pt x="23" y="134"/>
                    </a:lnTo>
                    <a:lnTo>
                      <a:pt x="18" y="129"/>
                    </a:lnTo>
                    <a:lnTo>
                      <a:pt x="13" y="124"/>
                    </a:lnTo>
                    <a:lnTo>
                      <a:pt x="9" y="116"/>
                    </a:lnTo>
                    <a:lnTo>
                      <a:pt x="6" y="110"/>
                    </a:lnTo>
                    <a:lnTo>
                      <a:pt x="4" y="102"/>
                    </a:lnTo>
                    <a:lnTo>
                      <a:pt x="1" y="93"/>
                    </a:lnTo>
                    <a:lnTo>
                      <a:pt x="0" y="85"/>
                    </a:lnTo>
                    <a:lnTo>
                      <a:pt x="0" y="75"/>
                    </a:lnTo>
                    <a:lnTo>
                      <a:pt x="0" y="66"/>
                    </a:lnTo>
                    <a:lnTo>
                      <a:pt x="1" y="58"/>
                    </a:lnTo>
                    <a:lnTo>
                      <a:pt x="4" y="50"/>
                    </a:lnTo>
                    <a:lnTo>
                      <a:pt x="6" y="44"/>
                    </a:lnTo>
                    <a:lnTo>
                      <a:pt x="10" y="36"/>
                    </a:lnTo>
                    <a:lnTo>
                      <a:pt x="14" y="31"/>
                    </a:lnTo>
                    <a:lnTo>
                      <a:pt x="19" y="24"/>
                    </a:lnTo>
                    <a:lnTo>
                      <a:pt x="24" y="19"/>
                    </a:lnTo>
                    <a:lnTo>
                      <a:pt x="36" y="11"/>
                    </a:lnTo>
                    <a:lnTo>
                      <a:pt x="50" y="5"/>
                    </a:lnTo>
                    <a:lnTo>
                      <a:pt x="66" y="1"/>
                    </a:lnTo>
                    <a:lnTo>
                      <a:pt x="81" y="0"/>
                    </a:lnTo>
                    <a:lnTo>
                      <a:pt x="97" y="1"/>
                    </a:lnTo>
                    <a:lnTo>
                      <a:pt x="110" y="4"/>
                    </a:lnTo>
                    <a:lnTo>
                      <a:pt x="121" y="7"/>
                    </a:lnTo>
                    <a:lnTo>
                      <a:pt x="134" y="10"/>
                    </a:lnTo>
                    <a:lnTo>
                      <a:pt x="134" y="28"/>
                    </a:lnTo>
                    <a:lnTo>
                      <a:pt x="136" y="46"/>
                    </a:lnTo>
                    <a:lnTo>
                      <a:pt x="129"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8" name="Freeform 171"/>
              <p:cNvSpPr>
                <a:spLocks noEditPoints="1"/>
              </p:cNvSpPr>
              <p:nvPr userDrawn="1"/>
            </p:nvSpPr>
            <p:spPr bwMode="auto">
              <a:xfrm>
                <a:off x="960" y="182"/>
                <a:ext cx="50" cy="51"/>
              </a:xfrm>
              <a:custGeom>
                <a:avLst/>
                <a:gdLst>
                  <a:gd name="T0" fmla="*/ 0 w 149"/>
                  <a:gd name="T1" fmla="*/ 0 h 154"/>
                  <a:gd name="T2" fmla="*/ 0 w 149"/>
                  <a:gd name="T3" fmla="*/ 0 h 154"/>
                  <a:gd name="T4" fmla="*/ 0 w 149"/>
                  <a:gd name="T5" fmla="*/ 0 h 154"/>
                  <a:gd name="T6" fmla="*/ 0 w 149"/>
                  <a:gd name="T7" fmla="*/ 0 h 154"/>
                  <a:gd name="T8" fmla="*/ 0 w 149"/>
                  <a:gd name="T9" fmla="*/ 0 h 154"/>
                  <a:gd name="T10" fmla="*/ 0 w 149"/>
                  <a:gd name="T11" fmla="*/ 0 h 154"/>
                  <a:gd name="T12" fmla="*/ 0 w 149"/>
                  <a:gd name="T13" fmla="*/ 0 h 154"/>
                  <a:gd name="T14" fmla="*/ 0 w 149"/>
                  <a:gd name="T15" fmla="*/ 0 h 154"/>
                  <a:gd name="T16" fmla="*/ 0 w 149"/>
                  <a:gd name="T17" fmla="*/ 0 h 154"/>
                  <a:gd name="T18" fmla="*/ 0 w 149"/>
                  <a:gd name="T19" fmla="*/ 0 h 154"/>
                  <a:gd name="T20" fmla="*/ 0 w 149"/>
                  <a:gd name="T21" fmla="*/ 0 h 154"/>
                  <a:gd name="T22" fmla="*/ 0 w 149"/>
                  <a:gd name="T23" fmla="*/ 0 h 154"/>
                  <a:gd name="T24" fmla="*/ 0 w 149"/>
                  <a:gd name="T25" fmla="*/ 0 h 154"/>
                  <a:gd name="T26" fmla="*/ 0 w 149"/>
                  <a:gd name="T27" fmla="*/ 0 h 154"/>
                  <a:gd name="T28" fmla="*/ 0 w 149"/>
                  <a:gd name="T29" fmla="*/ 0 h 154"/>
                  <a:gd name="T30" fmla="*/ 0 w 149"/>
                  <a:gd name="T31" fmla="*/ 0 h 154"/>
                  <a:gd name="T32" fmla="*/ 0 w 149"/>
                  <a:gd name="T33" fmla="*/ 0 h 154"/>
                  <a:gd name="T34" fmla="*/ 0 w 149"/>
                  <a:gd name="T35" fmla="*/ 0 h 154"/>
                  <a:gd name="T36" fmla="*/ 0 w 149"/>
                  <a:gd name="T37" fmla="*/ 0 h 154"/>
                  <a:gd name="T38" fmla="*/ 0 w 149"/>
                  <a:gd name="T39" fmla="*/ 0 h 154"/>
                  <a:gd name="T40" fmla="*/ 0 w 149"/>
                  <a:gd name="T41" fmla="*/ 0 h 154"/>
                  <a:gd name="T42" fmla="*/ 0 w 149"/>
                  <a:gd name="T43" fmla="*/ 0 h 154"/>
                  <a:gd name="T44" fmla="*/ 0 w 149"/>
                  <a:gd name="T45" fmla="*/ 0 h 154"/>
                  <a:gd name="T46" fmla="*/ 0 w 149"/>
                  <a:gd name="T47" fmla="*/ 0 h 154"/>
                  <a:gd name="T48" fmla="*/ 0 w 149"/>
                  <a:gd name="T49" fmla="*/ 0 h 154"/>
                  <a:gd name="T50" fmla="*/ 0 w 149"/>
                  <a:gd name="T51" fmla="*/ 0 h 154"/>
                  <a:gd name="T52" fmla="*/ 0 w 149"/>
                  <a:gd name="T53" fmla="*/ 0 h 154"/>
                  <a:gd name="T54" fmla="*/ 0 w 149"/>
                  <a:gd name="T55" fmla="*/ 0 h 154"/>
                  <a:gd name="T56" fmla="*/ 0 w 149"/>
                  <a:gd name="T57" fmla="*/ 0 h 154"/>
                  <a:gd name="T58" fmla="*/ 0 w 149"/>
                  <a:gd name="T59" fmla="*/ 0 h 154"/>
                  <a:gd name="T60" fmla="*/ 0 w 149"/>
                  <a:gd name="T61" fmla="*/ 0 h 154"/>
                  <a:gd name="T62" fmla="*/ 0 w 149"/>
                  <a:gd name="T63" fmla="*/ 0 h 154"/>
                  <a:gd name="T64" fmla="*/ 0 w 149"/>
                  <a:gd name="T65" fmla="*/ 0 h 154"/>
                  <a:gd name="T66" fmla="*/ 0 w 149"/>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4">
                    <a:moveTo>
                      <a:pt x="35" y="123"/>
                    </a:moveTo>
                    <a:lnTo>
                      <a:pt x="35" y="123"/>
                    </a:lnTo>
                    <a:lnTo>
                      <a:pt x="33" y="134"/>
                    </a:lnTo>
                    <a:lnTo>
                      <a:pt x="31" y="140"/>
                    </a:lnTo>
                    <a:lnTo>
                      <a:pt x="31" y="143"/>
                    </a:lnTo>
                    <a:lnTo>
                      <a:pt x="33" y="144"/>
                    </a:lnTo>
                    <a:lnTo>
                      <a:pt x="36" y="147"/>
                    </a:lnTo>
                    <a:lnTo>
                      <a:pt x="42" y="148"/>
                    </a:lnTo>
                    <a:lnTo>
                      <a:pt x="47" y="148"/>
                    </a:lnTo>
                    <a:lnTo>
                      <a:pt x="49" y="148"/>
                    </a:lnTo>
                    <a:lnTo>
                      <a:pt x="49" y="154"/>
                    </a:lnTo>
                    <a:lnTo>
                      <a:pt x="23" y="153"/>
                    </a:lnTo>
                    <a:lnTo>
                      <a:pt x="0" y="154"/>
                    </a:lnTo>
                    <a:lnTo>
                      <a:pt x="0" y="148"/>
                    </a:lnTo>
                    <a:lnTo>
                      <a:pt x="1" y="148"/>
                    </a:lnTo>
                    <a:lnTo>
                      <a:pt x="8" y="147"/>
                    </a:lnTo>
                    <a:lnTo>
                      <a:pt x="13" y="144"/>
                    </a:lnTo>
                    <a:lnTo>
                      <a:pt x="17" y="140"/>
                    </a:lnTo>
                    <a:lnTo>
                      <a:pt x="21" y="134"/>
                    </a:lnTo>
                    <a:lnTo>
                      <a:pt x="55" y="36"/>
                    </a:lnTo>
                    <a:lnTo>
                      <a:pt x="58" y="23"/>
                    </a:lnTo>
                    <a:lnTo>
                      <a:pt x="62" y="10"/>
                    </a:lnTo>
                    <a:lnTo>
                      <a:pt x="73" y="5"/>
                    </a:lnTo>
                    <a:lnTo>
                      <a:pt x="82" y="1"/>
                    </a:lnTo>
                    <a:lnTo>
                      <a:pt x="83" y="0"/>
                    </a:lnTo>
                    <a:lnTo>
                      <a:pt x="84" y="1"/>
                    </a:lnTo>
                    <a:lnTo>
                      <a:pt x="87" y="7"/>
                    </a:lnTo>
                    <a:lnTo>
                      <a:pt x="126" y="118"/>
                    </a:lnTo>
                    <a:lnTo>
                      <a:pt x="134" y="139"/>
                    </a:lnTo>
                    <a:lnTo>
                      <a:pt x="136" y="143"/>
                    </a:lnTo>
                    <a:lnTo>
                      <a:pt x="139" y="145"/>
                    </a:lnTo>
                    <a:lnTo>
                      <a:pt x="143" y="148"/>
                    </a:lnTo>
                    <a:lnTo>
                      <a:pt x="148" y="148"/>
                    </a:lnTo>
                    <a:lnTo>
                      <a:pt x="149" y="148"/>
                    </a:lnTo>
                    <a:lnTo>
                      <a:pt x="149" y="154"/>
                    </a:lnTo>
                    <a:lnTo>
                      <a:pt x="119" y="153"/>
                    </a:lnTo>
                    <a:lnTo>
                      <a:pt x="87" y="154"/>
                    </a:lnTo>
                    <a:lnTo>
                      <a:pt x="87" y="148"/>
                    </a:lnTo>
                    <a:lnTo>
                      <a:pt x="90" y="148"/>
                    </a:lnTo>
                    <a:lnTo>
                      <a:pt x="93" y="148"/>
                    </a:lnTo>
                    <a:lnTo>
                      <a:pt x="99" y="147"/>
                    </a:lnTo>
                    <a:lnTo>
                      <a:pt x="101" y="145"/>
                    </a:lnTo>
                    <a:lnTo>
                      <a:pt x="103" y="144"/>
                    </a:lnTo>
                    <a:lnTo>
                      <a:pt x="103" y="141"/>
                    </a:lnTo>
                    <a:lnTo>
                      <a:pt x="101" y="135"/>
                    </a:lnTo>
                    <a:lnTo>
                      <a:pt x="99" y="126"/>
                    </a:lnTo>
                    <a:lnTo>
                      <a:pt x="91" y="101"/>
                    </a:lnTo>
                    <a:lnTo>
                      <a:pt x="43" y="101"/>
                    </a:lnTo>
                    <a:lnTo>
                      <a:pt x="35" y="123"/>
                    </a:lnTo>
                    <a:close/>
                    <a:moveTo>
                      <a:pt x="66" y="30"/>
                    </a:moveTo>
                    <a:lnTo>
                      <a:pt x="66" y="30"/>
                    </a:lnTo>
                    <a:lnTo>
                      <a:pt x="47" y="90"/>
                    </a:lnTo>
                    <a:lnTo>
                      <a:pt x="86" y="90"/>
                    </a:lnTo>
                    <a:lnTo>
                      <a:pt x="6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9" name="Freeform 172"/>
              <p:cNvSpPr>
                <a:spLocks/>
              </p:cNvSpPr>
              <p:nvPr userDrawn="1"/>
            </p:nvSpPr>
            <p:spPr bwMode="auto">
              <a:xfrm>
                <a:off x="1014" y="184"/>
                <a:ext cx="68" cy="50"/>
              </a:xfrm>
              <a:custGeom>
                <a:avLst/>
                <a:gdLst>
                  <a:gd name="T0" fmla="*/ 0 w 204"/>
                  <a:gd name="T1" fmla="*/ 0 h 150"/>
                  <a:gd name="T2" fmla="*/ 0 w 204"/>
                  <a:gd name="T3" fmla="*/ 0 h 150"/>
                  <a:gd name="T4" fmla="*/ 0 w 204"/>
                  <a:gd name="T5" fmla="*/ 0 h 150"/>
                  <a:gd name="T6" fmla="*/ 0 w 204"/>
                  <a:gd name="T7" fmla="*/ 0 h 150"/>
                  <a:gd name="T8" fmla="*/ 0 w 204"/>
                  <a:gd name="T9" fmla="*/ 0 h 150"/>
                  <a:gd name="T10" fmla="*/ 0 w 204"/>
                  <a:gd name="T11" fmla="*/ 0 h 150"/>
                  <a:gd name="T12" fmla="*/ 0 w 204"/>
                  <a:gd name="T13" fmla="*/ 0 h 150"/>
                  <a:gd name="T14" fmla="*/ 0 w 204"/>
                  <a:gd name="T15" fmla="*/ 0 h 150"/>
                  <a:gd name="T16" fmla="*/ 0 w 204"/>
                  <a:gd name="T17" fmla="*/ 0 h 150"/>
                  <a:gd name="T18" fmla="*/ 0 w 204"/>
                  <a:gd name="T19" fmla="*/ 0 h 150"/>
                  <a:gd name="T20" fmla="*/ 0 w 204"/>
                  <a:gd name="T21" fmla="*/ 0 h 150"/>
                  <a:gd name="T22" fmla="*/ 0 w 204"/>
                  <a:gd name="T23" fmla="*/ 0 h 150"/>
                  <a:gd name="T24" fmla="*/ 0 w 204"/>
                  <a:gd name="T25" fmla="*/ 0 h 150"/>
                  <a:gd name="T26" fmla="*/ 0 w 204"/>
                  <a:gd name="T27" fmla="*/ 0 h 150"/>
                  <a:gd name="T28" fmla="*/ 0 w 204"/>
                  <a:gd name="T29" fmla="*/ 0 h 150"/>
                  <a:gd name="T30" fmla="*/ 0 w 204"/>
                  <a:gd name="T31" fmla="*/ 0 h 150"/>
                  <a:gd name="T32" fmla="*/ 0 w 204"/>
                  <a:gd name="T33" fmla="*/ 0 h 150"/>
                  <a:gd name="T34" fmla="*/ 0 w 204"/>
                  <a:gd name="T35" fmla="*/ 0 h 150"/>
                  <a:gd name="T36" fmla="*/ 0 w 204"/>
                  <a:gd name="T37" fmla="*/ 0 h 150"/>
                  <a:gd name="T38" fmla="*/ 0 w 204"/>
                  <a:gd name="T39" fmla="*/ 0 h 150"/>
                  <a:gd name="T40" fmla="*/ 0 w 204"/>
                  <a:gd name="T41" fmla="*/ 0 h 150"/>
                  <a:gd name="T42" fmla="*/ 0 w 204"/>
                  <a:gd name="T43" fmla="*/ 0 h 150"/>
                  <a:gd name="T44" fmla="*/ 0 w 204"/>
                  <a:gd name="T45" fmla="*/ 0 h 150"/>
                  <a:gd name="T46" fmla="*/ 0 w 204"/>
                  <a:gd name="T47" fmla="*/ 0 h 150"/>
                  <a:gd name="T48" fmla="*/ 0 w 204"/>
                  <a:gd name="T49" fmla="*/ 0 h 150"/>
                  <a:gd name="T50" fmla="*/ 0 w 204"/>
                  <a:gd name="T51" fmla="*/ 0 h 150"/>
                  <a:gd name="T52" fmla="*/ 0 w 204"/>
                  <a:gd name="T53" fmla="*/ 0 h 150"/>
                  <a:gd name="T54" fmla="*/ 0 w 204"/>
                  <a:gd name="T55" fmla="*/ 0 h 150"/>
                  <a:gd name="T56" fmla="*/ 0 w 204"/>
                  <a:gd name="T57" fmla="*/ 0 h 150"/>
                  <a:gd name="T58" fmla="*/ 0 w 204"/>
                  <a:gd name="T59" fmla="*/ 0 h 150"/>
                  <a:gd name="T60" fmla="*/ 0 w 204"/>
                  <a:gd name="T61" fmla="*/ 0 h 150"/>
                  <a:gd name="T62" fmla="*/ 0 w 204"/>
                  <a:gd name="T63" fmla="*/ 0 h 150"/>
                  <a:gd name="T64" fmla="*/ 0 w 204"/>
                  <a:gd name="T65" fmla="*/ 0 h 150"/>
                  <a:gd name="T66" fmla="*/ 0 w 204"/>
                  <a:gd name="T67" fmla="*/ 0 h 150"/>
                  <a:gd name="T68" fmla="*/ 0 w 204"/>
                  <a:gd name="T69" fmla="*/ 0 h 150"/>
                  <a:gd name="T70" fmla="*/ 0 w 204"/>
                  <a:gd name="T71" fmla="*/ 0 h 150"/>
                  <a:gd name="T72" fmla="*/ 0 w 204"/>
                  <a:gd name="T73" fmla="*/ 0 h 150"/>
                  <a:gd name="T74" fmla="*/ 0 w 204"/>
                  <a:gd name="T75" fmla="*/ 0 h 150"/>
                  <a:gd name="T76" fmla="*/ 0 w 204"/>
                  <a:gd name="T77" fmla="*/ 0 h 150"/>
                  <a:gd name="T78" fmla="*/ 0 w 204"/>
                  <a:gd name="T79" fmla="*/ 0 h 150"/>
                  <a:gd name="T80" fmla="*/ 0 w 204"/>
                  <a:gd name="T81" fmla="*/ 0 h 150"/>
                  <a:gd name="T82" fmla="*/ 0 w 204"/>
                  <a:gd name="T83" fmla="*/ 0 h 150"/>
                  <a:gd name="T84" fmla="*/ 0 w 204"/>
                  <a:gd name="T85" fmla="*/ 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 h="150">
                    <a:moveTo>
                      <a:pt x="103" y="110"/>
                    </a:moveTo>
                    <a:lnTo>
                      <a:pt x="154" y="0"/>
                    </a:lnTo>
                    <a:lnTo>
                      <a:pt x="176" y="0"/>
                    </a:lnTo>
                    <a:lnTo>
                      <a:pt x="198" y="0"/>
                    </a:lnTo>
                    <a:lnTo>
                      <a:pt x="198" y="5"/>
                    </a:lnTo>
                    <a:lnTo>
                      <a:pt x="197" y="5"/>
                    </a:lnTo>
                    <a:lnTo>
                      <a:pt x="190" y="6"/>
                    </a:lnTo>
                    <a:lnTo>
                      <a:pt x="185" y="6"/>
                    </a:lnTo>
                    <a:lnTo>
                      <a:pt x="181" y="7"/>
                    </a:lnTo>
                    <a:lnTo>
                      <a:pt x="178" y="10"/>
                    </a:lnTo>
                    <a:lnTo>
                      <a:pt x="177" y="13"/>
                    </a:lnTo>
                    <a:lnTo>
                      <a:pt x="177" y="15"/>
                    </a:lnTo>
                    <a:lnTo>
                      <a:pt x="177" y="24"/>
                    </a:lnTo>
                    <a:lnTo>
                      <a:pt x="177" y="32"/>
                    </a:lnTo>
                    <a:lnTo>
                      <a:pt x="186" y="129"/>
                    </a:lnTo>
                    <a:lnTo>
                      <a:pt x="188" y="136"/>
                    </a:lnTo>
                    <a:lnTo>
                      <a:pt x="189" y="137"/>
                    </a:lnTo>
                    <a:lnTo>
                      <a:pt x="190" y="138"/>
                    </a:lnTo>
                    <a:lnTo>
                      <a:pt x="197" y="141"/>
                    </a:lnTo>
                    <a:lnTo>
                      <a:pt x="204" y="141"/>
                    </a:lnTo>
                    <a:lnTo>
                      <a:pt x="204" y="147"/>
                    </a:lnTo>
                    <a:lnTo>
                      <a:pt x="175" y="146"/>
                    </a:lnTo>
                    <a:lnTo>
                      <a:pt x="140" y="147"/>
                    </a:lnTo>
                    <a:lnTo>
                      <a:pt x="140" y="141"/>
                    </a:lnTo>
                    <a:lnTo>
                      <a:pt x="146" y="141"/>
                    </a:lnTo>
                    <a:lnTo>
                      <a:pt x="153" y="140"/>
                    </a:lnTo>
                    <a:lnTo>
                      <a:pt x="154" y="138"/>
                    </a:lnTo>
                    <a:lnTo>
                      <a:pt x="156" y="136"/>
                    </a:lnTo>
                    <a:lnTo>
                      <a:pt x="156" y="134"/>
                    </a:lnTo>
                    <a:lnTo>
                      <a:pt x="158" y="130"/>
                    </a:lnTo>
                    <a:lnTo>
                      <a:pt x="158" y="120"/>
                    </a:lnTo>
                    <a:lnTo>
                      <a:pt x="151" y="31"/>
                    </a:lnTo>
                    <a:lnTo>
                      <a:pt x="97" y="150"/>
                    </a:lnTo>
                    <a:lnTo>
                      <a:pt x="92" y="150"/>
                    </a:lnTo>
                    <a:lnTo>
                      <a:pt x="40" y="33"/>
                    </a:lnTo>
                    <a:lnTo>
                      <a:pt x="32" y="127"/>
                    </a:lnTo>
                    <a:lnTo>
                      <a:pt x="33" y="134"/>
                    </a:lnTo>
                    <a:lnTo>
                      <a:pt x="35" y="137"/>
                    </a:lnTo>
                    <a:lnTo>
                      <a:pt x="37" y="138"/>
                    </a:lnTo>
                    <a:lnTo>
                      <a:pt x="42" y="141"/>
                    </a:lnTo>
                    <a:lnTo>
                      <a:pt x="50" y="141"/>
                    </a:lnTo>
                    <a:lnTo>
                      <a:pt x="53" y="141"/>
                    </a:lnTo>
                    <a:lnTo>
                      <a:pt x="53" y="147"/>
                    </a:lnTo>
                    <a:lnTo>
                      <a:pt x="24" y="146"/>
                    </a:lnTo>
                    <a:lnTo>
                      <a:pt x="0" y="147"/>
                    </a:lnTo>
                    <a:lnTo>
                      <a:pt x="0" y="141"/>
                    </a:lnTo>
                    <a:lnTo>
                      <a:pt x="2" y="141"/>
                    </a:lnTo>
                    <a:lnTo>
                      <a:pt x="7" y="141"/>
                    </a:lnTo>
                    <a:lnTo>
                      <a:pt x="13" y="140"/>
                    </a:lnTo>
                    <a:lnTo>
                      <a:pt x="15" y="137"/>
                    </a:lnTo>
                    <a:lnTo>
                      <a:pt x="18" y="134"/>
                    </a:lnTo>
                    <a:lnTo>
                      <a:pt x="20" y="128"/>
                    </a:lnTo>
                    <a:lnTo>
                      <a:pt x="22" y="117"/>
                    </a:lnTo>
                    <a:lnTo>
                      <a:pt x="28" y="59"/>
                    </a:lnTo>
                    <a:lnTo>
                      <a:pt x="29" y="37"/>
                    </a:lnTo>
                    <a:lnTo>
                      <a:pt x="31" y="22"/>
                    </a:lnTo>
                    <a:lnTo>
                      <a:pt x="29" y="18"/>
                    </a:lnTo>
                    <a:lnTo>
                      <a:pt x="29" y="14"/>
                    </a:lnTo>
                    <a:lnTo>
                      <a:pt x="27" y="11"/>
                    </a:lnTo>
                    <a:lnTo>
                      <a:pt x="24" y="9"/>
                    </a:lnTo>
                    <a:lnTo>
                      <a:pt x="19" y="6"/>
                    </a:lnTo>
                    <a:lnTo>
                      <a:pt x="13" y="5"/>
                    </a:lnTo>
                    <a:lnTo>
                      <a:pt x="9" y="5"/>
                    </a:lnTo>
                    <a:lnTo>
                      <a:pt x="9" y="0"/>
                    </a:lnTo>
                    <a:lnTo>
                      <a:pt x="35" y="0"/>
                    </a:lnTo>
                    <a:lnTo>
                      <a:pt x="54" y="0"/>
                    </a:lnTo>
                    <a:lnTo>
                      <a:pt x="10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0" name="Freeform 173"/>
              <p:cNvSpPr>
                <a:spLocks noEditPoints="1"/>
              </p:cNvSpPr>
              <p:nvPr userDrawn="1"/>
            </p:nvSpPr>
            <p:spPr bwMode="auto">
              <a:xfrm>
                <a:off x="1090" y="183"/>
                <a:ext cx="42" cy="50"/>
              </a:xfrm>
              <a:custGeom>
                <a:avLst/>
                <a:gdLst>
                  <a:gd name="T0" fmla="*/ 0 w 126"/>
                  <a:gd name="T1" fmla="*/ 0 h 149"/>
                  <a:gd name="T2" fmla="*/ 0 w 126"/>
                  <a:gd name="T3" fmla="*/ 0 h 149"/>
                  <a:gd name="T4" fmla="*/ 0 w 126"/>
                  <a:gd name="T5" fmla="*/ 0 h 149"/>
                  <a:gd name="T6" fmla="*/ 0 w 126"/>
                  <a:gd name="T7" fmla="*/ 0 h 149"/>
                  <a:gd name="T8" fmla="*/ 0 w 126"/>
                  <a:gd name="T9" fmla="*/ 0 h 149"/>
                  <a:gd name="T10" fmla="*/ 0 w 126"/>
                  <a:gd name="T11" fmla="*/ 0 h 149"/>
                  <a:gd name="T12" fmla="*/ 0 w 126"/>
                  <a:gd name="T13" fmla="*/ 0 h 149"/>
                  <a:gd name="T14" fmla="*/ 0 w 126"/>
                  <a:gd name="T15" fmla="*/ 0 h 149"/>
                  <a:gd name="T16" fmla="*/ 0 w 126"/>
                  <a:gd name="T17" fmla="*/ 0 h 149"/>
                  <a:gd name="T18" fmla="*/ 0 w 126"/>
                  <a:gd name="T19" fmla="*/ 0 h 149"/>
                  <a:gd name="T20" fmla="*/ 0 w 126"/>
                  <a:gd name="T21" fmla="*/ 0 h 149"/>
                  <a:gd name="T22" fmla="*/ 0 w 126"/>
                  <a:gd name="T23" fmla="*/ 0 h 149"/>
                  <a:gd name="T24" fmla="*/ 0 w 126"/>
                  <a:gd name="T25" fmla="*/ 0 h 149"/>
                  <a:gd name="T26" fmla="*/ 0 w 126"/>
                  <a:gd name="T27" fmla="*/ 0 h 149"/>
                  <a:gd name="T28" fmla="*/ 0 w 126"/>
                  <a:gd name="T29" fmla="*/ 0 h 149"/>
                  <a:gd name="T30" fmla="*/ 0 w 126"/>
                  <a:gd name="T31" fmla="*/ 0 h 149"/>
                  <a:gd name="T32" fmla="*/ 0 w 126"/>
                  <a:gd name="T33" fmla="*/ 0 h 149"/>
                  <a:gd name="T34" fmla="*/ 0 w 126"/>
                  <a:gd name="T35" fmla="*/ 0 h 149"/>
                  <a:gd name="T36" fmla="*/ 0 w 126"/>
                  <a:gd name="T37" fmla="*/ 0 h 149"/>
                  <a:gd name="T38" fmla="*/ 0 w 126"/>
                  <a:gd name="T39" fmla="*/ 0 h 149"/>
                  <a:gd name="T40" fmla="*/ 0 w 126"/>
                  <a:gd name="T41" fmla="*/ 0 h 149"/>
                  <a:gd name="T42" fmla="*/ 0 w 126"/>
                  <a:gd name="T43" fmla="*/ 0 h 149"/>
                  <a:gd name="T44" fmla="*/ 0 w 126"/>
                  <a:gd name="T45" fmla="*/ 0 h 149"/>
                  <a:gd name="T46" fmla="*/ 0 w 126"/>
                  <a:gd name="T47" fmla="*/ 0 h 149"/>
                  <a:gd name="T48" fmla="*/ 0 w 126"/>
                  <a:gd name="T49" fmla="*/ 0 h 149"/>
                  <a:gd name="T50" fmla="*/ 0 w 126"/>
                  <a:gd name="T51" fmla="*/ 0 h 149"/>
                  <a:gd name="T52" fmla="*/ 0 w 126"/>
                  <a:gd name="T53" fmla="*/ 0 h 149"/>
                  <a:gd name="T54" fmla="*/ 0 w 126"/>
                  <a:gd name="T55" fmla="*/ 0 h 149"/>
                  <a:gd name="T56" fmla="*/ 0 w 126"/>
                  <a:gd name="T57" fmla="*/ 0 h 149"/>
                  <a:gd name="T58" fmla="*/ 0 w 126"/>
                  <a:gd name="T59" fmla="*/ 0 h 149"/>
                  <a:gd name="T60" fmla="*/ 0 w 126"/>
                  <a:gd name="T61" fmla="*/ 0 h 149"/>
                  <a:gd name="T62" fmla="*/ 0 w 126"/>
                  <a:gd name="T63" fmla="*/ 0 h 149"/>
                  <a:gd name="T64" fmla="*/ 0 w 126"/>
                  <a:gd name="T65" fmla="*/ 0 h 149"/>
                  <a:gd name="T66" fmla="*/ 0 w 126"/>
                  <a:gd name="T67" fmla="*/ 0 h 149"/>
                  <a:gd name="T68" fmla="*/ 0 w 126"/>
                  <a:gd name="T69" fmla="*/ 0 h 149"/>
                  <a:gd name="T70" fmla="*/ 0 w 126"/>
                  <a:gd name="T71" fmla="*/ 0 h 149"/>
                  <a:gd name="T72" fmla="*/ 0 w 126"/>
                  <a:gd name="T73" fmla="*/ 0 h 149"/>
                  <a:gd name="T74" fmla="*/ 0 w 126"/>
                  <a:gd name="T75" fmla="*/ 0 h 149"/>
                  <a:gd name="T76" fmla="*/ 0 w 126"/>
                  <a:gd name="T77" fmla="*/ 0 h 149"/>
                  <a:gd name="T78" fmla="*/ 0 w 126"/>
                  <a:gd name="T79" fmla="*/ 0 h 149"/>
                  <a:gd name="T80" fmla="*/ 0 w 126"/>
                  <a:gd name="T81" fmla="*/ 0 h 149"/>
                  <a:gd name="T82" fmla="*/ 0 w 126"/>
                  <a:gd name="T83" fmla="*/ 0 h 149"/>
                  <a:gd name="T84" fmla="*/ 0 w 126"/>
                  <a:gd name="T85" fmla="*/ 0 h 149"/>
                  <a:gd name="T86" fmla="*/ 0 w 126"/>
                  <a:gd name="T87" fmla="*/ 0 h 149"/>
                  <a:gd name="T88" fmla="*/ 0 w 126"/>
                  <a:gd name="T89" fmla="*/ 0 h 149"/>
                  <a:gd name="T90" fmla="*/ 0 w 126"/>
                  <a:gd name="T91" fmla="*/ 0 h 149"/>
                  <a:gd name="T92" fmla="*/ 0 w 126"/>
                  <a:gd name="T93" fmla="*/ 0 h 149"/>
                  <a:gd name="T94" fmla="*/ 0 w 126"/>
                  <a:gd name="T95" fmla="*/ 0 h 149"/>
                  <a:gd name="T96" fmla="*/ 0 w 126"/>
                  <a:gd name="T97" fmla="*/ 0 h 149"/>
                  <a:gd name="T98" fmla="*/ 0 w 126"/>
                  <a:gd name="T99" fmla="*/ 0 h 149"/>
                  <a:gd name="T100" fmla="*/ 0 w 126"/>
                  <a:gd name="T101" fmla="*/ 0 h 149"/>
                  <a:gd name="T102" fmla="*/ 0 w 126"/>
                  <a:gd name="T103" fmla="*/ 0 h 149"/>
                  <a:gd name="T104" fmla="*/ 0 w 126"/>
                  <a:gd name="T105" fmla="*/ 0 h 149"/>
                  <a:gd name="T106" fmla="*/ 0 w 126"/>
                  <a:gd name="T107" fmla="*/ 0 h 149"/>
                  <a:gd name="T108" fmla="*/ 0 w 126"/>
                  <a:gd name="T109" fmla="*/ 0 h 149"/>
                  <a:gd name="T110" fmla="*/ 0 w 126"/>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 h="149">
                    <a:moveTo>
                      <a:pt x="0" y="143"/>
                    </a:moveTo>
                    <a:lnTo>
                      <a:pt x="4" y="143"/>
                    </a:lnTo>
                    <a:lnTo>
                      <a:pt x="9" y="143"/>
                    </a:lnTo>
                    <a:lnTo>
                      <a:pt x="14" y="140"/>
                    </a:lnTo>
                    <a:lnTo>
                      <a:pt x="16" y="139"/>
                    </a:lnTo>
                    <a:lnTo>
                      <a:pt x="18" y="138"/>
                    </a:lnTo>
                    <a:lnTo>
                      <a:pt x="18" y="134"/>
                    </a:lnTo>
                    <a:lnTo>
                      <a:pt x="19" y="131"/>
                    </a:lnTo>
                    <a:lnTo>
                      <a:pt x="19" y="20"/>
                    </a:lnTo>
                    <a:lnTo>
                      <a:pt x="18" y="16"/>
                    </a:lnTo>
                    <a:lnTo>
                      <a:pt x="18" y="13"/>
                    </a:lnTo>
                    <a:lnTo>
                      <a:pt x="16" y="11"/>
                    </a:lnTo>
                    <a:lnTo>
                      <a:pt x="14" y="9"/>
                    </a:lnTo>
                    <a:lnTo>
                      <a:pt x="9" y="8"/>
                    </a:lnTo>
                    <a:lnTo>
                      <a:pt x="4" y="7"/>
                    </a:lnTo>
                    <a:lnTo>
                      <a:pt x="0" y="7"/>
                    </a:lnTo>
                    <a:lnTo>
                      <a:pt x="0" y="0"/>
                    </a:lnTo>
                    <a:lnTo>
                      <a:pt x="34" y="2"/>
                    </a:lnTo>
                    <a:lnTo>
                      <a:pt x="67" y="0"/>
                    </a:lnTo>
                    <a:lnTo>
                      <a:pt x="80" y="2"/>
                    </a:lnTo>
                    <a:lnTo>
                      <a:pt x="91" y="4"/>
                    </a:lnTo>
                    <a:lnTo>
                      <a:pt x="99" y="7"/>
                    </a:lnTo>
                    <a:lnTo>
                      <a:pt x="105" y="11"/>
                    </a:lnTo>
                    <a:lnTo>
                      <a:pt x="110" y="16"/>
                    </a:lnTo>
                    <a:lnTo>
                      <a:pt x="114" y="21"/>
                    </a:lnTo>
                    <a:lnTo>
                      <a:pt x="115" y="28"/>
                    </a:lnTo>
                    <a:lnTo>
                      <a:pt x="117" y="34"/>
                    </a:lnTo>
                    <a:lnTo>
                      <a:pt x="115" y="42"/>
                    </a:lnTo>
                    <a:lnTo>
                      <a:pt x="113" y="48"/>
                    </a:lnTo>
                    <a:lnTo>
                      <a:pt x="109" y="53"/>
                    </a:lnTo>
                    <a:lnTo>
                      <a:pt x="104" y="59"/>
                    </a:lnTo>
                    <a:lnTo>
                      <a:pt x="99" y="62"/>
                    </a:lnTo>
                    <a:lnTo>
                      <a:pt x="92" y="65"/>
                    </a:lnTo>
                    <a:lnTo>
                      <a:pt x="78" y="69"/>
                    </a:lnTo>
                    <a:lnTo>
                      <a:pt x="87" y="69"/>
                    </a:lnTo>
                    <a:lnTo>
                      <a:pt x="95" y="72"/>
                    </a:lnTo>
                    <a:lnTo>
                      <a:pt x="102" y="74"/>
                    </a:lnTo>
                    <a:lnTo>
                      <a:pt x="110" y="78"/>
                    </a:lnTo>
                    <a:lnTo>
                      <a:pt x="117" y="83"/>
                    </a:lnTo>
                    <a:lnTo>
                      <a:pt x="121" y="90"/>
                    </a:lnTo>
                    <a:lnTo>
                      <a:pt x="124" y="97"/>
                    </a:lnTo>
                    <a:lnTo>
                      <a:pt x="126" y="107"/>
                    </a:lnTo>
                    <a:lnTo>
                      <a:pt x="124" y="116"/>
                    </a:lnTo>
                    <a:lnTo>
                      <a:pt x="122" y="123"/>
                    </a:lnTo>
                    <a:lnTo>
                      <a:pt x="117" y="130"/>
                    </a:lnTo>
                    <a:lnTo>
                      <a:pt x="110" y="136"/>
                    </a:lnTo>
                    <a:lnTo>
                      <a:pt x="102" y="142"/>
                    </a:lnTo>
                    <a:lnTo>
                      <a:pt x="95" y="145"/>
                    </a:lnTo>
                    <a:lnTo>
                      <a:pt x="86" y="148"/>
                    </a:lnTo>
                    <a:lnTo>
                      <a:pt x="75" y="149"/>
                    </a:lnTo>
                    <a:lnTo>
                      <a:pt x="38" y="148"/>
                    </a:lnTo>
                    <a:lnTo>
                      <a:pt x="0" y="149"/>
                    </a:lnTo>
                    <a:lnTo>
                      <a:pt x="0" y="143"/>
                    </a:lnTo>
                    <a:close/>
                    <a:moveTo>
                      <a:pt x="47" y="66"/>
                    </a:moveTo>
                    <a:lnTo>
                      <a:pt x="57" y="66"/>
                    </a:lnTo>
                    <a:lnTo>
                      <a:pt x="64" y="65"/>
                    </a:lnTo>
                    <a:lnTo>
                      <a:pt x="69" y="64"/>
                    </a:lnTo>
                    <a:lnTo>
                      <a:pt x="74" y="62"/>
                    </a:lnTo>
                    <a:lnTo>
                      <a:pt x="79" y="60"/>
                    </a:lnTo>
                    <a:lnTo>
                      <a:pt x="83" y="56"/>
                    </a:lnTo>
                    <a:lnTo>
                      <a:pt x="86" y="51"/>
                    </a:lnTo>
                    <a:lnTo>
                      <a:pt x="87" y="46"/>
                    </a:lnTo>
                    <a:lnTo>
                      <a:pt x="88" y="38"/>
                    </a:lnTo>
                    <a:lnTo>
                      <a:pt x="87" y="30"/>
                    </a:lnTo>
                    <a:lnTo>
                      <a:pt x="86" y="24"/>
                    </a:lnTo>
                    <a:lnTo>
                      <a:pt x="83" y="18"/>
                    </a:lnTo>
                    <a:lnTo>
                      <a:pt x="79" y="15"/>
                    </a:lnTo>
                    <a:lnTo>
                      <a:pt x="74" y="12"/>
                    </a:lnTo>
                    <a:lnTo>
                      <a:pt x="70" y="9"/>
                    </a:lnTo>
                    <a:lnTo>
                      <a:pt x="58" y="8"/>
                    </a:lnTo>
                    <a:lnTo>
                      <a:pt x="47" y="8"/>
                    </a:lnTo>
                    <a:lnTo>
                      <a:pt x="47" y="66"/>
                    </a:lnTo>
                    <a:close/>
                    <a:moveTo>
                      <a:pt x="47" y="123"/>
                    </a:moveTo>
                    <a:lnTo>
                      <a:pt x="47" y="123"/>
                    </a:lnTo>
                    <a:lnTo>
                      <a:pt x="47" y="132"/>
                    </a:lnTo>
                    <a:lnTo>
                      <a:pt x="48" y="135"/>
                    </a:lnTo>
                    <a:lnTo>
                      <a:pt x="49" y="138"/>
                    </a:lnTo>
                    <a:lnTo>
                      <a:pt x="52" y="140"/>
                    </a:lnTo>
                    <a:lnTo>
                      <a:pt x="56" y="140"/>
                    </a:lnTo>
                    <a:lnTo>
                      <a:pt x="65" y="142"/>
                    </a:lnTo>
                    <a:lnTo>
                      <a:pt x="71" y="140"/>
                    </a:lnTo>
                    <a:lnTo>
                      <a:pt x="78" y="139"/>
                    </a:lnTo>
                    <a:lnTo>
                      <a:pt x="83" y="136"/>
                    </a:lnTo>
                    <a:lnTo>
                      <a:pt x="88" y="131"/>
                    </a:lnTo>
                    <a:lnTo>
                      <a:pt x="92" y="127"/>
                    </a:lnTo>
                    <a:lnTo>
                      <a:pt x="95" y="121"/>
                    </a:lnTo>
                    <a:lnTo>
                      <a:pt x="96" y="114"/>
                    </a:lnTo>
                    <a:lnTo>
                      <a:pt x="97" y="108"/>
                    </a:lnTo>
                    <a:lnTo>
                      <a:pt x="96" y="100"/>
                    </a:lnTo>
                    <a:lnTo>
                      <a:pt x="93" y="92"/>
                    </a:lnTo>
                    <a:lnTo>
                      <a:pt x="91" y="87"/>
                    </a:lnTo>
                    <a:lnTo>
                      <a:pt x="87" y="82"/>
                    </a:lnTo>
                    <a:lnTo>
                      <a:pt x="80" y="78"/>
                    </a:lnTo>
                    <a:lnTo>
                      <a:pt x="74" y="75"/>
                    </a:lnTo>
                    <a:lnTo>
                      <a:pt x="67" y="74"/>
                    </a:lnTo>
                    <a:lnTo>
                      <a:pt x="60" y="74"/>
                    </a:lnTo>
                    <a:lnTo>
                      <a:pt x="47" y="74"/>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1" name="Freeform 174"/>
              <p:cNvSpPr>
                <a:spLocks noEditPoints="1"/>
              </p:cNvSpPr>
              <p:nvPr userDrawn="1"/>
            </p:nvSpPr>
            <p:spPr bwMode="auto">
              <a:xfrm>
                <a:off x="1141" y="184"/>
                <a:ext cx="48" cy="49"/>
              </a:xfrm>
              <a:custGeom>
                <a:avLst/>
                <a:gdLst>
                  <a:gd name="T0" fmla="*/ 0 w 145"/>
                  <a:gd name="T1" fmla="*/ 0 h 147"/>
                  <a:gd name="T2" fmla="*/ 0 w 145"/>
                  <a:gd name="T3" fmla="*/ 0 h 147"/>
                  <a:gd name="T4" fmla="*/ 0 w 145"/>
                  <a:gd name="T5" fmla="*/ 0 h 147"/>
                  <a:gd name="T6" fmla="*/ 0 w 145"/>
                  <a:gd name="T7" fmla="*/ 0 h 147"/>
                  <a:gd name="T8" fmla="*/ 0 w 145"/>
                  <a:gd name="T9" fmla="*/ 0 h 147"/>
                  <a:gd name="T10" fmla="*/ 0 w 145"/>
                  <a:gd name="T11" fmla="*/ 0 h 147"/>
                  <a:gd name="T12" fmla="*/ 0 w 145"/>
                  <a:gd name="T13" fmla="*/ 0 h 147"/>
                  <a:gd name="T14" fmla="*/ 0 w 145"/>
                  <a:gd name="T15" fmla="*/ 0 h 147"/>
                  <a:gd name="T16" fmla="*/ 0 w 145"/>
                  <a:gd name="T17" fmla="*/ 0 h 147"/>
                  <a:gd name="T18" fmla="*/ 0 w 145"/>
                  <a:gd name="T19" fmla="*/ 0 h 147"/>
                  <a:gd name="T20" fmla="*/ 0 w 145"/>
                  <a:gd name="T21" fmla="*/ 0 h 147"/>
                  <a:gd name="T22" fmla="*/ 0 w 145"/>
                  <a:gd name="T23" fmla="*/ 0 h 147"/>
                  <a:gd name="T24" fmla="*/ 0 w 145"/>
                  <a:gd name="T25" fmla="*/ 0 h 147"/>
                  <a:gd name="T26" fmla="*/ 0 w 145"/>
                  <a:gd name="T27" fmla="*/ 0 h 147"/>
                  <a:gd name="T28" fmla="*/ 0 w 145"/>
                  <a:gd name="T29" fmla="*/ 0 h 147"/>
                  <a:gd name="T30" fmla="*/ 0 w 145"/>
                  <a:gd name="T31" fmla="*/ 0 h 147"/>
                  <a:gd name="T32" fmla="*/ 0 w 145"/>
                  <a:gd name="T33" fmla="*/ 0 h 147"/>
                  <a:gd name="T34" fmla="*/ 0 w 145"/>
                  <a:gd name="T35" fmla="*/ 0 h 147"/>
                  <a:gd name="T36" fmla="*/ 0 w 145"/>
                  <a:gd name="T37" fmla="*/ 0 h 147"/>
                  <a:gd name="T38" fmla="*/ 0 w 145"/>
                  <a:gd name="T39" fmla="*/ 0 h 147"/>
                  <a:gd name="T40" fmla="*/ 0 w 145"/>
                  <a:gd name="T41" fmla="*/ 0 h 147"/>
                  <a:gd name="T42" fmla="*/ 0 w 145"/>
                  <a:gd name="T43" fmla="*/ 0 h 147"/>
                  <a:gd name="T44" fmla="*/ 0 w 145"/>
                  <a:gd name="T45" fmla="*/ 0 h 147"/>
                  <a:gd name="T46" fmla="*/ 0 w 145"/>
                  <a:gd name="T47" fmla="*/ 0 h 147"/>
                  <a:gd name="T48" fmla="*/ 0 w 145"/>
                  <a:gd name="T49" fmla="*/ 0 h 147"/>
                  <a:gd name="T50" fmla="*/ 0 w 145"/>
                  <a:gd name="T51" fmla="*/ 0 h 147"/>
                  <a:gd name="T52" fmla="*/ 0 w 145"/>
                  <a:gd name="T53" fmla="*/ 0 h 147"/>
                  <a:gd name="T54" fmla="*/ 0 w 145"/>
                  <a:gd name="T55" fmla="*/ 0 h 147"/>
                  <a:gd name="T56" fmla="*/ 0 w 145"/>
                  <a:gd name="T57" fmla="*/ 0 h 147"/>
                  <a:gd name="T58" fmla="*/ 0 w 145"/>
                  <a:gd name="T59" fmla="*/ 0 h 147"/>
                  <a:gd name="T60" fmla="*/ 0 w 145"/>
                  <a:gd name="T61" fmla="*/ 0 h 147"/>
                  <a:gd name="T62" fmla="*/ 0 w 145"/>
                  <a:gd name="T63" fmla="*/ 0 h 147"/>
                  <a:gd name="T64" fmla="*/ 0 w 145"/>
                  <a:gd name="T65" fmla="*/ 0 h 147"/>
                  <a:gd name="T66" fmla="*/ 0 w 145"/>
                  <a:gd name="T67" fmla="*/ 0 h 147"/>
                  <a:gd name="T68" fmla="*/ 0 w 145"/>
                  <a:gd name="T69" fmla="*/ 0 h 147"/>
                  <a:gd name="T70" fmla="*/ 0 w 145"/>
                  <a:gd name="T71" fmla="*/ 0 h 147"/>
                  <a:gd name="T72" fmla="*/ 0 w 145"/>
                  <a:gd name="T73" fmla="*/ 0 h 147"/>
                  <a:gd name="T74" fmla="*/ 0 w 145"/>
                  <a:gd name="T75" fmla="*/ 0 h 147"/>
                  <a:gd name="T76" fmla="*/ 0 w 145"/>
                  <a:gd name="T77" fmla="*/ 0 h 147"/>
                  <a:gd name="T78" fmla="*/ 0 w 145"/>
                  <a:gd name="T79" fmla="*/ 0 h 147"/>
                  <a:gd name="T80" fmla="*/ 0 w 145"/>
                  <a:gd name="T81" fmla="*/ 0 h 147"/>
                  <a:gd name="T82" fmla="*/ 0 w 145"/>
                  <a:gd name="T83" fmla="*/ 0 h 147"/>
                  <a:gd name="T84" fmla="*/ 0 w 145"/>
                  <a:gd name="T85" fmla="*/ 0 h 147"/>
                  <a:gd name="T86" fmla="*/ 0 w 145"/>
                  <a:gd name="T87" fmla="*/ 0 h 147"/>
                  <a:gd name="T88" fmla="*/ 0 w 145"/>
                  <a:gd name="T89" fmla="*/ 0 h 147"/>
                  <a:gd name="T90" fmla="*/ 0 w 145"/>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5" h="147">
                    <a:moveTo>
                      <a:pt x="19" y="22"/>
                    </a:moveTo>
                    <a:lnTo>
                      <a:pt x="19" y="22"/>
                    </a:lnTo>
                    <a:lnTo>
                      <a:pt x="19" y="16"/>
                    </a:lnTo>
                    <a:lnTo>
                      <a:pt x="18" y="13"/>
                    </a:lnTo>
                    <a:lnTo>
                      <a:pt x="15" y="10"/>
                    </a:lnTo>
                    <a:lnTo>
                      <a:pt x="14" y="7"/>
                    </a:lnTo>
                    <a:lnTo>
                      <a:pt x="9" y="6"/>
                    </a:lnTo>
                    <a:lnTo>
                      <a:pt x="4" y="5"/>
                    </a:lnTo>
                    <a:lnTo>
                      <a:pt x="0" y="5"/>
                    </a:lnTo>
                    <a:lnTo>
                      <a:pt x="0" y="0"/>
                    </a:lnTo>
                    <a:lnTo>
                      <a:pt x="33" y="0"/>
                    </a:lnTo>
                    <a:lnTo>
                      <a:pt x="67" y="0"/>
                    </a:lnTo>
                    <a:lnTo>
                      <a:pt x="78" y="0"/>
                    </a:lnTo>
                    <a:lnTo>
                      <a:pt x="87" y="1"/>
                    </a:lnTo>
                    <a:lnTo>
                      <a:pt x="94" y="2"/>
                    </a:lnTo>
                    <a:lnTo>
                      <a:pt x="102" y="6"/>
                    </a:lnTo>
                    <a:lnTo>
                      <a:pt x="109" y="11"/>
                    </a:lnTo>
                    <a:lnTo>
                      <a:pt x="114" y="18"/>
                    </a:lnTo>
                    <a:lnTo>
                      <a:pt x="116" y="26"/>
                    </a:lnTo>
                    <a:lnTo>
                      <a:pt x="118" y="36"/>
                    </a:lnTo>
                    <a:lnTo>
                      <a:pt x="118" y="44"/>
                    </a:lnTo>
                    <a:lnTo>
                      <a:pt x="115" y="49"/>
                    </a:lnTo>
                    <a:lnTo>
                      <a:pt x="113" y="55"/>
                    </a:lnTo>
                    <a:lnTo>
                      <a:pt x="109" y="59"/>
                    </a:lnTo>
                    <a:lnTo>
                      <a:pt x="105" y="64"/>
                    </a:lnTo>
                    <a:lnTo>
                      <a:pt x="100" y="68"/>
                    </a:lnTo>
                    <a:lnTo>
                      <a:pt x="88" y="73"/>
                    </a:lnTo>
                    <a:lnTo>
                      <a:pt x="124" y="128"/>
                    </a:lnTo>
                    <a:lnTo>
                      <a:pt x="129" y="133"/>
                    </a:lnTo>
                    <a:lnTo>
                      <a:pt x="133" y="137"/>
                    </a:lnTo>
                    <a:lnTo>
                      <a:pt x="138" y="140"/>
                    </a:lnTo>
                    <a:lnTo>
                      <a:pt x="145" y="141"/>
                    </a:lnTo>
                    <a:lnTo>
                      <a:pt x="145" y="147"/>
                    </a:lnTo>
                    <a:lnTo>
                      <a:pt x="124" y="146"/>
                    </a:lnTo>
                    <a:lnTo>
                      <a:pt x="105" y="147"/>
                    </a:lnTo>
                    <a:lnTo>
                      <a:pt x="93" y="130"/>
                    </a:lnTo>
                    <a:lnTo>
                      <a:pt x="81" y="114"/>
                    </a:lnTo>
                    <a:lnTo>
                      <a:pt x="61" y="79"/>
                    </a:lnTo>
                    <a:lnTo>
                      <a:pt x="46" y="79"/>
                    </a:lnTo>
                    <a:lnTo>
                      <a:pt x="46" y="124"/>
                    </a:lnTo>
                    <a:lnTo>
                      <a:pt x="46" y="129"/>
                    </a:lnTo>
                    <a:lnTo>
                      <a:pt x="48" y="133"/>
                    </a:lnTo>
                    <a:lnTo>
                      <a:pt x="49" y="137"/>
                    </a:lnTo>
                    <a:lnTo>
                      <a:pt x="52" y="138"/>
                    </a:lnTo>
                    <a:lnTo>
                      <a:pt x="57" y="141"/>
                    </a:lnTo>
                    <a:lnTo>
                      <a:pt x="63" y="141"/>
                    </a:lnTo>
                    <a:lnTo>
                      <a:pt x="67" y="141"/>
                    </a:lnTo>
                    <a:lnTo>
                      <a:pt x="67" y="147"/>
                    </a:lnTo>
                    <a:lnTo>
                      <a:pt x="31" y="146"/>
                    </a:lnTo>
                    <a:lnTo>
                      <a:pt x="0" y="147"/>
                    </a:lnTo>
                    <a:lnTo>
                      <a:pt x="0" y="141"/>
                    </a:lnTo>
                    <a:lnTo>
                      <a:pt x="4" y="141"/>
                    </a:lnTo>
                    <a:lnTo>
                      <a:pt x="10" y="140"/>
                    </a:lnTo>
                    <a:lnTo>
                      <a:pt x="14" y="138"/>
                    </a:lnTo>
                    <a:lnTo>
                      <a:pt x="18" y="134"/>
                    </a:lnTo>
                    <a:lnTo>
                      <a:pt x="19" y="129"/>
                    </a:lnTo>
                    <a:lnTo>
                      <a:pt x="19" y="22"/>
                    </a:lnTo>
                    <a:close/>
                    <a:moveTo>
                      <a:pt x="46" y="71"/>
                    </a:moveTo>
                    <a:lnTo>
                      <a:pt x="57" y="71"/>
                    </a:lnTo>
                    <a:lnTo>
                      <a:pt x="65" y="71"/>
                    </a:lnTo>
                    <a:lnTo>
                      <a:pt x="71" y="70"/>
                    </a:lnTo>
                    <a:lnTo>
                      <a:pt x="76" y="67"/>
                    </a:lnTo>
                    <a:lnTo>
                      <a:pt x="81" y="63"/>
                    </a:lnTo>
                    <a:lnTo>
                      <a:pt x="84" y="59"/>
                    </a:lnTo>
                    <a:lnTo>
                      <a:pt x="87" y="53"/>
                    </a:lnTo>
                    <a:lnTo>
                      <a:pt x="89" y="46"/>
                    </a:lnTo>
                    <a:lnTo>
                      <a:pt x="89" y="37"/>
                    </a:lnTo>
                    <a:lnTo>
                      <a:pt x="89" y="31"/>
                    </a:lnTo>
                    <a:lnTo>
                      <a:pt x="87" y="24"/>
                    </a:lnTo>
                    <a:lnTo>
                      <a:pt x="84" y="19"/>
                    </a:lnTo>
                    <a:lnTo>
                      <a:pt x="81" y="15"/>
                    </a:lnTo>
                    <a:lnTo>
                      <a:pt x="76" y="11"/>
                    </a:lnTo>
                    <a:lnTo>
                      <a:pt x="71" y="9"/>
                    </a:lnTo>
                    <a:lnTo>
                      <a:pt x="65" y="7"/>
                    </a:lnTo>
                    <a:lnTo>
                      <a:pt x="58" y="6"/>
                    </a:lnTo>
                    <a:lnTo>
                      <a:pt x="46" y="7"/>
                    </a:lnTo>
                    <a:lnTo>
                      <a:pt x="46"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2" name="Freeform 175"/>
              <p:cNvSpPr>
                <a:spLocks/>
              </p:cNvSpPr>
              <p:nvPr userDrawn="1"/>
            </p:nvSpPr>
            <p:spPr bwMode="auto">
              <a:xfrm>
                <a:off x="1195"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3" y="143"/>
                    </a:lnTo>
                    <a:lnTo>
                      <a:pt x="9" y="143"/>
                    </a:lnTo>
                    <a:lnTo>
                      <a:pt x="15" y="140"/>
                    </a:lnTo>
                    <a:lnTo>
                      <a:pt x="16" y="139"/>
                    </a:lnTo>
                    <a:lnTo>
                      <a:pt x="17" y="138"/>
                    </a:lnTo>
                    <a:lnTo>
                      <a:pt x="19" y="134"/>
                    </a:lnTo>
                    <a:lnTo>
                      <a:pt x="19" y="131"/>
                    </a:lnTo>
                    <a:lnTo>
                      <a:pt x="19" y="20"/>
                    </a:lnTo>
                    <a:lnTo>
                      <a:pt x="19" y="16"/>
                    </a:lnTo>
                    <a:lnTo>
                      <a:pt x="17" y="13"/>
                    </a:lnTo>
                    <a:lnTo>
                      <a:pt x="16" y="11"/>
                    </a:lnTo>
                    <a:lnTo>
                      <a:pt x="15" y="9"/>
                    </a:lnTo>
                    <a:lnTo>
                      <a:pt x="9" y="8"/>
                    </a:lnTo>
                    <a:lnTo>
                      <a:pt x="3" y="7"/>
                    </a:lnTo>
                    <a:lnTo>
                      <a:pt x="0" y="7"/>
                    </a:lnTo>
                    <a:lnTo>
                      <a:pt x="0" y="0"/>
                    </a:lnTo>
                    <a:lnTo>
                      <a:pt x="31" y="2"/>
                    </a:lnTo>
                    <a:lnTo>
                      <a:pt x="65" y="0"/>
                    </a:lnTo>
                    <a:lnTo>
                      <a:pt x="65" y="7"/>
                    </a:lnTo>
                    <a:lnTo>
                      <a:pt x="63" y="7"/>
                    </a:lnTo>
                    <a:lnTo>
                      <a:pt x="56" y="8"/>
                    </a:lnTo>
                    <a:lnTo>
                      <a:pt x="51" y="9"/>
                    </a:lnTo>
                    <a:lnTo>
                      <a:pt x="50" y="11"/>
                    </a:lnTo>
                    <a:lnTo>
                      <a:pt x="48" y="13"/>
                    </a:lnTo>
                    <a:lnTo>
                      <a:pt x="47" y="16"/>
                    </a:lnTo>
                    <a:lnTo>
                      <a:pt x="47" y="20"/>
                    </a:lnTo>
                    <a:lnTo>
                      <a:pt x="47" y="131"/>
                    </a:lnTo>
                    <a:lnTo>
                      <a:pt x="47" y="134"/>
                    </a:lnTo>
                    <a:lnTo>
                      <a:pt x="48" y="138"/>
                    </a:lnTo>
                    <a:lnTo>
                      <a:pt x="50" y="139"/>
                    </a:lnTo>
                    <a:lnTo>
                      <a:pt x="51" y="140"/>
                    </a:lnTo>
                    <a:lnTo>
                      <a:pt x="56" y="143"/>
                    </a:lnTo>
                    <a:lnTo>
                      <a:pt x="63" y="143"/>
                    </a:lnTo>
                    <a:lnTo>
                      <a:pt x="65" y="143"/>
                    </a:lnTo>
                    <a:lnTo>
                      <a:pt x="65" y="149"/>
                    </a:lnTo>
                    <a:lnTo>
                      <a:pt x="31"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3" name="Freeform 176"/>
              <p:cNvSpPr>
                <a:spLocks noEditPoints="1"/>
              </p:cNvSpPr>
              <p:nvPr userDrawn="1"/>
            </p:nvSpPr>
            <p:spPr bwMode="auto">
              <a:xfrm>
                <a:off x="1226" y="184"/>
                <a:ext cx="51" cy="49"/>
              </a:xfrm>
              <a:custGeom>
                <a:avLst/>
                <a:gdLst>
                  <a:gd name="T0" fmla="*/ 0 w 153"/>
                  <a:gd name="T1" fmla="*/ 0 h 147"/>
                  <a:gd name="T2" fmla="*/ 0 w 153"/>
                  <a:gd name="T3" fmla="*/ 0 h 147"/>
                  <a:gd name="T4" fmla="*/ 0 w 153"/>
                  <a:gd name="T5" fmla="*/ 0 h 147"/>
                  <a:gd name="T6" fmla="*/ 0 w 153"/>
                  <a:gd name="T7" fmla="*/ 0 h 147"/>
                  <a:gd name="T8" fmla="*/ 0 w 153"/>
                  <a:gd name="T9" fmla="*/ 0 h 147"/>
                  <a:gd name="T10" fmla="*/ 0 w 153"/>
                  <a:gd name="T11" fmla="*/ 0 h 147"/>
                  <a:gd name="T12" fmla="*/ 0 w 153"/>
                  <a:gd name="T13" fmla="*/ 0 h 147"/>
                  <a:gd name="T14" fmla="*/ 0 w 153"/>
                  <a:gd name="T15" fmla="*/ 0 h 147"/>
                  <a:gd name="T16" fmla="*/ 0 w 153"/>
                  <a:gd name="T17" fmla="*/ 0 h 147"/>
                  <a:gd name="T18" fmla="*/ 0 w 153"/>
                  <a:gd name="T19" fmla="*/ 0 h 147"/>
                  <a:gd name="T20" fmla="*/ 0 w 153"/>
                  <a:gd name="T21" fmla="*/ 0 h 147"/>
                  <a:gd name="T22" fmla="*/ 0 w 153"/>
                  <a:gd name="T23" fmla="*/ 0 h 147"/>
                  <a:gd name="T24" fmla="*/ 0 w 153"/>
                  <a:gd name="T25" fmla="*/ 0 h 147"/>
                  <a:gd name="T26" fmla="*/ 0 w 153"/>
                  <a:gd name="T27" fmla="*/ 0 h 147"/>
                  <a:gd name="T28" fmla="*/ 0 w 153"/>
                  <a:gd name="T29" fmla="*/ 0 h 147"/>
                  <a:gd name="T30" fmla="*/ 0 w 153"/>
                  <a:gd name="T31" fmla="*/ 0 h 147"/>
                  <a:gd name="T32" fmla="*/ 0 w 153"/>
                  <a:gd name="T33" fmla="*/ 0 h 147"/>
                  <a:gd name="T34" fmla="*/ 0 w 153"/>
                  <a:gd name="T35" fmla="*/ 0 h 147"/>
                  <a:gd name="T36" fmla="*/ 0 w 153"/>
                  <a:gd name="T37" fmla="*/ 0 h 147"/>
                  <a:gd name="T38" fmla="*/ 0 w 153"/>
                  <a:gd name="T39" fmla="*/ 0 h 147"/>
                  <a:gd name="T40" fmla="*/ 0 w 153"/>
                  <a:gd name="T41" fmla="*/ 0 h 147"/>
                  <a:gd name="T42" fmla="*/ 0 w 153"/>
                  <a:gd name="T43" fmla="*/ 0 h 147"/>
                  <a:gd name="T44" fmla="*/ 0 w 153"/>
                  <a:gd name="T45" fmla="*/ 0 h 147"/>
                  <a:gd name="T46" fmla="*/ 0 w 153"/>
                  <a:gd name="T47" fmla="*/ 0 h 147"/>
                  <a:gd name="T48" fmla="*/ 0 w 153"/>
                  <a:gd name="T49" fmla="*/ 0 h 147"/>
                  <a:gd name="T50" fmla="*/ 0 w 153"/>
                  <a:gd name="T51" fmla="*/ 0 h 147"/>
                  <a:gd name="T52" fmla="*/ 0 w 153"/>
                  <a:gd name="T53" fmla="*/ 0 h 147"/>
                  <a:gd name="T54" fmla="*/ 0 w 153"/>
                  <a:gd name="T55" fmla="*/ 0 h 147"/>
                  <a:gd name="T56" fmla="*/ 0 w 153"/>
                  <a:gd name="T57" fmla="*/ 0 h 147"/>
                  <a:gd name="T58" fmla="*/ 0 w 153"/>
                  <a:gd name="T59" fmla="*/ 0 h 147"/>
                  <a:gd name="T60" fmla="*/ 0 w 153"/>
                  <a:gd name="T61" fmla="*/ 0 h 147"/>
                  <a:gd name="T62" fmla="*/ 0 w 153"/>
                  <a:gd name="T63" fmla="*/ 0 h 147"/>
                  <a:gd name="T64" fmla="*/ 0 w 153"/>
                  <a:gd name="T65" fmla="*/ 0 h 147"/>
                  <a:gd name="T66" fmla="*/ 0 w 153"/>
                  <a:gd name="T67" fmla="*/ 0 h 147"/>
                  <a:gd name="T68" fmla="*/ 0 w 153"/>
                  <a:gd name="T69" fmla="*/ 0 h 147"/>
                  <a:gd name="T70" fmla="*/ 0 w 153"/>
                  <a:gd name="T71" fmla="*/ 0 h 147"/>
                  <a:gd name="T72" fmla="*/ 0 w 153"/>
                  <a:gd name="T73" fmla="*/ 0 h 147"/>
                  <a:gd name="T74" fmla="*/ 0 w 153"/>
                  <a:gd name="T75" fmla="*/ 0 h 147"/>
                  <a:gd name="T76" fmla="*/ 0 w 153"/>
                  <a:gd name="T77" fmla="*/ 0 h 147"/>
                  <a:gd name="T78" fmla="*/ 0 w 153"/>
                  <a:gd name="T79" fmla="*/ 0 h 147"/>
                  <a:gd name="T80" fmla="*/ 0 w 153"/>
                  <a:gd name="T81" fmla="*/ 0 h 147"/>
                  <a:gd name="T82" fmla="*/ 0 w 153"/>
                  <a:gd name="T83" fmla="*/ 0 h 147"/>
                  <a:gd name="T84" fmla="*/ 0 w 153"/>
                  <a:gd name="T85" fmla="*/ 0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3" h="147">
                    <a:moveTo>
                      <a:pt x="0" y="141"/>
                    </a:moveTo>
                    <a:lnTo>
                      <a:pt x="4" y="141"/>
                    </a:lnTo>
                    <a:lnTo>
                      <a:pt x="9" y="141"/>
                    </a:lnTo>
                    <a:lnTo>
                      <a:pt x="15" y="138"/>
                    </a:lnTo>
                    <a:lnTo>
                      <a:pt x="16" y="137"/>
                    </a:lnTo>
                    <a:lnTo>
                      <a:pt x="19" y="136"/>
                    </a:lnTo>
                    <a:lnTo>
                      <a:pt x="19" y="132"/>
                    </a:lnTo>
                    <a:lnTo>
                      <a:pt x="20" y="129"/>
                    </a:lnTo>
                    <a:lnTo>
                      <a:pt x="20" y="18"/>
                    </a:lnTo>
                    <a:lnTo>
                      <a:pt x="19" y="14"/>
                    </a:lnTo>
                    <a:lnTo>
                      <a:pt x="19" y="11"/>
                    </a:lnTo>
                    <a:lnTo>
                      <a:pt x="16" y="9"/>
                    </a:lnTo>
                    <a:lnTo>
                      <a:pt x="15" y="7"/>
                    </a:lnTo>
                    <a:lnTo>
                      <a:pt x="9" y="6"/>
                    </a:lnTo>
                    <a:lnTo>
                      <a:pt x="4" y="5"/>
                    </a:lnTo>
                    <a:lnTo>
                      <a:pt x="0" y="5"/>
                    </a:lnTo>
                    <a:lnTo>
                      <a:pt x="0" y="0"/>
                    </a:lnTo>
                    <a:lnTo>
                      <a:pt x="34" y="0"/>
                    </a:lnTo>
                    <a:lnTo>
                      <a:pt x="69" y="0"/>
                    </a:lnTo>
                    <a:lnTo>
                      <a:pt x="87" y="1"/>
                    </a:lnTo>
                    <a:lnTo>
                      <a:pt x="104" y="5"/>
                    </a:lnTo>
                    <a:lnTo>
                      <a:pt x="118" y="10"/>
                    </a:lnTo>
                    <a:lnTo>
                      <a:pt x="125" y="15"/>
                    </a:lnTo>
                    <a:lnTo>
                      <a:pt x="130" y="19"/>
                    </a:lnTo>
                    <a:lnTo>
                      <a:pt x="135" y="24"/>
                    </a:lnTo>
                    <a:lnTo>
                      <a:pt x="140" y="29"/>
                    </a:lnTo>
                    <a:lnTo>
                      <a:pt x="144" y="36"/>
                    </a:lnTo>
                    <a:lnTo>
                      <a:pt x="147" y="42"/>
                    </a:lnTo>
                    <a:lnTo>
                      <a:pt x="149" y="49"/>
                    </a:lnTo>
                    <a:lnTo>
                      <a:pt x="152" y="57"/>
                    </a:lnTo>
                    <a:lnTo>
                      <a:pt x="153" y="72"/>
                    </a:lnTo>
                    <a:lnTo>
                      <a:pt x="153" y="80"/>
                    </a:lnTo>
                    <a:lnTo>
                      <a:pt x="152" y="88"/>
                    </a:lnTo>
                    <a:lnTo>
                      <a:pt x="149" y="95"/>
                    </a:lnTo>
                    <a:lnTo>
                      <a:pt x="147" y="102"/>
                    </a:lnTo>
                    <a:lnTo>
                      <a:pt x="139" y="115"/>
                    </a:lnTo>
                    <a:lnTo>
                      <a:pt x="130" y="127"/>
                    </a:lnTo>
                    <a:lnTo>
                      <a:pt x="118" y="136"/>
                    </a:lnTo>
                    <a:lnTo>
                      <a:pt x="105" y="142"/>
                    </a:lnTo>
                    <a:lnTo>
                      <a:pt x="98" y="145"/>
                    </a:lnTo>
                    <a:lnTo>
                      <a:pt x="90" y="146"/>
                    </a:lnTo>
                    <a:lnTo>
                      <a:pt x="82" y="147"/>
                    </a:lnTo>
                    <a:lnTo>
                      <a:pt x="74" y="147"/>
                    </a:lnTo>
                    <a:lnTo>
                      <a:pt x="35" y="146"/>
                    </a:lnTo>
                    <a:lnTo>
                      <a:pt x="0" y="147"/>
                    </a:lnTo>
                    <a:lnTo>
                      <a:pt x="0" y="141"/>
                    </a:lnTo>
                    <a:close/>
                    <a:moveTo>
                      <a:pt x="47" y="123"/>
                    </a:moveTo>
                    <a:lnTo>
                      <a:pt x="47" y="123"/>
                    </a:lnTo>
                    <a:lnTo>
                      <a:pt x="47" y="128"/>
                    </a:lnTo>
                    <a:lnTo>
                      <a:pt x="48" y="132"/>
                    </a:lnTo>
                    <a:lnTo>
                      <a:pt x="50" y="134"/>
                    </a:lnTo>
                    <a:lnTo>
                      <a:pt x="52" y="137"/>
                    </a:lnTo>
                    <a:lnTo>
                      <a:pt x="55" y="138"/>
                    </a:lnTo>
                    <a:lnTo>
                      <a:pt x="59" y="140"/>
                    </a:lnTo>
                    <a:lnTo>
                      <a:pt x="69" y="140"/>
                    </a:lnTo>
                    <a:lnTo>
                      <a:pt x="81" y="138"/>
                    </a:lnTo>
                    <a:lnTo>
                      <a:pt x="92" y="134"/>
                    </a:lnTo>
                    <a:lnTo>
                      <a:pt x="102" y="128"/>
                    </a:lnTo>
                    <a:lnTo>
                      <a:pt x="109" y="120"/>
                    </a:lnTo>
                    <a:lnTo>
                      <a:pt x="116" y="111"/>
                    </a:lnTo>
                    <a:lnTo>
                      <a:pt x="120" y="101"/>
                    </a:lnTo>
                    <a:lnTo>
                      <a:pt x="122" y="89"/>
                    </a:lnTo>
                    <a:lnTo>
                      <a:pt x="124" y="76"/>
                    </a:lnTo>
                    <a:lnTo>
                      <a:pt x="122" y="58"/>
                    </a:lnTo>
                    <a:lnTo>
                      <a:pt x="118" y="42"/>
                    </a:lnTo>
                    <a:lnTo>
                      <a:pt x="116" y="36"/>
                    </a:lnTo>
                    <a:lnTo>
                      <a:pt x="113" y="29"/>
                    </a:lnTo>
                    <a:lnTo>
                      <a:pt x="109" y="26"/>
                    </a:lnTo>
                    <a:lnTo>
                      <a:pt x="105" y="20"/>
                    </a:lnTo>
                    <a:lnTo>
                      <a:pt x="96" y="14"/>
                    </a:lnTo>
                    <a:lnTo>
                      <a:pt x="85" y="10"/>
                    </a:lnTo>
                    <a:lnTo>
                      <a:pt x="73" y="7"/>
                    </a:lnTo>
                    <a:lnTo>
                      <a:pt x="61" y="6"/>
                    </a:lnTo>
                    <a:lnTo>
                      <a:pt x="47" y="7"/>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4" name="Freeform 177"/>
              <p:cNvSpPr>
                <a:spLocks/>
              </p:cNvSpPr>
              <p:nvPr userDrawn="1"/>
            </p:nvSpPr>
            <p:spPr bwMode="auto">
              <a:xfrm>
                <a:off x="1284" y="183"/>
                <a:ext cx="51" cy="51"/>
              </a:xfrm>
              <a:custGeom>
                <a:avLst/>
                <a:gdLst>
                  <a:gd name="T0" fmla="*/ 0 w 153"/>
                  <a:gd name="T1" fmla="*/ 0 h 154"/>
                  <a:gd name="T2" fmla="*/ 0 w 153"/>
                  <a:gd name="T3" fmla="*/ 0 h 154"/>
                  <a:gd name="T4" fmla="*/ 0 w 153"/>
                  <a:gd name="T5" fmla="*/ 0 h 154"/>
                  <a:gd name="T6" fmla="*/ 0 w 153"/>
                  <a:gd name="T7" fmla="*/ 0 h 154"/>
                  <a:gd name="T8" fmla="*/ 0 w 153"/>
                  <a:gd name="T9" fmla="*/ 0 h 154"/>
                  <a:gd name="T10" fmla="*/ 0 w 153"/>
                  <a:gd name="T11" fmla="*/ 0 h 154"/>
                  <a:gd name="T12" fmla="*/ 0 w 153"/>
                  <a:gd name="T13" fmla="*/ 0 h 154"/>
                  <a:gd name="T14" fmla="*/ 0 w 153"/>
                  <a:gd name="T15" fmla="*/ 0 h 154"/>
                  <a:gd name="T16" fmla="*/ 0 w 153"/>
                  <a:gd name="T17" fmla="*/ 0 h 154"/>
                  <a:gd name="T18" fmla="*/ 0 w 153"/>
                  <a:gd name="T19" fmla="*/ 0 h 154"/>
                  <a:gd name="T20" fmla="*/ 0 w 153"/>
                  <a:gd name="T21" fmla="*/ 0 h 154"/>
                  <a:gd name="T22" fmla="*/ 0 w 153"/>
                  <a:gd name="T23" fmla="*/ 0 h 154"/>
                  <a:gd name="T24" fmla="*/ 0 w 153"/>
                  <a:gd name="T25" fmla="*/ 0 h 154"/>
                  <a:gd name="T26" fmla="*/ 0 w 153"/>
                  <a:gd name="T27" fmla="*/ 0 h 154"/>
                  <a:gd name="T28" fmla="*/ 0 w 153"/>
                  <a:gd name="T29" fmla="*/ 0 h 154"/>
                  <a:gd name="T30" fmla="*/ 0 w 153"/>
                  <a:gd name="T31" fmla="*/ 0 h 154"/>
                  <a:gd name="T32" fmla="*/ 0 w 153"/>
                  <a:gd name="T33" fmla="*/ 0 h 154"/>
                  <a:gd name="T34" fmla="*/ 0 w 153"/>
                  <a:gd name="T35" fmla="*/ 0 h 154"/>
                  <a:gd name="T36" fmla="*/ 0 w 153"/>
                  <a:gd name="T37" fmla="*/ 0 h 154"/>
                  <a:gd name="T38" fmla="*/ 0 w 153"/>
                  <a:gd name="T39" fmla="*/ 0 h 154"/>
                  <a:gd name="T40" fmla="*/ 0 w 153"/>
                  <a:gd name="T41" fmla="*/ 0 h 154"/>
                  <a:gd name="T42" fmla="*/ 0 w 153"/>
                  <a:gd name="T43" fmla="*/ 0 h 154"/>
                  <a:gd name="T44" fmla="*/ 0 w 153"/>
                  <a:gd name="T45" fmla="*/ 0 h 154"/>
                  <a:gd name="T46" fmla="*/ 0 w 153"/>
                  <a:gd name="T47" fmla="*/ 0 h 154"/>
                  <a:gd name="T48" fmla="*/ 0 w 153"/>
                  <a:gd name="T49" fmla="*/ 0 h 154"/>
                  <a:gd name="T50" fmla="*/ 0 w 153"/>
                  <a:gd name="T51" fmla="*/ 0 h 154"/>
                  <a:gd name="T52" fmla="*/ 0 w 153"/>
                  <a:gd name="T53" fmla="*/ 0 h 154"/>
                  <a:gd name="T54" fmla="*/ 0 w 153"/>
                  <a:gd name="T55" fmla="*/ 0 h 154"/>
                  <a:gd name="T56" fmla="*/ 0 w 153"/>
                  <a:gd name="T57" fmla="*/ 0 h 154"/>
                  <a:gd name="T58" fmla="*/ 0 w 153"/>
                  <a:gd name="T59" fmla="*/ 0 h 154"/>
                  <a:gd name="T60" fmla="*/ 0 w 153"/>
                  <a:gd name="T61" fmla="*/ 0 h 154"/>
                  <a:gd name="T62" fmla="*/ 0 w 153"/>
                  <a:gd name="T63" fmla="*/ 0 h 154"/>
                  <a:gd name="T64" fmla="*/ 0 w 153"/>
                  <a:gd name="T65" fmla="*/ 0 h 154"/>
                  <a:gd name="T66" fmla="*/ 0 w 153"/>
                  <a:gd name="T67" fmla="*/ 0 h 154"/>
                  <a:gd name="T68" fmla="*/ 0 w 153"/>
                  <a:gd name="T69" fmla="*/ 0 h 154"/>
                  <a:gd name="T70" fmla="*/ 0 w 153"/>
                  <a:gd name="T71" fmla="*/ 0 h 154"/>
                  <a:gd name="T72" fmla="*/ 0 w 153"/>
                  <a:gd name="T73" fmla="*/ 0 h 154"/>
                  <a:gd name="T74" fmla="*/ 0 w 153"/>
                  <a:gd name="T75" fmla="*/ 0 h 154"/>
                  <a:gd name="T76" fmla="*/ 0 w 153"/>
                  <a:gd name="T77" fmla="*/ 0 h 154"/>
                  <a:gd name="T78" fmla="*/ 0 w 153"/>
                  <a:gd name="T79" fmla="*/ 0 h 154"/>
                  <a:gd name="T80" fmla="*/ 0 w 153"/>
                  <a:gd name="T81" fmla="*/ 0 h 154"/>
                  <a:gd name="T82" fmla="*/ 0 w 153"/>
                  <a:gd name="T83" fmla="*/ 0 h 154"/>
                  <a:gd name="T84" fmla="*/ 0 w 153"/>
                  <a:gd name="T85" fmla="*/ 0 h 154"/>
                  <a:gd name="T86" fmla="*/ 0 w 153"/>
                  <a:gd name="T87" fmla="*/ 0 h 154"/>
                  <a:gd name="T88" fmla="*/ 0 w 153"/>
                  <a:gd name="T89" fmla="*/ 0 h 154"/>
                  <a:gd name="T90" fmla="*/ 0 w 153"/>
                  <a:gd name="T91" fmla="*/ 0 h 154"/>
                  <a:gd name="T92" fmla="*/ 0 w 153"/>
                  <a:gd name="T93" fmla="*/ 0 h 154"/>
                  <a:gd name="T94" fmla="*/ 0 w 153"/>
                  <a:gd name="T95" fmla="*/ 0 h 154"/>
                  <a:gd name="T96" fmla="*/ 0 w 153"/>
                  <a:gd name="T97" fmla="*/ 0 h 154"/>
                  <a:gd name="T98" fmla="*/ 0 w 153"/>
                  <a:gd name="T99" fmla="*/ 0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 h="154">
                    <a:moveTo>
                      <a:pt x="137" y="44"/>
                    </a:moveTo>
                    <a:lnTo>
                      <a:pt x="137" y="44"/>
                    </a:lnTo>
                    <a:lnTo>
                      <a:pt x="134" y="35"/>
                    </a:lnTo>
                    <a:lnTo>
                      <a:pt x="130" y="28"/>
                    </a:lnTo>
                    <a:lnTo>
                      <a:pt x="125" y="22"/>
                    </a:lnTo>
                    <a:lnTo>
                      <a:pt x="118" y="17"/>
                    </a:lnTo>
                    <a:lnTo>
                      <a:pt x="112" y="14"/>
                    </a:lnTo>
                    <a:lnTo>
                      <a:pt x="104" y="11"/>
                    </a:lnTo>
                    <a:lnTo>
                      <a:pt x="96" y="10"/>
                    </a:lnTo>
                    <a:lnTo>
                      <a:pt x="87" y="9"/>
                    </a:lnTo>
                    <a:lnTo>
                      <a:pt x="74" y="10"/>
                    </a:lnTo>
                    <a:lnTo>
                      <a:pt x="63" y="14"/>
                    </a:lnTo>
                    <a:lnTo>
                      <a:pt x="52" y="20"/>
                    </a:lnTo>
                    <a:lnTo>
                      <a:pt x="44" y="27"/>
                    </a:lnTo>
                    <a:lnTo>
                      <a:pt x="38" y="37"/>
                    </a:lnTo>
                    <a:lnTo>
                      <a:pt x="34" y="48"/>
                    </a:lnTo>
                    <a:lnTo>
                      <a:pt x="32" y="59"/>
                    </a:lnTo>
                    <a:lnTo>
                      <a:pt x="30" y="72"/>
                    </a:lnTo>
                    <a:lnTo>
                      <a:pt x="32" y="85"/>
                    </a:lnTo>
                    <a:lnTo>
                      <a:pt x="34" y="98"/>
                    </a:lnTo>
                    <a:lnTo>
                      <a:pt x="38" y="111"/>
                    </a:lnTo>
                    <a:lnTo>
                      <a:pt x="44" y="121"/>
                    </a:lnTo>
                    <a:lnTo>
                      <a:pt x="52" y="132"/>
                    </a:lnTo>
                    <a:lnTo>
                      <a:pt x="56" y="136"/>
                    </a:lnTo>
                    <a:lnTo>
                      <a:pt x="61" y="138"/>
                    </a:lnTo>
                    <a:lnTo>
                      <a:pt x="68" y="141"/>
                    </a:lnTo>
                    <a:lnTo>
                      <a:pt x="74" y="144"/>
                    </a:lnTo>
                    <a:lnTo>
                      <a:pt x="81" y="145"/>
                    </a:lnTo>
                    <a:lnTo>
                      <a:pt x="87" y="145"/>
                    </a:lnTo>
                    <a:lnTo>
                      <a:pt x="103" y="144"/>
                    </a:lnTo>
                    <a:lnTo>
                      <a:pt x="108" y="142"/>
                    </a:lnTo>
                    <a:lnTo>
                      <a:pt x="112" y="141"/>
                    </a:lnTo>
                    <a:lnTo>
                      <a:pt x="112" y="106"/>
                    </a:lnTo>
                    <a:lnTo>
                      <a:pt x="111" y="103"/>
                    </a:lnTo>
                    <a:lnTo>
                      <a:pt x="111" y="101"/>
                    </a:lnTo>
                    <a:lnTo>
                      <a:pt x="107" y="98"/>
                    </a:lnTo>
                    <a:lnTo>
                      <a:pt x="102" y="96"/>
                    </a:lnTo>
                    <a:lnTo>
                      <a:pt x="95" y="96"/>
                    </a:lnTo>
                    <a:lnTo>
                      <a:pt x="92" y="96"/>
                    </a:lnTo>
                    <a:lnTo>
                      <a:pt x="92" y="89"/>
                    </a:lnTo>
                    <a:lnTo>
                      <a:pt x="125" y="90"/>
                    </a:lnTo>
                    <a:lnTo>
                      <a:pt x="153" y="89"/>
                    </a:lnTo>
                    <a:lnTo>
                      <a:pt x="153" y="96"/>
                    </a:lnTo>
                    <a:lnTo>
                      <a:pt x="150" y="96"/>
                    </a:lnTo>
                    <a:lnTo>
                      <a:pt x="146" y="96"/>
                    </a:lnTo>
                    <a:lnTo>
                      <a:pt x="142" y="98"/>
                    </a:lnTo>
                    <a:lnTo>
                      <a:pt x="139" y="102"/>
                    </a:lnTo>
                    <a:lnTo>
                      <a:pt x="139" y="106"/>
                    </a:lnTo>
                    <a:lnTo>
                      <a:pt x="139" y="138"/>
                    </a:lnTo>
                    <a:lnTo>
                      <a:pt x="143" y="141"/>
                    </a:lnTo>
                    <a:lnTo>
                      <a:pt x="143" y="145"/>
                    </a:lnTo>
                    <a:lnTo>
                      <a:pt x="129" y="149"/>
                    </a:lnTo>
                    <a:lnTo>
                      <a:pt x="115" y="151"/>
                    </a:lnTo>
                    <a:lnTo>
                      <a:pt x="100" y="154"/>
                    </a:lnTo>
                    <a:lnTo>
                      <a:pt x="85" y="154"/>
                    </a:lnTo>
                    <a:lnTo>
                      <a:pt x="67" y="153"/>
                    </a:lnTo>
                    <a:lnTo>
                      <a:pt x="51" y="149"/>
                    </a:lnTo>
                    <a:lnTo>
                      <a:pt x="37" y="142"/>
                    </a:lnTo>
                    <a:lnTo>
                      <a:pt x="30" y="138"/>
                    </a:lnTo>
                    <a:lnTo>
                      <a:pt x="25" y="133"/>
                    </a:lnTo>
                    <a:lnTo>
                      <a:pt x="20" y="128"/>
                    </a:lnTo>
                    <a:lnTo>
                      <a:pt x="15" y="123"/>
                    </a:lnTo>
                    <a:lnTo>
                      <a:pt x="11" y="116"/>
                    </a:lnTo>
                    <a:lnTo>
                      <a:pt x="7" y="109"/>
                    </a:lnTo>
                    <a:lnTo>
                      <a:pt x="4" y="101"/>
                    </a:lnTo>
                    <a:lnTo>
                      <a:pt x="3" y="93"/>
                    </a:lnTo>
                    <a:lnTo>
                      <a:pt x="2" y="84"/>
                    </a:lnTo>
                    <a:lnTo>
                      <a:pt x="0" y="75"/>
                    </a:lnTo>
                    <a:lnTo>
                      <a:pt x="2" y="66"/>
                    </a:lnTo>
                    <a:lnTo>
                      <a:pt x="3" y="57"/>
                    </a:lnTo>
                    <a:lnTo>
                      <a:pt x="4" y="49"/>
                    </a:lnTo>
                    <a:lnTo>
                      <a:pt x="8" y="42"/>
                    </a:lnTo>
                    <a:lnTo>
                      <a:pt x="12" y="36"/>
                    </a:lnTo>
                    <a:lnTo>
                      <a:pt x="16" y="30"/>
                    </a:lnTo>
                    <a:lnTo>
                      <a:pt x="21" y="24"/>
                    </a:lnTo>
                    <a:lnTo>
                      <a:pt x="28" y="19"/>
                    </a:lnTo>
                    <a:lnTo>
                      <a:pt x="41" y="10"/>
                    </a:lnTo>
                    <a:lnTo>
                      <a:pt x="55" y="5"/>
                    </a:lnTo>
                    <a:lnTo>
                      <a:pt x="69" y="1"/>
                    </a:lnTo>
                    <a:lnTo>
                      <a:pt x="86" y="0"/>
                    </a:lnTo>
                    <a:lnTo>
                      <a:pt x="103" y="1"/>
                    </a:lnTo>
                    <a:lnTo>
                      <a:pt x="116" y="4"/>
                    </a:lnTo>
                    <a:lnTo>
                      <a:pt x="129" y="6"/>
                    </a:lnTo>
                    <a:lnTo>
                      <a:pt x="140" y="7"/>
                    </a:lnTo>
                    <a:lnTo>
                      <a:pt x="140" y="24"/>
                    </a:lnTo>
                    <a:lnTo>
                      <a:pt x="142" y="35"/>
                    </a:lnTo>
                    <a:lnTo>
                      <a:pt x="143" y="44"/>
                    </a:ln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5" name="Freeform 178"/>
              <p:cNvSpPr>
                <a:spLocks/>
              </p:cNvSpPr>
              <p:nvPr userDrawn="1"/>
            </p:nvSpPr>
            <p:spPr bwMode="auto">
              <a:xfrm>
                <a:off x="1342"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53" y="2"/>
                    </a:lnTo>
                    <a:lnTo>
                      <a:pt x="108" y="0"/>
                    </a:lnTo>
                    <a:lnTo>
                      <a:pt x="108" y="17"/>
                    </a:lnTo>
                    <a:lnTo>
                      <a:pt x="108" y="34"/>
                    </a:lnTo>
                    <a:lnTo>
                      <a:pt x="103" y="35"/>
                    </a:lnTo>
                    <a:lnTo>
                      <a:pt x="100" y="25"/>
                    </a:lnTo>
                    <a:lnTo>
                      <a:pt x="99" y="21"/>
                    </a:lnTo>
                    <a:lnTo>
                      <a:pt x="97" y="17"/>
                    </a:lnTo>
                    <a:lnTo>
                      <a:pt x="93" y="15"/>
                    </a:lnTo>
                    <a:lnTo>
                      <a:pt x="90" y="12"/>
                    </a:lnTo>
                    <a:lnTo>
                      <a:pt x="83" y="11"/>
                    </a:lnTo>
                    <a:lnTo>
                      <a:pt x="77" y="11"/>
                    </a:lnTo>
                    <a:lnTo>
                      <a:pt x="47" y="11"/>
                    </a:lnTo>
                    <a:lnTo>
                      <a:pt x="47" y="66"/>
                    </a:lnTo>
                    <a:lnTo>
                      <a:pt x="71" y="66"/>
                    </a:lnTo>
                    <a:lnTo>
                      <a:pt x="77" y="65"/>
                    </a:lnTo>
                    <a:lnTo>
                      <a:pt x="79" y="65"/>
                    </a:lnTo>
                    <a:lnTo>
                      <a:pt x="82" y="62"/>
                    </a:lnTo>
                    <a:lnTo>
                      <a:pt x="84" y="61"/>
                    </a:lnTo>
                    <a:lnTo>
                      <a:pt x="87" y="55"/>
                    </a:lnTo>
                    <a:lnTo>
                      <a:pt x="88" y="47"/>
                    </a:lnTo>
                    <a:lnTo>
                      <a:pt x="95" y="47"/>
                    </a:lnTo>
                    <a:lnTo>
                      <a:pt x="95" y="72"/>
                    </a:lnTo>
                    <a:lnTo>
                      <a:pt x="95" y="96"/>
                    </a:lnTo>
                    <a:lnTo>
                      <a:pt x="88" y="97"/>
                    </a:lnTo>
                    <a:lnTo>
                      <a:pt x="87" y="88"/>
                    </a:lnTo>
                    <a:lnTo>
                      <a:pt x="86" y="82"/>
                    </a:lnTo>
                    <a:lnTo>
                      <a:pt x="83" y="79"/>
                    </a:lnTo>
                    <a:lnTo>
                      <a:pt x="81" y="78"/>
                    </a:lnTo>
                    <a:lnTo>
                      <a:pt x="77" y="77"/>
                    </a:lnTo>
                    <a:lnTo>
                      <a:pt x="71" y="77"/>
                    </a:lnTo>
                    <a:lnTo>
                      <a:pt x="47" y="77"/>
                    </a:lnTo>
                    <a:lnTo>
                      <a:pt x="47" y="126"/>
                    </a:lnTo>
                    <a:lnTo>
                      <a:pt x="47" y="131"/>
                    </a:lnTo>
                    <a:lnTo>
                      <a:pt x="48" y="134"/>
                    </a:lnTo>
                    <a:lnTo>
                      <a:pt x="51" y="136"/>
                    </a:lnTo>
                    <a:lnTo>
                      <a:pt x="55" y="138"/>
                    </a:lnTo>
                    <a:lnTo>
                      <a:pt x="62" y="139"/>
                    </a:lnTo>
                    <a:lnTo>
                      <a:pt x="73" y="140"/>
                    </a:lnTo>
                    <a:lnTo>
                      <a:pt x="90" y="139"/>
                    </a:lnTo>
                    <a:lnTo>
                      <a:pt x="96" y="138"/>
                    </a:lnTo>
                    <a:lnTo>
                      <a:pt x="101" y="136"/>
                    </a:lnTo>
                    <a:lnTo>
                      <a:pt x="106" y="132"/>
                    </a:lnTo>
                    <a:lnTo>
                      <a:pt x="110" y="129"/>
                    </a:lnTo>
                    <a:lnTo>
                      <a:pt x="113" y="122"/>
                    </a:lnTo>
                    <a:lnTo>
                      <a:pt x="116"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6" name="Freeform 179"/>
              <p:cNvSpPr>
                <a:spLocks/>
              </p:cNvSpPr>
              <p:nvPr userDrawn="1"/>
            </p:nvSpPr>
            <p:spPr bwMode="auto">
              <a:xfrm>
                <a:off x="353" y="271"/>
                <a:ext cx="24" cy="61"/>
              </a:xfrm>
              <a:custGeom>
                <a:avLst/>
                <a:gdLst>
                  <a:gd name="T0" fmla="*/ 0 w 72"/>
                  <a:gd name="T1" fmla="*/ 0 h 182"/>
                  <a:gd name="T2" fmla="*/ 0 w 72"/>
                  <a:gd name="T3" fmla="*/ 0 h 182"/>
                  <a:gd name="T4" fmla="*/ 0 w 72"/>
                  <a:gd name="T5" fmla="*/ 0 h 182"/>
                  <a:gd name="T6" fmla="*/ 0 w 72"/>
                  <a:gd name="T7" fmla="*/ 0 h 182"/>
                  <a:gd name="T8" fmla="*/ 0 w 72"/>
                  <a:gd name="T9" fmla="*/ 0 h 182"/>
                  <a:gd name="T10" fmla="*/ 0 w 72"/>
                  <a:gd name="T11" fmla="*/ 0 h 182"/>
                  <a:gd name="T12" fmla="*/ 0 w 72"/>
                  <a:gd name="T13" fmla="*/ 0 h 182"/>
                  <a:gd name="T14" fmla="*/ 0 w 72"/>
                  <a:gd name="T15" fmla="*/ 0 h 182"/>
                  <a:gd name="T16" fmla="*/ 0 w 72"/>
                  <a:gd name="T17" fmla="*/ 0 h 182"/>
                  <a:gd name="T18" fmla="*/ 0 w 72"/>
                  <a:gd name="T19" fmla="*/ 0 h 182"/>
                  <a:gd name="T20" fmla="*/ 0 w 72"/>
                  <a:gd name="T21" fmla="*/ 0 h 182"/>
                  <a:gd name="T22" fmla="*/ 0 w 72"/>
                  <a:gd name="T23" fmla="*/ 0 h 182"/>
                  <a:gd name="T24" fmla="*/ 0 w 72"/>
                  <a:gd name="T25" fmla="*/ 0 h 182"/>
                  <a:gd name="T26" fmla="*/ 0 w 72"/>
                  <a:gd name="T27" fmla="*/ 0 h 182"/>
                  <a:gd name="T28" fmla="*/ 0 w 72"/>
                  <a:gd name="T29" fmla="*/ 0 h 182"/>
                  <a:gd name="T30" fmla="*/ 0 w 72"/>
                  <a:gd name="T31" fmla="*/ 0 h 182"/>
                  <a:gd name="T32" fmla="*/ 0 w 72"/>
                  <a:gd name="T33" fmla="*/ 0 h 182"/>
                  <a:gd name="T34" fmla="*/ 0 w 72"/>
                  <a:gd name="T35" fmla="*/ 0 h 182"/>
                  <a:gd name="T36" fmla="*/ 0 w 72"/>
                  <a:gd name="T37" fmla="*/ 0 h 182"/>
                  <a:gd name="T38" fmla="*/ 0 w 72"/>
                  <a:gd name="T39" fmla="*/ 0 h 182"/>
                  <a:gd name="T40" fmla="*/ 0 w 72"/>
                  <a:gd name="T41" fmla="*/ 0 h 182"/>
                  <a:gd name="T42" fmla="*/ 0 w 72"/>
                  <a:gd name="T43" fmla="*/ 0 h 182"/>
                  <a:gd name="T44" fmla="*/ 0 w 72"/>
                  <a:gd name="T45" fmla="*/ 0 h 182"/>
                  <a:gd name="T46" fmla="*/ 0 w 72"/>
                  <a:gd name="T47" fmla="*/ 0 h 182"/>
                  <a:gd name="T48" fmla="*/ 0 w 72"/>
                  <a:gd name="T49" fmla="*/ 0 h 182"/>
                  <a:gd name="T50" fmla="*/ 0 w 72"/>
                  <a:gd name="T51" fmla="*/ 0 h 182"/>
                  <a:gd name="T52" fmla="*/ 0 w 72"/>
                  <a:gd name="T53" fmla="*/ 0 h 182"/>
                  <a:gd name="T54" fmla="*/ 0 w 72"/>
                  <a:gd name="T55" fmla="*/ 0 h 182"/>
                  <a:gd name="T56" fmla="*/ 0 w 72"/>
                  <a:gd name="T57" fmla="*/ 0 h 182"/>
                  <a:gd name="T58" fmla="*/ 0 w 72"/>
                  <a:gd name="T59" fmla="*/ 0 h 182"/>
                  <a:gd name="T60" fmla="*/ 0 w 72"/>
                  <a:gd name="T61" fmla="*/ 0 h 182"/>
                  <a:gd name="T62" fmla="*/ 0 w 72"/>
                  <a:gd name="T63" fmla="*/ 0 h 182"/>
                  <a:gd name="T64" fmla="*/ 0 w 72"/>
                  <a:gd name="T65" fmla="*/ 0 h 182"/>
                  <a:gd name="T66" fmla="*/ 0 w 72"/>
                  <a:gd name="T67" fmla="*/ 0 h 182"/>
                  <a:gd name="T68" fmla="*/ 0 w 72"/>
                  <a:gd name="T69" fmla="*/ 0 h 182"/>
                  <a:gd name="T70" fmla="*/ 0 w 72"/>
                  <a:gd name="T71" fmla="*/ 0 h 182"/>
                  <a:gd name="T72" fmla="*/ 0 w 72"/>
                  <a:gd name="T73" fmla="*/ 0 h 182"/>
                  <a:gd name="T74" fmla="*/ 0 w 72"/>
                  <a:gd name="T75" fmla="*/ 0 h 182"/>
                  <a:gd name="T76" fmla="*/ 0 w 72"/>
                  <a:gd name="T77" fmla="*/ 0 h 182"/>
                  <a:gd name="T78" fmla="*/ 0 w 72"/>
                  <a:gd name="T79" fmla="*/ 0 h 182"/>
                  <a:gd name="T80" fmla="*/ 0 w 72"/>
                  <a:gd name="T81" fmla="*/ 0 h 182"/>
                  <a:gd name="T82" fmla="*/ 0 w 72"/>
                  <a:gd name="T83" fmla="*/ 0 h 182"/>
                  <a:gd name="T84" fmla="*/ 0 w 72"/>
                  <a:gd name="T85" fmla="*/ 0 h 182"/>
                  <a:gd name="T86" fmla="*/ 0 w 72"/>
                  <a:gd name="T87" fmla="*/ 0 h 182"/>
                  <a:gd name="T88" fmla="*/ 0 w 72"/>
                  <a:gd name="T89" fmla="*/ 0 h 182"/>
                  <a:gd name="T90" fmla="*/ 0 w 72"/>
                  <a:gd name="T91" fmla="*/ 0 h 182"/>
                  <a:gd name="T92" fmla="*/ 0 w 72"/>
                  <a:gd name="T93" fmla="*/ 0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 h="182">
                    <a:moveTo>
                      <a:pt x="23" y="25"/>
                    </a:moveTo>
                    <a:lnTo>
                      <a:pt x="23" y="25"/>
                    </a:lnTo>
                    <a:lnTo>
                      <a:pt x="23" y="20"/>
                    </a:lnTo>
                    <a:lnTo>
                      <a:pt x="22" y="15"/>
                    </a:lnTo>
                    <a:lnTo>
                      <a:pt x="19" y="12"/>
                    </a:lnTo>
                    <a:lnTo>
                      <a:pt x="17" y="9"/>
                    </a:lnTo>
                    <a:lnTo>
                      <a:pt x="13" y="8"/>
                    </a:lnTo>
                    <a:lnTo>
                      <a:pt x="9" y="7"/>
                    </a:lnTo>
                    <a:lnTo>
                      <a:pt x="0" y="7"/>
                    </a:lnTo>
                    <a:lnTo>
                      <a:pt x="0" y="0"/>
                    </a:lnTo>
                    <a:lnTo>
                      <a:pt x="36" y="0"/>
                    </a:lnTo>
                    <a:lnTo>
                      <a:pt x="72" y="0"/>
                    </a:lnTo>
                    <a:lnTo>
                      <a:pt x="72" y="7"/>
                    </a:lnTo>
                    <a:lnTo>
                      <a:pt x="63" y="7"/>
                    </a:lnTo>
                    <a:lnTo>
                      <a:pt x="59" y="8"/>
                    </a:lnTo>
                    <a:lnTo>
                      <a:pt x="55" y="9"/>
                    </a:lnTo>
                    <a:lnTo>
                      <a:pt x="53" y="12"/>
                    </a:lnTo>
                    <a:lnTo>
                      <a:pt x="50" y="15"/>
                    </a:lnTo>
                    <a:lnTo>
                      <a:pt x="49" y="20"/>
                    </a:lnTo>
                    <a:lnTo>
                      <a:pt x="49" y="25"/>
                    </a:lnTo>
                    <a:lnTo>
                      <a:pt x="49" y="157"/>
                    </a:lnTo>
                    <a:lnTo>
                      <a:pt x="49" y="162"/>
                    </a:lnTo>
                    <a:lnTo>
                      <a:pt x="50" y="167"/>
                    </a:lnTo>
                    <a:lnTo>
                      <a:pt x="53" y="170"/>
                    </a:lnTo>
                    <a:lnTo>
                      <a:pt x="55" y="173"/>
                    </a:lnTo>
                    <a:lnTo>
                      <a:pt x="59" y="174"/>
                    </a:lnTo>
                    <a:lnTo>
                      <a:pt x="63" y="175"/>
                    </a:lnTo>
                    <a:lnTo>
                      <a:pt x="72" y="175"/>
                    </a:lnTo>
                    <a:lnTo>
                      <a:pt x="72" y="182"/>
                    </a:lnTo>
                    <a:lnTo>
                      <a:pt x="37" y="182"/>
                    </a:lnTo>
                    <a:lnTo>
                      <a:pt x="0" y="182"/>
                    </a:lnTo>
                    <a:lnTo>
                      <a:pt x="0" y="175"/>
                    </a:lnTo>
                    <a:lnTo>
                      <a:pt x="9" y="175"/>
                    </a:lnTo>
                    <a:lnTo>
                      <a:pt x="13" y="174"/>
                    </a:lnTo>
                    <a:lnTo>
                      <a:pt x="17" y="173"/>
                    </a:lnTo>
                    <a:lnTo>
                      <a:pt x="19" y="170"/>
                    </a:lnTo>
                    <a:lnTo>
                      <a:pt x="22" y="167"/>
                    </a:lnTo>
                    <a:lnTo>
                      <a:pt x="23" y="162"/>
                    </a:lnTo>
                    <a:lnTo>
                      <a:pt x="23" y="157"/>
                    </a:ln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7" name="Freeform 180"/>
              <p:cNvSpPr>
                <a:spLocks/>
              </p:cNvSpPr>
              <p:nvPr userDrawn="1"/>
            </p:nvSpPr>
            <p:spPr bwMode="auto">
              <a:xfrm>
                <a:off x="385"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w 131"/>
                  <a:gd name="T81" fmla="*/ 0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1" h="120">
                    <a:moveTo>
                      <a:pt x="17" y="35"/>
                    </a:moveTo>
                    <a:lnTo>
                      <a:pt x="17" y="35"/>
                    </a:lnTo>
                    <a:lnTo>
                      <a:pt x="17" y="29"/>
                    </a:lnTo>
                    <a:lnTo>
                      <a:pt x="15" y="25"/>
                    </a:lnTo>
                    <a:lnTo>
                      <a:pt x="9" y="21"/>
                    </a:lnTo>
                    <a:lnTo>
                      <a:pt x="2" y="19"/>
                    </a:lnTo>
                    <a:lnTo>
                      <a:pt x="2" y="13"/>
                    </a:lnTo>
                    <a:lnTo>
                      <a:pt x="18"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79" y="113"/>
                    </a:lnTo>
                    <a:lnTo>
                      <a:pt x="85" y="113"/>
                    </a:lnTo>
                    <a:lnTo>
                      <a:pt x="88" y="112"/>
                    </a:lnTo>
                    <a:lnTo>
                      <a:pt x="91" y="109"/>
                    </a:lnTo>
                    <a:lnTo>
                      <a:pt x="92" y="104"/>
                    </a:lnTo>
                    <a:lnTo>
                      <a:pt x="92" y="37"/>
                    </a:lnTo>
                    <a:lnTo>
                      <a:pt x="92" y="32"/>
                    </a:lnTo>
                    <a:lnTo>
                      <a:pt x="91" y="28"/>
                    </a:lnTo>
                    <a:lnTo>
                      <a:pt x="88" y="24"/>
                    </a:lnTo>
                    <a:lnTo>
                      <a:pt x="86" y="20"/>
                    </a:lnTo>
                    <a:lnTo>
                      <a:pt x="83" y="17"/>
                    </a:lnTo>
                    <a:lnTo>
                      <a:pt x="78" y="16"/>
                    </a:lnTo>
                    <a:lnTo>
                      <a:pt x="69" y="15"/>
                    </a:lnTo>
                    <a:lnTo>
                      <a:pt x="61" y="16"/>
                    </a:lnTo>
                    <a:lnTo>
                      <a:pt x="53" y="19"/>
                    </a:lnTo>
                    <a:lnTo>
                      <a:pt x="46" y="22"/>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8" name="Freeform 181"/>
              <p:cNvSpPr>
                <a:spLocks/>
              </p:cNvSpPr>
              <p:nvPr userDrawn="1"/>
            </p:nvSpPr>
            <p:spPr bwMode="auto">
              <a:xfrm>
                <a:off x="434" y="284"/>
                <a:ext cx="26" cy="49"/>
              </a:xfrm>
              <a:custGeom>
                <a:avLst/>
                <a:gdLst>
                  <a:gd name="T0" fmla="*/ 0 w 78"/>
                  <a:gd name="T1" fmla="*/ 0 h 146"/>
                  <a:gd name="T2" fmla="*/ 0 w 78"/>
                  <a:gd name="T3" fmla="*/ 0 h 146"/>
                  <a:gd name="T4" fmla="*/ 0 w 78"/>
                  <a:gd name="T5" fmla="*/ 0 h 146"/>
                  <a:gd name="T6" fmla="*/ 0 w 78"/>
                  <a:gd name="T7" fmla="*/ 0 h 146"/>
                  <a:gd name="T8" fmla="*/ 0 w 78"/>
                  <a:gd name="T9" fmla="*/ 0 h 146"/>
                  <a:gd name="T10" fmla="*/ 0 w 78"/>
                  <a:gd name="T11" fmla="*/ 0 h 146"/>
                  <a:gd name="T12" fmla="*/ 0 w 78"/>
                  <a:gd name="T13" fmla="*/ 0 h 146"/>
                  <a:gd name="T14" fmla="*/ 0 w 78"/>
                  <a:gd name="T15" fmla="*/ 0 h 146"/>
                  <a:gd name="T16" fmla="*/ 0 w 78"/>
                  <a:gd name="T17" fmla="*/ 0 h 146"/>
                  <a:gd name="T18" fmla="*/ 0 w 78"/>
                  <a:gd name="T19" fmla="*/ 0 h 146"/>
                  <a:gd name="T20" fmla="*/ 0 w 78"/>
                  <a:gd name="T21" fmla="*/ 0 h 146"/>
                  <a:gd name="T22" fmla="*/ 0 w 78"/>
                  <a:gd name="T23" fmla="*/ 0 h 146"/>
                  <a:gd name="T24" fmla="*/ 0 w 78"/>
                  <a:gd name="T25" fmla="*/ 0 h 146"/>
                  <a:gd name="T26" fmla="*/ 0 w 78"/>
                  <a:gd name="T27" fmla="*/ 0 h 146"/>
                  <a:gd name="T28" fmla="*/ 0 w 78"/>
                  <a:gd name="T29" fmla="*/ 0 h 146"/>
                  <a:gd name="T30" fmla="*/ 0 w 78"/>
                  <a:gd name="T31" fmla="*/ 0 h 146"/>
                  <a:gd name="T32" fmla="*/ 0 w 78"/>
                  <a:gd name="T33" fmla="*/ 0 h 146"/>
                  <a:gd name="T34" fmla="*/ 0 w 78"/>
                  <a:gd name="T35" fmla="*/ 0 h 146"/>
                  <a:gd name="T36" fmla="*/ 0 w 78"/>
                  <a:gd name="T37" fmla="*/ 0 h 146"/>
                  <a:gd name="T38" fmla="*/ 0 w 78"/>
                  <a:gd name="T39" fmla="*/ 0 h 146"/>
                  <a:gd name="T40" fmla="*/ 0 w 78"/>
                  <a:gd name="T41" fmla="*/ 0 h 146"/>
                  <a:gd name="T42" fmla="*/ 0 w 78"/>
                  <a:gd name="T43" fmla="*/ 0 h 146"/>
                  <a:gd name="T44" fmla="*/ 0 w 78"/>
                  <a:gd name="T45" fmla="*/ 0 h 146"/>
                  <a:gd name="T46" fmla="*/ 0 w 78"/>
                  <a:gd name="T47" fmla="*/ 0 h 146"/>
                  <a:gd name="T48" fmla="*/ 0 w 78"/>
                  <a:gd name="T49" fmla="*/ 0 h 146"/>
                  <a:gd name="T50" fmla="*/ 0 w 78"/>
                  <a:gd name="T51" fmla="*/ 0 h 146"/>
                  <a:gd name="T52" fmla="*/ 0 w 78"/>
                  <a:gd name="T53" fmla="*/ 0 h 146"/>
                  <a:gd name="T54" fmla="*/ 0 w 78"/>
                  <a:gd name="T55" fmla="*/ 0 h 146"/>
                  <a:gd name="T56" fmla="*/ 0 w 78"/>
                  <a:gd name="T57" fmla="*/ 0 h 146"/>
                  <a:gd name="T58" fmla="*/ 0 w 78"/>
                  <a:gd name="T59" fmla="*/ 0 h 146"/>
                  <a:gd name="T60" fmla="*/ 0 w 78"/>
                  <a:gd name="T61" fmla="*/ 0 h 146"/>
                  <a:gd name="T62" fmla="*/ 0 w 78"/>
                  <a:gd name="T63" fmla="*/ 0 h 146"/>
                  <a:gd name="T64" fmla="*/ 0 w 78"/>
                  <a:gd name="T65" fmla="*/ 0 h 146"/>
                  <a:gd name="T66" fmla="*/ 0 w 78"/>
                  <a:gd name="T67" fmla="*/ 0 h 146"/>
                  <a:gd name="T68" fmla="*/ 0 w 78"/>
                  <a:gd name="T69" fmla="*/ 0 h 146"/>
                  <a:gd name="T70" fmla="*/ 0 w 78"/>
                  <a:gd name="T71" fmla="*/ 0 h 146"/>
                  <a:gd name="T72" fmla="*/ 0 w 78"/>
                  <a:gd name="T73" fmla="*/ 0 h 146"/>
                  <a:gd name="T74" fmla="*/ 0 w 78"/>
                  <a:gd name="T75" fmla="*/ 0 h 146"/>
                  <a:gd name="T76" fmla="*/ 0 w 78"/>
                  <a:gd name="T77" fmla="*/ 0 h 146"/>
                  <a:gd name="T78" fmla="*/ 0 w 78"/>
                  <a:gd name="T79" fmla="*/ 0 h 146"/>
                  <a:gd name="T80" fmla="*/ 0 w 78"/>
                  <a:gd name="T81" fmla="*/ 0 h 146"/>
                  <a:gd name="T82" fmla="*/ 0 w 78"/>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146">
                    <a:moveTo>
                      <a:pt x="39" y="109"/>
                    </a:moveTo>
                    <a:lnTo>
                      <a:pt x="39"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2" y="140"/>
                    </a:lnTo>
                    <a:lnTo>
                      <a:pt x="52" y="144"/>
                    </a:lnTo>
                    <a:lnTo>
                      <a:pt x="43" y="146"/>
                    </a:lnTo>
                    <a:lnTo>
                      <a:pt x="36" y="146"/>
                    </a:lnTo>
                    <a:lnTo>
                      <a:pt x="31" y="144"/>
                    </a:lnTo>
                    <a:lnTo>
                      <a:pt x="27" y="142"/>
                    </a:lnTo>
                    <a:lnTo>
                      <a:pt x="23" y="139"/>
                    </a:lnTo>
                    <a:lnTo>
                      <a:pt x="21" y="136"/>
                    </a:lnTo>
                    <a:lnTo>
                      <a:pt x="20" y="131"/>
                    </a:lnTo>
                    <a:lnTo>
                      <a:pt x="18" y="127"/>
                    </a:lnTo>
                    <a:lnTo>
                      <a:pt x="18" y="122"/>
                    </a:lnTo>
                    <a:lnTo>
                      <a:pt x="18" y="41"/>
                    </a:lnTo>
                    <a:lnTo>
                      <a:pt x="0" y="41"/>
                    </a:lnTo>
                    <a:lnTo>
                      <a:pt x="0" y="37"/>
                    </a:lnTo>
                    <a:lnTo>
                      <a:pt x="9" y="29"/>
                    </a:lnTo>
                    <a:lnTo>
                      <a:pt x="18" y="22"/>
                    </a:lnTo>
                    <a:lnTo>
                      <a:pt x="26" y="13"/>
                    </a:lnTo>
                    <a:lnTo>
                      <a:pt x="35" y="0"/>
                    </a:lnTo>
                    <a:lnTo>
                      <a:pt x="39" y="0"/>
                    </a:lnTo>
                    <a:lnTo>
                      <a:pt x="39" y="26"/>
                    </a:lnTo>
                    <a:lnTo>
                      <a:pt x="78" y="26"/>
                    </a:lnTo>
                    <a:lnTo>
                      <a:pt x="78" y="41"/>
                    </a:lnTo>
                    <a:lnTo>
                      <a:pt x="39" y="41"/>
                    </a:lnTo>
                    <a:lnTo>
                      <a:pt x="3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9" name="Freeform 182"/>
              <p:cNvSpPr>
                <a:spLocks noEditPoints="1"/>
              </p:cNvSpPr>
              <p:nvPr userDrawn="1"/>
            </p:nvSpPr>
            <p:spPr bwMode="auto">
              <a:xfrm>
                <a:off x="463" y="292"/>
                <a:ext cx="33" cy="41"/>
              </a:xfrm>
              <a:custGeom>
                <a:avLst/>
                <a:gdLst>
                  <a:gd name="T0" fmla="*/ 0 w 98"/>
                  <a:gd name="T1" fmla="*/ 0 h 124"/>
                  <a:gd name="T2" fmla="*/ 0 w 98"/>
                  <a:gd name="T3" fmla="*/ 0 h 124"/>
                  <a:gd name="T4" fmla="*/ 0 w 98"/>
                  <a:gd name="T5" fmla="*/ 0 h 124"/>
                  <a:gd name="T6" fmla="*/ 0 w 98"/>
                  <a:gd name="T7" fmla="*/ 0 h 124"/>
                  <a:gd name="T8" fmla="*/ 0 w 98"/>
                  <a:gd name="T9" fmla="*/ 0 h 124"/>
                  <a:gd name="T10" fmla="*/ 0 w 98"/>
                  <a:gd name="T11" fmla="*/ 0 h 124"/>
                  <a:gd name="T12" fmla="*/ 0 w 98"/>
                  <a:gd name="T13" fmla="*/ 0 h 124"/>
                  <a:gd name="T14" fmla="*/ 0 w 98"/>
                  <a:gd name="T15" fmla="*/ 0 h 124"/>
                  <a:gd name="T16" fmla="*/ 0 w 98"/>
                  <a:gd name="T17" fmla="*/ 0 h 124"/>
                  <a:gd name="T18" fmla="*/ 0 w 98"/>
                  <a:gd name="T19" fmla="*/ 0 h 124"/>
                  <a:gd name="T20" fmla="*/ 0 w 98"/>
                  <a:gd name="T21" fmla="*/ 0 h 124"/>
                  <a:gd name="T22" fmla="*/ 0 w 98"/>
                  <a:gd name="T23" fmla="*/ 0 h 124"/>
                  <a:gd name="T24" fmla="*/ 0 w 98"/>
                  <a:gd name="T25" fmla="*/ 0 h 124"/>
                  <a:gd name="T26" fmla="*/ 0 w 98"/>
                  <a:gd name="T27" fmla="*/ 0 h 124"/>
                  <a:gd name="T28" fmla="*/ 0 w 98"/>
                  <a:gd name="T29" fmla="*/ 0 h 124"/>
                  <a:gd name="T30" fmla="*/ 0 w 98"/>
                  <a:gd name="T31" fmla="*/ 0 h 124"/>
                  <a:gd name="T32" fmla="*/ 0 w 98"/>
                  <a:gd name="T33" fmla="*/ 0 h 124"/>
                  <a:gd name="T34" fmla="*/ 0 w 98"/>
                  <a:gd name="T35" fmla="*/ 0 h 124"/>
                  <a:gd name="T36" fmla="*/ 0 w 98"/>
                  <a:gd name="T37" fmla="*/ 0 h 124"/>
                  <a:gd name="T38" fmla="*/ 0 w 98"/>
                  <a:gd name="T39" fmla="*/ 0 h 124"/>
                  <a:gd name="T40" fmla="*/ 0 w 98"/>
                  <a:gd name="T41" fmla="*/ 0 h 124"/>
                  <a:gd name="T42" fmla="*/ 0 w 98"/>
                  <a:gd name="T43" fmla="*/ 0 h 124"/>
                  <a:gd name="T44" fmla="*/ 0 w 98"/>
                  <a:gd name="T45" fmla="*/ 0 h 124"/>
                  <a:gd name="T46" fmla="*/ 0 w 98"/>
                  <a:gd name="T47" fmla="*/ 0 h 124"/>
                  <a:gd name="T48" fmla="*/ 0 w 98"/>
                  <a:gd name="T49" fmla="*/ 0 h 124"/>
                  <a:gd name="T50" fmla="*/ 0 w 98"/>
                  <a:gd name="T51" fmla="*/ 0 h 124"/>
                  <a:gd name="T52" fmla="*/ 0 w 98"/>
                  <a:gd name="T53" fmla="*/ 0 h 124"/>
                  <a:gd name="T54" fmla="*/ 0 w 98"/>
                  <a:gd name="T55" fmla="*/ 0 h 124"/>
                  <a:gd name="T56" fmla="*/ 0 w 98"/>
                  <a:gd name="T57" fmla="*/ 0 h 124"/>
                  <a:gd name="T58" fmla="*/ 0 w 98"/>
                  <a:gd name="T59" fmla="*/ 0 h 124"/>
                  <a:gd name="T60" fmla="*/ 0 w 98"/>
                  <a:gd name="T61" fmla="*/ 0 h 124"/>
                  <a:gd name="T62" fmla="*/ 0 w 98"/>
                  <a:gd name="T63" fmla="*/ 0 h 124"/>
                  <a:gd name="T64" fmla="*/ 0 w 98"/>
                  <a:gd name="T65" fmla="*/ 0 h 124"/>
                  <a:gd name="T66" fmla="*/ 0 w 98"/>
                  <a:gd name="T67" fmla="*/ 0 h 124"/>
                  <a:gd name="T68" fmla="*/ 0 w 98"/>
                  <a:gd name="T69" fmla="*/ 0 h 124"/>
                  <a:gd name="T70" fmla="*/ 0 w 98"/>
                  <a:gd name="T71" fmla="*/ 0 h 124"/>
                  <a:gd name="T72" fmla="*/ 0 w 98"/>
                  <a:gd name="T73" fmla="*/ 0 h 124"/>
                  <a:gd name="T74" fmla="*/ 0 w 98"/>
                  <a:gd name="T75" fmla="*/ 0 h 124"/>
                  <a:gd name="T76" fmla="*/ 0 w 98"/>
                  <a:gd name="T77" fmla="*/ 0 h 124"/>
                  <a:gd name="T78" fmla="*/ 0 w 98"/>
                  <a:gd name="T79" fmla="*/ 0 h 124"/>
                  <a:gd name="T80" fmla="*/ 0 w 98"/>
                  <a:gd name="T81" fmla="*/ 0 h 124"/>
                  <a:gd name="T82" fmla="*/ 0 w 98"/>
                  <a:gd name="T83" fmla="*/ 0 h 124"/>
                  <a:gd name="T84" fmla="*/ 0 w 98"/>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8" h="124">
                    <a:moveTo>
                      <a:pt x="21" y="48"/>
                    </a:moveTo>
                    <a:lnTo>
                      <a:pt x="21" y="48"/>
                    </a:lnTo>
                    <a:lnTo>
                      <a:pt x="21" y="54"/>
                    </a:lnTo>
                    <a:lnTo>
                      <a:pt x="21" y="63"/>
                    </a:lnTo>
                    <a:lnTo>
                      <a:pt x="22" y="72"/>
                    </a:lnTo>
                    <a:lnTo>
                      <a:pt x="25" y="81"/>
                    </a:lnTo>
                    <a:lnTo>
                      <a:pt x="28" y="89"/>
                    </a:lnTo>
                    <a:lnTo>
                      <a:pt x="34" y="95"/>
                    </a:lnTo>
                    <a:lnTo>
                      <a:pt x="39" y="100"/>
                    </a:lnTo>
                    <a:lnTo>
                      <a:pt x="45" y="104"/>
                    </a:lnTo>
                    <a:lnTo>
                      <a:pt x="52" y="107"/>
                    </a:lnTo>
                    <a:lnTo>
                      <a:pt x="60" y="108"/>
                    </a:lnTo>
                    <a:lnTo>
                      <a:pt x="70" y="107"/>
                    </a:lnTo>
                    <a:lnTo>
                      <a:pt x="79" y="103"/>
                    </a:lnTo>
                    <a:lnTo>
                      <a:pt x="87" y="98"/>
                    </a:lnTo>
                    <a:lnTo>
                      <a:pt x="95" y="91"/>
                    </a:lnTo>
                    <a:lnTo>
                      <a:pt x="98" y="94"/>
                    </a:lnTo>
                    <a:lnTo>
                      <a:pt x="89" y="105"/>
                    </a:lnTo>
                    <a:lnTo>
                      <a:pt x="78" y="114"/>
                    </a:lnTo>
                    <a:lnTo>
                      <a:pt x="71" y="118"/>
                    </a:lnTo>
                    <a:lnTo>
                      <a:pt x="65" y="121"/>
                    </a:lnTo>
                    <a:lnTo>
                      <a:pt x="58" y="124"/>
                    </a:lnTo>
                    <a:lnTo>
                      <a:pt x="51" y="124"/>
                    </a:lnTo>
                    <a:lnTo>
                      <a:pt x="43" y="124"/>
                    </a:lnTo>
                    <a:lnTo>
                      <a:pt x="36" y="122"/>
                    </a:lnTo>
                    <a:lnTo>
                      <a:pt x="30" y="120"/>
                    </a:lnTo>
                    <a:lnTo>
                      <a:pt x="25" y="117"/>
                    </a:lnTo>
                    <a:lnTo>
                      <a:pt x="17" y="111"/>
                    </a:lnTo>
                    <a:lnTo>
                      <a:pt x="10" y="102"/>
                    </a:lnTo>
                    <a:lnTo>
                      <a:pt x="5" y="92"/>
                    </a:lnTo>
                    <a:lnTo>
                      <a:pt x="3" y="83"/>
                    </a:lnTo>
                    <a:lnTo>
                      <a:pt x="1" y="74"/>
                    </a:lnTo>
                    <a:lnTo>
                      <a:pt x="0" y="67"/>
                    </a:lnTo>
                    <a:lnTo>
                      <a:pt x="1" y="57"/>
                    </a:lnTo>
                    <a:lnTo>
                      <a:pt x="3" y="50"/>
                    </a:lnTo>
                    <a:lnTo>
                      <a:pt x="4" y="42"/>
                    </a:lnTo>
                    <a:lnTo>
                      <a:pt x="6" y="35"/>
                    </a:lnTo>
                    <a:lnTo>
                      <a:pt x="13" y="24"/>
                    </a:lnTo>
                    <a:lnTo>
                      <a:pt x="19" y="15"/>
                    </a:lnTo>
                    <a:lnTo>
                      <a:pt x="28" y="8"/>
                    </a:lnTo>
                    <a:lnTo>
                      <a:pt x="38" y="4"/>
                    </a:lnTo>
                    <a:lnTo>
                      <a:pt x="45" y="2"/>
                    </a:lnTo>
                    <a:lnTo>
                      <a:pt x="53" y="0"/>
                    </a:lnTo>
                    <a:lnTo>
                      <a:pt x="61" y="2"/>
                    </a:lnTo>
                    <a:lnTo>
                      <a:pt x="69" y="3"/>
                    </a:lnTo>
                    <a:lnTo>
                      <a:pt x="76" y="7"/>
                    </a:lnTo>
                    <a:lnTo>
                      <a:pt x="83" y="11"/>
                    </a:lnTo>
                    <a:lnTo>
                      <a:pt x="89" y="16"/>
                    </a:lnTo>
                    <a:lnTo>
                      <a:pt x="93" y="24"/>
                    </a:lnTo>
                    <a:lnTo>
                      <a:pt x="96" y="32"/>
                    </a:lnTo>
                    <a:lnTo>
                      <a:pt x="97" y="42"/>
                    </a:lnTo>
                    <a:lnTo>
                      <a:pt x="97" y="46"/>
                    </a:lnTo>
                    <a:lnTo>
                      <a:pt x="95" y="48"/>
                    </a:lnTo>
                    <a:lnTo>
                      <a:pt x="21" y="48"/>
                    </a:lnTo>
                    <a:close/>
                    <a:moveTo>
                      <a:pt x="67" y="39"/>
                    </a:moveTo>
                    <a:lnTo>
                      <a:pt x="67" y="39"/>
                    </a:lnTo>
                    <a:lnTo>
                      <a:pt x="71" y="39"/>
                    </a:lnTo>
                    <a:lnTo>
                      <a:pt x="74" y="38"/>
                    </a:lnTo>
                    <a:lnTo>
                      <a:pt x="75" y="35"/>
                    </a:lnTo>
                    <a:lnTo>
                      <a:pt x="75" y="33"/>
                    </a:lnTo>
                    <a:lnTo>
                      <a:pt x="74" y="28"/>
                    </a:lnTo>
                    <a:lnTo>
                      <a:pt x="74" y="24"/>
                    </a:lnTo>
                    <a:lnTo>
                      <a:pt x="71" y="20"/>
                    </a:lnTo>
                    <a:lnTo>
                      <a:pt x="69" y="16"/>
                    </a:lnTo>
                    <a:lnTo>
                      <a:pt x="66" y="13"/>
                    </a:lnTo>
                    <a:lnTo>
                      <a:pt x="62" y="11"/>
                    </a:lnTo>
                    <a:lnTo>
                      <a:pt x="57" y="10"/>
                    </a:lnTo>
                    <a:lnTo>
                      <a:pt x="52" y="10"/>
                    </a:lnTo>
                    <a:lnTo>
                      <a:pt x="47" y="10"/>
                    </a:lnTo>
                    <a:lnTo>
                      <a:pt x="41" y="11"/>
                    </a:lnTo>
                    <a:lnTo>
                      <a:pt x="36" y="13"/>
                    </a:lnTo>
                    <a:lnTo>
                      <a:pt x="32" y="17"/>
                    </a:lnTo>
                    <a:lnTo>
                      <a:pt x="28" y="21"/>
                    </a:lnTo>
                    <a:lnTo>
                      <a:pt x="26" y="26"/>
                    </a:lnTo>
                    <a:lnTo>
                      <a:pt x="23" y="33"/>
                    </a:lnTo>
                    <a:lnTo>
                      <a:pt x="22" y="39"/>
                    </a:lnTo>
                    <a:lnTo>
                      <a:pt x="6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0" name="Freeform 183"/>
              <p:cNvSpPr>
                <a:spLocks/>
              </p:cNvSpPr>
              <p:nvPr userDrawn="1"/>
            </p:nvSpPr>
            <p:spPr bwMode="auto">
              <a:xfrm>
                <a:off x="501" y="292"/>
                <a:ext cx="29" cy="40"/>
              </a:xfrm>
              <a:custGeom>
                <a:avLst/>
                <a:gdLst>
                  <a:gd name="T0" fmla="*/ 0 w 89"/>
                  <a:gd name="T1" fmla="*/ 0 h 120"/>
                  <a:gd name="T2" fmla="*/ 0 w 89"/>
                  <a:gd name="T3" fmla="*/ 0 h 120"/>
                  <a:gd name="T4" fmla="*/ 0 w 89"/>
                  <a:gd name="T5" fmla="*/ 0 h 120"/>
                  <a:gd name="T6" fmla="*/ 0 w 89"/>
                  <a:gd name="T7" fmla="*/ 0 h 120"/>
                  <a:gd name="T8" fmla="*/ 0 w 89"/>
                  <a:gd name="T9" fmla="*/ 0 h 120"/>
                  <a:gd name="T10" fmla="*/ 0 w 89"/>
                  <a:gd name="T11" fmla="*/ 0 h 120"/>
                  <a:gd name="T12" fmla="*/ 0 w 89"/>
                  <a:gd name="T13" fmla="*/ 0 h 120"/>
                  <a:gd name="T14" fmla="*/ 0 w 89"/>
                  <a:gd name="T15" fmla="*/ 0 h 120"/>
                  <a:gd name="T16" fmla="*/ 0 w 89"/>
                  <a:gd name="T17" fmla="*/ 0 h 120"/>
                  <a:gd name="T18" fmla="*/ 0 w 89"/>
                  <a:gd name="T19" fmla="*/ 0 h 120"/>
                  <a:gd name="T20" fmla="*/ 0 w 89"/>
                  <a:gd name="T21" fmla="*/ 0 h 120"/>
                  <a:gd name="T22" fmla="*/ 0 w 89"/>
                  <a:gd name="T23" fmla="*/ 0 h 120"/>
                  <a:gd name="T24" fmla="*/ 0 w 89"/>
                  <a:gd name="T25" fmla="*/ 0 h 120"/>
                  <a:gd name="T26" fmla="*/ 0 w 89"/>
                  <a:gd name="T27" fmla="*/ 0 h 120"/>
                  <a:gd name="T28" fmla="*/ 0 w 89"/>
                  <a:gd name="T29" fmla="*/ 0 h 120"/>
                  <a:gd name="T30" fmla="*/ 0 w 89"/>
                  <a:gd name="T31" fmla="*/ 0 h 120"/>
                  <a:gd name="T32" fmla="*/ 0 w 89"/>
                  <a:gd name="T33" fmla="*/ 0 h 120"/>
                  <a:gd name="T34" fmla="*/ 0 w 89"/>
                  <a:gd name="T35" fmla="*/ 0 h 120"/>
                  <a:gd name="T36" fmla="*/ 0 w 89"/>
                  <a:gd name="T37" fmla="*/ 0 h 120"/>
                  <a:gd name="T38" fmla="*/ 0 w 89"/>
                  <a:gd name="T39" fmla="*/ 0 h 120"/>
                  <a:gd name="T40" fmla="*/ 0 w 89"/>
                  <a:gd name="T41" fmla="*/ 0 h 120"/>
                  <a:gd name="T42" fmla="*/ 0 w 89"/>
                  <a:gd name="T43" fmla="*/ 0 h 120"/>
                  <a:gd name="T44" fmla="*/ 0 w 89"/>
                  <a:gd name="T45" fmla="*/ 0 h 120"/>
                  <a:gd name="T46" fmla="*/ 0 w 89"/>
                  <a:gd name="T47" fmla="*/ 0 h 120"/>
                  <a:gd name="T48" fmla="*/ 0 w 89"/>
                  <a:gd name="T49" fmla="*/ 0 h 120"/>
                  <a:gd name="T50" fmla="*/ 0 w 89"/>
                  <a:gd name="T51" fmla="*/ 0 h 120"/>
                  <a:gd name="T52" fmla="*/ 0 w 89"/>
                  <a:gd name="T53" fmla="*/ 0 h 120"/>
                  <a:gd name="T54" fmla="*/ 0 w 89"/>
                  <a:gd name="T55" fmla="*/ 0 h 120"/>
                  <a:gd name="T56" fmla="*/ 0 w 89"/>
                  <a:gd name="T57" fmla="*/ 0 h 120"/>
                  <a:gd name="T58" fmla="*/ 0 w 89"/>
                  <a:gd name="T59" fmla="*/ 0 h 120"/>
                  <a:gd name="T60" fmla="*/ 0 w 89"/>
                  <a:gd name="T61" fmla="*/ 0 h 120"/>
                  <a:gd name="T62" fmla="*/ 0 w 89"/>
                  <a:gd name="T63" fmla="*/ 0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20">
                    <a:moveTo>
                      <a:pt x="0" y="113"/>
                    </a:moveTo>
                    <a:lnTo>
                      <a:pt x="8" y="113"/>
                    </a:lnTo>
                    <a:lnTo>
                      <a:pt x="13" y="113"/>
                    </a:lnTo>
                    <a:lnTo>
                      <a:pt x="17" y="112"/>
                    </a:lnTo>
                    <a:lnTo>
                      <a:pt x="19" y="109"/>
                    </a:lnTo>
                    <a:lnTo>
                      <a:pt x="19" y="104"/>
                    </a:lnTo>
                    <a:lnTo>
                      <a:pt x="19" y="32"/>
                    </a:lnTo>
                    <a:lnTo>
                      <a:pt x="19" y="29"/>
                    </a:lnTo>
                    <a:lnTo>
                      <a:pt x="18" y="26"/>
                    </a:lnTo>
                    <a:lnTo>
                      <a:pt x="14" y="22"/>
                    </a:lnTo>
                    <a:lnTo>
                      <a:pt x="6" y="20"/>
                    </a:lnTo>
                    <a:lnTo>
                      <a:pt x="6" y="16"/>
                    </a:lnTo>
                    <a:lnTo>
                      <a:pt x="28" y="6"/>
                    </a:lnTo>
                    <a:lnTo>
                      <a:pt x="37" y="0"/>
                    </a:lnTo>
                    <a:lnTo>
                      <a:pt x="40" y="2"/>
                    </a:lnTo>
                    <a:lnTo>
                      <a:pt x="40" y="4"/>
                    </a:lnTo>
                    <a:lnTo>
                      <a:pt x="40" y="28"/>
                    </a:lnTo>
                    <a:lnTo>
                      <a:pt x="41" y="28"/>
                    </a:lnTo>
                    <a:lnTo>
                      <a:pt x="46" y="19"/>
                    </a:lnTo>
                    <a:lnTo>
                      <a:pt x="54" y="11"/>
                    </a:lnTo>
                    <a:lnTo>
                      <a:pt x="58" y="7"/>
                    </a:lnTo>
                    <a:lnTo>
                      <a:pt x="63" y="3"/>
                    </a:lnTo>
                    <a:lnTo>
                      <a:pt x="68" y="2"/>
                    </a:lnTo>
                    <a:lnTo>
                      <a:pt x="74" y="0"/>
                    </a:lnTo>
                    <a:lnTo>
                      <a:pt x="79" y="2"/>
                    </a:lnTo>
                    <a:lnTo>
                      <a:pt x="84" y="4"/>
                    </a:lnTo>
                    <a:lnTo>
                      <a:pt x="88" y="8"/>
                    </a:lnTo>
                    <a:lnTo>
                      <a:pt x="89" y="11"/>
                    </a:lnTo>
                    <a:lnTo>
                      <a:pt x="89" y="15"/>
                    </a:lnTo>
                    <a:lnTo>
                      <a:pt x="88" y="20"/>
                    </a:lnTo>
                    <a:lnTo>
                      <a:pt x="85" y="24"/>
                    </a:lnTo>
                    <a:lnTo>
                      <a:pt x="81" y="26"/>
                    </a:lnTo>
                    <a:lnTo>
                      <a:pt x="76" y="28"/>
                    </a:lnTo>
                    <a:lnTo>
                      <a:pt x="72" y="26"/>
                    </a:lnTo>
                    <a:lnTo>
                      <a:pt x="68" y="25"/>
                    </a:lnTo>
                    <a:lnTo>
                      <a:pt x="65" y="22"/>
                    </a:lnTo>
                    <a:lnTo>
                      <a:pt x="59" y="21"/>
                    </a:lnTo>
                    <a:lnTo>
                      <a:pt x="54" y="22"/>
                    </a:lnTo>
                    <a:lnTo>
                      <a:pt x="48" y="26"/>
                    </a:lnTo>
                    <a:lnTo>
                      <a:pt x="45" y="29"/>
                    </a:lnTo>
                    <a:lnTo>
                      <a:pt x="43" y="33"/>
                    </a:lnTo>
                    <a:lnTo>
                      <a:pt x="41" y="38"/>
                    </a:lnTo>
                    <a:lnTo>
                      <a:pt x="40" y="43"/>
                    </a:lnTo>
                    <a:lnTo>
                      <a:pt x="40" y="104"/>
                    </a:lnTo>
                    <a:lnTo>
                      <a:pt x="41" y="109"/>
                    </a:lnTo>
                    <a:lnTo>
                      <a:pt x="44" y="112"/>
                    </a:lnTo>
                    <a:lnTo>
                      <a:pt x="48" y="113"/>
                    </a:lnTo>
                    <a:lnTo>
                      <a:pt x="53" y="113"/>
                    </a:lnTo>
                    <a:lnTo>
                      <a:pt x="67" y="113"/>
                    </a:lnTo>
                    <a:lnTo>
                      <a:pt x="67" y="120"/>
                    </a:lnTo>
                    <a:lnTo>
                      <a:pt x="31" y="120"/>
                    </a:lnTo>
                    <a:lnTo>
                      <a:pt x="0" y="120"/>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1" name="Freeform 184"/>
              <p:cNvSpPr>
                <a:spLocks/>
              </p:cNvSpPr>
              <p:nvPr userDrawn="1"/>
            </p:nvSpPr>
            <p:spPr bwMode="auto">
              <a:xfrm>
                <a:off x="536"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6" y="29"/>
                    </a:lnTo>
                    <a:lnTo>
                      <a:pt x="14" y="25"/>
                    </a:lnTo>
                    <a:lnTo>
                      <a:pt x="9" y="21"/>
                    </a:lnTo>
                    <a:lnTo>
                      <a:pt x="1" y="19"/>
                    </a:lnTo>
                    <a:lnTo>
                      <a:pt x="1" y="13"/>
                    </a:lnTo>
                    <a:lnTo>
                      <a:pt x="18" y="8"/>
                    </a:lnTo>
                    <a:lnTo>
                      <a:pt x="36" y="0"/>
                    </a:lnTo>
                    <a:lnTo>
                      <a:pt x="38" y="2"/>
                    </a:lnTo>
                    <a:lnTo>
                      <a:pt x="38" y="3"/>
                    </a:lnTo>
                    <a:lnTo>
                      <a:pt x="38" y="20"/>
                    </a:lnTo>
                    <a:lnTo>
                      <a:pt x="48" y="12"/>
                    </a:lnTo>
                    <a:lnTo>
                      <a:pt x="60" y="7"/>
                    </a:lnTo>
                    <a:lnTo>
                      <a:pt x="70" y="2"/>
                    </a:lnTo>
                    <a:lnTo>
                      <a:pt x="77" y="0"/>
                    </a:lnTo>
                    <a:lnTo>
                      <a:pt x="83" y="0"/>
                    </a:lnTo>
                    <a:lnTo>
                      <a:pt x="91" y="2"/>
                    </a:lnTo>
                    <a:lnTo>
                      <a:pt x="97" y="3"/>
                    </a:lnTo>
                    <a:lnTo>
                      <a:pt x="102" y="7"/>
                    </a:lnTo>
                    <a:lnTo>
                      <a:pt x="106"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2" y="120"/>
                    </a:lnTo>
                    <a:lnTo>
                      <a:pt x="75" y="120"/>
                    </a:lnTo>
                    <a:lnTo>
                      <a:pt x="75" y="113"/>
                    </a:lnTo>
                    <a:lnTo>
                      <a:pt x="79" y="113"/>
                    </a:lnTo>
                    <a:lnTo>
                      <a:pt x="84" y="113"/>
                    </a:lnTo>
                    <a:lnTo>
                      <a:pt x="88" y="112"/>
                    </a:lnTo>
                    <a:lnTo>
                      <a:pt x="91" y="109"/>
                    </a:lnTo>
                    <a:lnTo>
                      <a:pt x="92" y="104"/>
                    </a:lnTo>
                    <a:lnTo>
                      <a:pt x="92" y="37"/>
                    </a:lnTo>
                    <a:lnTo>
                      <a:pt x="92" y="32"/>
                    </a:lnTo>
                    <a:lnTo>
                      <a:pt x="91" y="28"/>
                    </a:lnTo>
                    <a:lnTo>
                      <a:pt x="88" y="24"/>
                    </a:lnTo>
                    <a:lnTo>
                      <a:pt x="86" y="20"/>
                    </a:lnTo>
                    <a:lnTo>
                      <a:pt x="82" y="17"/>
                    </a:lnTo>
                    <a:lnTo>
                      <a:pt x="78" y="16"/>
                    </a:lnTo>
                    <a:lnTo>
                      <a:pt x="67" y="15"/>
                    </a:lnTo>
                    <a:lnTo>
                      <a:pt x="61" y="16"/>
                    </a:lnTo>
                    <a:lnTo>
                      <a:pt x="53" y="19"/>
                    </a:lnTo>
                    <a:lnTo>
                      <a:pt x="38" y="28"/>
                    </a:lnTo>
                    <a:lnTo>
                      <a:pt x="38" y="104"/>
                    </a:lnTo>
                    <a:lnTo>
                      <a:pt x="39" y="109"/>
                    </a:lnTo>
                    <a:lnTo>
                      <a:pt x="42" y="112"/>
                    </a:lnTo>
                    <a:lnTo>
                      <a:pt x="45" y="113"/>
                    </a:lnTo>
                    <a:lnTo>
                      <a:pt x="51" y="113"/>
                    </a:lnTo>
                    <a:lnTo>
                      <a:pt x="56" y="113"/>
                    </a:lnTo>
                    <a:lnTo>
                      <a:pt x="56" y="120"/>
                    </a:lnTo>
                    <a:lnTo>
                      <a:pt x="27"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2" name="Freeform 185"/>
              <p:cNvSpPr>
                <a:spLocks noEditPoints="1"/>
              </p:cNvSpPr>
              <p:nvPr userDrawn="1"/>
            </p:nvSpPr>
            <p:spPr bwMode="auto">
              <a:xfrm>
                <a:off x="582" y="292"/>
                <a:ext cx="37" cy="4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w 111"/>
                  <a:gd name="T39" fmla="*/ 0 h 124"/>
                  <a:gd name="T40" fmla="*/ 0 w 111"/>
                  <a:gd name="T41" fmla="*/ 0 h 124"/>
                  <a:gd name="T42" fmla="*/ 0 w 111"/>
                  <a:gd name="T43" fmla="*/ 0 h 124"/>
                  <a:gd name="T44" fmla="*/ 0 w 111"/>
                  <a:gd name="T45" fmla="*/ 0 h 124"/>
                  <a:gd name="T46" fmla="*/ 0 w 111"/>
                  <a:gd name="T47" fmla="*/ 0 h 124"/>
                  <a:gd name="T48" fmla="*/ 0 w 111"/>
                  <a:gd name="T49" fmla="*/ 0 h 124"/>
                  <a:gd name="T50" fmla="*/ 0 w 111"/>
                  <a:gd name="T51" fmla="*/ 0 h 124"/>
                  <a:gd name="T52" fmla="*/ 0 w 111"/>
                  <a:gd name="T53" fmla="*/ 0 h 124"/>
                  <a:gd name="T54" fmla="*/ 0 w 111"/>
                  <a:gd name="T55" fmla="*/ 0 h 124"/>
                  <a:gd name="T56" fmla="*/ 0 w 111"/>
                  <a:gd name="T57" fmla="*/ 0 h 124"/>
                  <a:gd name="T58" fmla="*/ 0 w 111"/>
                  <a:gd name="T59" fmla="*/ 0 h 124"/>
                  <a:gd name="T60" fmla="*/ 0 w 111"/>
                  <a:gd name="T61" fmla="*/ 0 h 124"/>
                  <a:gd name="T62" fmla="*/ 0 w 111"/>
                  <a:gd name="T63" fmla="*/ 0 h 124"/>
                  <a:gd name="T64" fmla="*/ 0 w 111"/>
                  <a:gd name="T65" fmla="*/ 0 h 124"/>
                  <a:gd name="T66" fmla="*/ 0 w 111"/>
                  <a:gd name="T67" fmla="*/ 0 h 124"/>
                  <a:gd name="T68" fmla="*/ 0 w 111"/>
                  <a:gd name="T69" fmla="*/ 0 h 124"/>
                  <a:gd name="T70" fmla="*/ 0 w 111"/>
                  <a:gd name="T71" fmla="*/ 0 h 124"/>
                  <a:gd name="T72" fmla="*/ 0 w 111"/>
                  <a:gd name="T73" fmla="*/ 0 h 124"/>
                  <a:gd name="T74" fmla="*/ 0 w 111"/>
                  <a:gd name="T75" fmla="*/ 0 h 124"/>
                  <a:gd name="T76" fmla="*/ 0 w 111"/>
                  <a:gd name="T77" fmla="*/ 0 h 124"/>
                  <a:gd name="T78" fmla="*/ 0 w 111"/>
                  <a:gd name="T79" fmla="*/ 0 h 124"/>
                  <a:gd name="T80" fmla="*/ 0 w 111"/>
                  <a:gd name="T81" fmla="*/ 0 h 124"/>
                  <a:gd name="T82" fmla="*/ 0 w 111"/>
                  <a:gd name="T83" fmla="*/ 0 h 124"/>
                  <a:gd name="T84" fmla="*/ 0 w 111"/>
                  <a:gd name="T85" fmla="*/ 0 h 124"/>
                  <a:gd name="T86" fmla="*/ 0 w 111"/>
                  <a:gd name="T87" fmla="*/ 0 h 124"/>
                  <a:gd name="T88" fmla="*/ 0 w 111"/>
                  <a:gd name="T89" fmla="*/ 0 h 124"/>
                  <a:gd name="T90" fmla="*/ 0 w 111"/>
                  <a:gd name="T91" fmla="*/ 0 h 124"/>
                  <a:gd name="T92" fmla="*/ 0 w 111"/>
                  <a:gd name="T93" fmla="*/ 0 h 124"/>
                  <a:gd name="T94" fmla="*/ 0 w 111"/>
                  <a:gd name="T95" fmla="*/ 0 h 124"/>
                  <a:gd name="T96" fmla="*/ 0 w 111"/>
                  <a:gd name="T97" fmla="*/ 0 h 124"/>
                  <a:gd name="T98" fmla="*/ 0 w 111"/>
                  <a:gd name="T99" fmla="*/ 0 h 124"/>
                  <a:gd name="T100" fmla="*/ 0 w 111"/>
                  <a:gd name="T101" fmla="*/ 0 h 124"/>
                  <a:gd name="T102" fmla="*/ 0 w 111"/>
                  <a:gd name="T103" fmla="*/ 0 h 124"/>
                  <a:gd name="T104" fmla="*/ 0 w 111"/>
                  <a:gd name="T105" fmla="*/ 0 h 124"/>
                  <a:gd name="T106" fmla="*/ 0 w 111"/>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 h="124">
                    <a:moveTo>
                      <a:pt x="111" y="109"/>
                    </a:moveTo>
                    <a:lnTo>
                      <a:pt x="111" y="109"/>
                    </a:lnTo>
                    <a:lnTo>
                      <a:pt x="105" y="114"/>
                    </a:lnTo>
                    <a:lnTo>
                      <a:pt x="100" y="120"/>
                    </a:lnTo>
                    <a:lnTo>
                      <a:pt x="92" y="122"/>
                    </a:lnTo>
                    <a:lnTo>
                      <a:pt x="85" y="124"/>
                    </a:lnTo>
                    <a:lnTo>
                      <a:pt x="81" y="124"/>
                    </a:lnTo>
                    <a:lnTo>
                      <a:pt x="78" y="122"/>
                    </a:lnTo>
                    <a:lnTo>
                      <a:pt x="75" y="120"/>
                    </a:lnTo>
                    <a:lnTo>
                      <a:pt x="72" y="118"/>
                    </a:lnTo>
                    <a:lnTo>
                      <a:pt x="70" y="112"/>
                    </a:lnTo>
                    <a:lnTo>
                      <a:pt x="68" y="104"/>
                    </a:lnTo>
                    <a:lnTo>
                      <a:pt x="59" y="112"/>
                    </a:lnTo>
                    <a:lnTo>
                      <a:pt x="50" y="118"/>
                    </a:lnTo>
                    <a:lnTo>
                      <a:pt x="40" y="122"/>
                    </a:lnTo>
                    <a:lnTo>
                      <a:pt x="28" y="124"/>
                    </a:lnTo>
                    <a:lnTo>
                      <a:pt x="23" y="124"/>
                    </a:lnTo>
                    <a:lnTo>
                      <a:pt x="17" y="122"/>
                    </a:lnTo>
                    <a:lnTo>
                      <a:pt x="13" y="120"/>
                    </a:lnTo>
                    <a:lnTo>
                      <a:pt x="8" y="116"/>
                    </a:lnTo>
                    <a:lnTo>
                      <a:pt x="5" y="113"/>
                    </a:lnTo>
                    <a:lnTo>
                      <a:pt x="2" y="108"/>
                    </a:lnTo>
                    <a:lnTo>
                      <a:pt x="1" y="104"/>
                    </a:lnTo>
                    <a:lnTo>
                      <a:pt x="0" y="99"/>
                    </a:lnTo>
                    <a:lnTo>
                      <a:pt x="1" y="91"/>
                    </a:lnTo>
                    <a:lnTo>
                      <a:pt x="4" y="86"/>
                    </a:lnTo>
                    <a:lnTo>
                      <a:pt x="8" y="81"/>
                    </a:lnTo>
                    <a:lnTo>
                      <a:pt x="14" y="76"/>
                    </a:lnTo>
                    <a:lnTo>
                      <a:pt x="22" y="72"/>
                    </a:lnTo>
                    <a:lnTo>
                      <a:pt x="35" y="67"/>
                    </a:lnTo>
                    <a:lnTo>
                      <a:pt x="68" y="55"/>
                    </a:lnTo>
                    <a:lnTo>
                      <a:pt x="68" y="37"/>
                    </a:lnTo>
                    <a:lnTo>
                      <a:pt x="68" y="32"/>
                    </a:lnTo>
                    <a:lnTo>
                      <a:pt x="67" y="28"/>
                    </a:lnTo>
                    <a:lnTo>
                      <a:pt x="65" y="24"/>
                    </a:lnTo>
                    <a:lnTo>
                      <a:pt x="62" y="20"/>
                    </a:lnTo>
                    <a:lnTo>
                      <a:pt x="58" y="19"/>
                    </a:lnTo>
                    <a:lnTo>
                      <a:pt x="54" y="16"/>
                    </a:lnTo>
                    <a:lnTo>
                      <a:pt x="49" y="15"/>
                    </a:lnTo>
                    <a:lnTo>
                      <a:pt x="43" y="15"/>
                    </a:lnTo>
                    <a:lnTo>
                      <a:pt x="35" y="16"/>
                    </a:lnTo>
                    <a:lnTo>
                      <a:pt x="30" y="20"/>
                    </a:lnTo>
                    <a:lnTo>
                      <a:pt x="24" y="25"/>
                    </a:lnTo>
                    <a:lnTo>
                      <a:pt x="23" y="33"/>
                    </a:lnTo>
                    <a:lnTo>
                      <a:pt x="22" y="38"/>
                    </a:lnTo>
                    <a:lnTo>
                      <a:pt x="18" y="41"/>
                    </a:lnTo>
                    <a:lnTo>
                      <a:pt x="14" y="43"/>
                    </a:lnTo>
                    <a:lnTo>
                      <a:pt x="9" y="45"/>
                    </a:lnTo>
                    <a:lnTo>
                      <a:pt x="6" y="43"/>
                    </a:lnTo>
                    <a:lnTo>
                      <a:pt x="5" y="42"/>
                    </a:lnTo>
                    <a:lnTo>
                      <a:pt x="4" y="39"/>
                    </a:lnTo>
                    <a:lnTo>
                      <a:pt x="5" y="34"/>
                    </a:lnTo>
                    <a:lnTo>
                      <a:pt x="6" y="29"/>
                    </a:lnTo>
                    <a:lnTo>
                      <a:pt x="9" y="26"/>
                    </a:lnTo>
                    <a:lnTo>
                      <a:pt x="13" y="22"/>
                    </a:lnTo>
                    <a:lnTo>
                      <a:pt x="22" y="16"/>
                    </a:lnTo>
                    <a:lnTo>
                      <a:pt x="33" y="10"/>
                    </a:lnTo>
                    <a:lnTo>
                      <a:pt x="45" y="3"/>
                    </a:lnTo>
                    <a:lnTo>
                      <a:pt x="50" y="2"/>
                    </a:lnTo>
                    <a:lnTo>
                      <a:pt x="58" y="0"/>
                    </a:lnTo>
                    <a:lnTo>
                      <a:pt x="67" y="2"/>
                    </a:lnTo>
                    <a:lnTo>
                      <a:pt x="78" y="6"/>
                    </a:lnTo>
                    <a:lnTo>
                      <a:pt x="83" y="10"/>
                    </a:lnTo>
                    <a:lnTo>
                      <a:pt x="87" y="13"/>
                    </a:lnTo>
                    <a:lnTo>
                      <a:pt x="88" y="17"/>
                    </a:lnTo>
                    <a:lnTo>
                      <a:pt x="89" y="22"/>
                    </a:lnTo>
                    <a:lnTo>
                      <a:pt x="89" y="95"/>
                    </a:lnTo>
                    <a:lnTo>
                      <a:pt x="91" y="102"/>
                    </a:lnTo>
                    <a:lnTo>
                      <a:pt x="92" y="107"/>
                    </a:lnTo>
                    <a:lnTo>
                      <a:pt x="94" y="109"/>
                    </a:lnTo>
                    <a:lnTo>
                      <a:pt x="98" y="109"/>
                    </a:lnTo>
                    <a:lnTo>
                      <a:pt x="103" y="108"/>
                    </a:lnTo>
                    <a:lnTo>
                      <a:pt x="109" y="105"/>
                    </a:lnTo>
                    <a:lnTo>
                      <a:pt x="111" y="109"/>
                    </a:lnTo>
                    <a:close/>
                    <a:moveTo>
                      <a:pt x="68" y="63"/>
                    </a:moveTo>
                    <a:lnTo>
                      <a:pt x="68" y="63"/>
                    </a:lnTo>
                    <a:lnTo>
                      <a:pt x="56" y="67"/>
                    </a:lnTo>
                    <a:lnTo>
                      <a:pt x="40" y="72"/>
                    </a:lnTo>
                    <a:lnTo>
                      <a:pt x="32" y="76"/>
                    </a:lnTo>
                    <a:lnTo>
                      <a:pt x="27" y="81"/>
                    </a:lnTo>
                    <a:lnTo>
                      <a:pt x="23" y="86"/>
                    </a:lnTo>
                    <a:lnTo>
                      <a:pt x="22" y="90"/>
                    </a:lnTo>
                    <a:lnTo>
                      <a:pt x="22" y="92"/>
                    </a:lnTo>
                    <a:lnTo>
                      <a:pt x="23" y="100"/>
                    </a:lnTo>
                    <a:lnTo>
                      <a:pt x="27" y="105"/>
                    </a:lnTo>
                    <a:lnTo>
                      <a:pt x="32" y="111"/>
                    </a:lnTo>
                    <a:lnTo>
                      <a:pt x="36" y="111"/>
                    </a:lnTo>
                    <a:lnTo>
                      <a:pt x="40" y="112"/>
                    </a:lnTo>
                    <a:lnTo>
                      <a:pt x="48" y="111"/>
                    </a:lnTo>
                    <a:lnTo>
                      <a:pt x="56" y="107"/>
                    </a:lnTo>
                    <a:lnTo>
                      <a:pt x="62" y="102"/>
                    </a:lnTo>
                    <a:lnTo>
                      <a:pt x="68" y="96"/>
                    </a:lnTo>
                    <a:lnTo>
                      <a:pt x="6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3" name="Freeform 186"/>
              <p:cNvSpPr>
                <a:spLocks/>
              </p:cNvSpPr>
              <p:nvPr userDrawn="1"/>
            </p:nvSpPr>
            <p:spPr bwMode="auto">
              <a:xfrm>
                <a:off x="624" y="284"/>
                <a:ext cx="25"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8" y="116"/>
                    </a:lnTo>
                    <a:lnTo>
                      <a:pt x="39" y="121"/>
                    </a:lnTo>
                    <a:lnTo>
                      <a:pt x="42" y="125"/>
                    </a:lnTo>
                    <a:lnTo>
                      <a:pt x="43" y="127"/>
                    </a:lnTo>
                    <a:lnTo>
                      <a:pt x="49" y="131"/>
                    </a:lnTo>
                    <a:lnTo>
                      <a:pt x="55" y="131"/>
                    </a:lnTo>
                    <a:lnTo>
                      <a:pt x="60" y="131"/>
                    </a:lnTo>
                    <a:lnTo>
                      <a:pt x="64" y="130"/>
                    </a:lnTo>
                    <a:lnTo>
                      <a:pt x="69" y="127"/>
                    </a:lnTo>
                    <a:lnTo>
                      <a:pt x="73" y="125"/>
                    </a:lnTo>
                    <a:lnTo>
                      <a:pt x="77" y="129"/>
                    </a:lnTo>
                    <a:lnTo>
                      <a:pt x="69" y="135"/>
                    </a:lnTo>
                    <a:lnTo>
                      <a:pt x="61" y="140"/>
                    </a:lnTo>
                    <a:lnTo>
                      <a:pt x="52" y="144"/>
                    </a:lnTo>
                    <a:lnTo>
                      <a:pt x="42" y="146"/>
                    </a:lnTo>
                    <a:lnTo>
                      <a:pt x="37" y="146"/>
                    </a:lnTo>
                    <a:lnTo>
                      <a:pt x="31" y="144"/>
                    </a:lnTo>
                    <a:lnTo>
                      <a:pt x="26" y="142"/>
                    </a:lnTo>
                    <a:lnTo>
                      <a:pt x="24" y="139"/>
                    </a:lnTo>
                    <a:lnTo>
                      <a:pt x="21" y="136"/>
                    </a:lnTo>
                    <a:lnTo>
                      <a:pt x="18" y="131"/>
                    </a:lnTo>
                    <a:lnTo>
                      <a:pt x="17" y="127"/>
                    </a:lnTo>
                    <a:lnTo>
                      <a:pt x="17" y="122"/>
                    </a:lnTo>
                    <a:lnTo>
                      <a:pt x="17" y="41"/>
                    </a:lnTo>
                    <a:lnTo>
                      <a:pt x="0" y="41"/>
                    </a:lnTo>
                    <a:lnTo>
                      <a:pt x="0" y="37"/>
                    </a:lnTo>
                    <a:lnTo>
                      <a:pt x="9" y="29"/>
                    </a:lnTo>
                    <a:lnTo>
                      <a:pt x="17"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4" name="Freeform 187"/>
              <p:cNvSpPr>
                <a:spLocks noEditPoints="1"/>
              </p:cNvSpPr>
              <p:nvPr userDrawn="1"/>
            </p:nvSpPr>
            <p:spPr bwMode="auto">
              <a:xfrm>
                <a:off x="656" y="270"/>
                <a:ext cx="19" cy="62"/>
              </a:xfrm>
              <a:custGeom>
                <a:avLst/>
                <a:gdLst>
                  <a:gd name="T0" fmla="*/ 0 w 57"/>
                  <a:gd name="T1" fmla="*/ 0 h 186"/>
                  <a:gd name="T2" fmla="*/ 0 w 57"/>
                  <a:gd name="T3" fmla="*/ 0 h 186"/>
                  <a:gd name="T4" fmla="*/ 0 w 57"/>
                  <a:gd name="T5" fmla="*/ 0 h 186"/>
                  <a:gd name="T6" fmla="*/ 0 w 57"/>
                  <a:gd name="T7" fmla="*/ 0 h 186"/>
                  <a:gd name="T8" fmla="*/ 0 w 57"/>
                  <a:gd name="T9" fmla="*/ 0 h 186"/>
                  <a:gd name="T10" fmla="*/ 0 w 57"/>
                  <a:gd name="T11" fmla="*/ 0 h 186"/>
                  <a:gd name="T12" fmla="*/ 0 w 57"/>
                  <a:gd name="T13" fmla="*/ 0 h 186"/>
                  <a:gd name="T14" fmla="*/ 0 w 57"/>
                  <a:gd name="T15" fmla="*/ 0 h 186"/>
                  <a:gd name="T16" fmla="*/ 0 w 57"/>
                  <a:gd name="T17" fmla="*/ 0 h 186"/>
                  <a:gd name="T18" fmla="*/ 0 w 57"/>
                  <a:gd name="T19" fmla="*/ 0 h 186"/>
                  <a:gd name="T20" fmla="*/ 0 w 57"/>
                  <a:gd name="T21" fmla="*/ 0 h 186"/>
                  <a:gd name="T22" fmla="*/ 0 w 57"/>
                  <a:gd name="T23" fmla="*/ 0 h 186"/>
                  <a:gd name="T24" fmla="*/ 0 w 57"/>
                  <a:gd name="T25" fmla="*/ 0 h 186"/>
                  <a:gd name="T26" fmla="*/ 0 w 57"/>
                  <a:gd name="T27" fmla="*/ 0 h 186"/>
                  <a:gd name="T28" fmla="*/ 0 w 57"/>
                  <a:gd name="T29" fmla="*/ 0 h 186"/>
                  <a:gd name="T30" fmla="*/ 0 w 57"/>
                  <a:gd name="T31" fmla="*/ 0 h 186"/>
                  <a:gd name="T32" fmla="*/ 0 w 57"/>
                  <a:gd name="T33" fmla="*/ 0 h 186"/>
                  <a:gd name="T34" fmla="*/ 0 w 57"/>
                  <a:gd name="T35" fmla="*/ 0 h 186"/>
                  <a:gd name="T36" fmla="*/ 0 w 57"/>
                  <a:gd name="T37" fmla="*/ 0 h 186"/>
                  <a:gd name="T38" fmla="*/ 0 w 57"/>
                  <a:gd name="T39" fmla="*/ 0 h 186"/>
                  <a:gd name="T40" fmla="*/ 0 w 57"/>
                  <a:gd name="T41" fmla="*/ 0 h 186"/>
                  <a:gd name="T42" fmla="*/ 0 w 57"/>
                  <a:gd name="T43" fmla="*/ 0 h 186"/>
                  <a:gd name="T44" fmla="*/ 0 w 57"/>
                  <a:gd name="T45" fmla="*/ 0 h 186"/>
                  <a:gd name="T46" fmla="*/ 0 w 57"/>
                  <a:gd name="T47" fmla="*/ 0 h 186"/>
                  <a:gd name="T48" fmla="*/ 0 w 57"/>
                  <a:gd name="T49" fmla="*/ 0 h 186"/>
                  <a:gd name="T50" fmla="*/ 0 w 57"/>
                  <a:gd name="T51" fmla="*/ 0 h 186"/>
                  <a:gd name="T52" fmla="*/ 0 w 57"/>
                  <a:gd name="T53" fmla="*/ 0 h 186"/>
                  <a:gd name="T54" fmla="*/ 0 w 57"/>
                  <a:gd name="T55" fmla="*/ 0 h 186"/>
                  <a:gd name="T56" fmla="*/ 0 w 57"/>
                  <a:gd name="T57" fmla="*/ 0 h 186"/>
                  <a:gd name="T58" fmla="*/ 0 w 57"/>
                  <a:gd name="T59" fmla="*/ 0 h 186"/>
                  <a:gd name="T60" fmla="*/ 0 w 57"/>
                  <a:gd name="T61" fmla="*/ 0 h 186"/>
                  <a:gd name="T62" fmla="*/ 0 w 57"/>
                  <a:gd name="T63" fmla="*/ 0 h 186"/>
                  <a:gd name="T64" fmla="*/ 0 w 57"/>
                  <a:gd name="T65" fmla="*/ 0 h 186"/>
                  <a:gd name="T66" fmla="*/ 0 w 57"/>
                  <a:gd name="T67" fmla="*/ 0 h 186"/>
                  <a:gd name="T68" fmla="*/ 0 w 57"/>
                  <a:gd name="T69" fmla="*/ 0 h 186"/>
                  <a:gd name="T70" fmla="*/ 0 w 57"/>
                  <a:gd name="T71" fmla="*/ 0 h 186"/>
                  <a:gd name="T72" fmla="*/ 0 w 57"/>
                  <a:gd name="T73" fmla="*/ 0 h 186"/>
                  <a:gd name="T74" fmla="*/ 0 w 57"/>
                  <a:gd name="T75" fmla="*/ 0 h 186"/>
                  <a:gd name="T76" fmla="*/ 0 w 57"/>
                  <a:gd name="T77" fmla="*/ 0 h 186"/>
                  <a:gd name="T78" fmla="*/ 0 w 57"/>
                  <a:gd name="T79" fmla="*/ 0 h 186"/>
                  <a:gd name="T80" fmla="*/ 0 w 57"/>
                  <a:gd name="T81" fmla="*/ 0 h 186"/>
                  <a:gd name="T82" fmla="*/ 0 w 57"/>
                  <a:gd name="T83" fmla="*/ 0 h 186"/>
                  <a:gd name="T84" fmla="*/ 0 w 57"/>
                  <a:gd name="T85" fmla="*/ 0 h 186"/>
                  <a:gd name="T86" fmla="*/ 0 w 57"/>
                  <a:gd name="T87" fmla="*/ 0 h 186"/>
                  <a:gd name="T88" fmla="*/ 0 w 57"/>
                  <a:gd name="T89" fmla="*/ 0 h 186"/>
                  <a:gd name="T90" fmla="*/ 0 w 57"/>
                  <a:gd name="T91" fmla="*/ 0 h 186"/>
                  <a:gd name="T92" fmla="*/ 0 w 57"/>
                  <a:gd name="T93" fmla="*/ 0 h 186"/>
                  <a:gd name="T94" fmla="*/ 0 w 57"/>
                  <a:gd name="T95" fmla="*/ 0 h 186"/>
                  <a:gd name="T96" fmla="*/ 0 w 57"/>
                  <a:gd name="T97" fmla="*/ 0 h 186"/>
                  <a:gd name="T98" fmla="*/ 0 w 57"/>
                  <a:gd name="T99" fmla="*/ 0 h 186"/>
                  <a:gd name="T100" fmla="*/ 0 w 57"/>
                  <a:gd name="T101" fmla="*/ 0 h 186"/>
                  <a:gd name="T102" fmla="*/ 0 w 57"/>
                  <a:gd name="T103" fmla="*/ 0 h 186"/>
                  <a:gd name="T104" fmla="*/ 0 w 57"/>
                  <a:gd name="T105" fmla="*/ 0 h 186"/>
                  <a:gd name="T106" fmla="*/ 0 w 57"/>
                  <a:gd name="T107" fmla="*/ 0 h 186"/>
                  <a:gd name="T108" fmla="*/ 0 w 57"/>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7" h="186">
                    <a:moveTo>
                      <a:pt x="0" y="179"/>
                    </a:moveTo>
                    <a:lnTo>
                      <a:pt x="6" y="179"/>
                    </a:lnTo>
                    <a:lnTo>
                      <a:pt x="11" y="179"/>
                    </a:lnTo>
                    <a:lnTo>
                      <a:pt x="15" y="178"/>
                    </a:lnTo>
                    <a:lnTo>
                      <a:pt x="17" y="175"/>
                    </a:lnTo>
                    <a:lnTo>
                      <a:pt x="19" y="170"/>
                    </a:lnTo>
                    <a:lnTo>
                      <a:pt x="19" y="100"/>
                    </a:lnTo>
                    <a:lnTo>
                      <a:pt x="17" y="92"/>
                    </a:lnTo>
                    <a:lnTo>
                      <a:pt x="16" y="88"/>
                    </a:lnTo>
                    <a:lnTo>
                      <a:pt x="11" y="85"/>
                    </a:lnTo>
                    <a:lnTo>
                      <a:pt x="4" y="82"/>
                    </a:lnTo>
                    <a:lnTo>
                      <a:pt x="4" y="77"/>
                    </a:lnTo>
                    <a:lnTo>
                      <a:pt x="33" y="68"/>
                    </a:lnTo>
                    <a:lnTo>
                      <a:pt x="38" y="66"/>
                    </a:lnTo>
                    <a:lnTo>
                      <a:pt x="39" y="68"/>
                    </a:lnTo>
                    <a:lnTo>
                      <a:pt x="39" y="70"/>
                    </a:lnTo>
                    <a:lnTo>
                      <a:pt x="39" y="170"/>
                    </a:lnTo>
                    <a:lnTo>
                      <a:pt x="41" y="175"/>
                    </a:lnTo>
                    <a:lnTo>
                      <a:pt x="43" y="178"/>
                    </a:lnTo>
                    <a:lnTo>
                      <a:pt x="47" y="179"/>
                    </a:lnTo>
                    <a:lnTo>
                      <a:pt x="52" y="179"/>
                    </a:lnTo>
                    <a:lnTo>
                      <a:pt x="57" y="179"/>
                    </a:lnTo>
                    <a:lnTo>
                      <a:pt x="57" y="186"/>
                    </a:lnTo>
                    <a:lnTo>
                      <a:pt x="29" y="186"/>
                    </a:lnTo>
                    <a:lnTo>
                      <a:pt x="0" y="186"/>
                    </a:lnTo>
                    <a:lnTo>
                      <a:pt x="0" y="179"/>
                    </a:lnTo>
                    <a:close/>
                    <a:moveTo>
                      <a:pt x="29" y="26"/>
                    </a:moveTo>
                    <a:lnTo>
                      <a:pt x="29" y="26"/>
                    </a:lnTo>
                    <a:lnTo>
                      <a:pt x="24" y="25"/>
                    </a:lnTo>
                    <a:lnTo>
                      <a:pt x="20" y="22"/>
                    </a:lnTo>
                    <a:lnTo>
                      <a:pt x="17" y="19"/>
                    </a:lnTo>
                    <a:lnTo>
                      <a:pt x="16" y="13"/>
                    </a:lnTo>
                    <a:lnTo>
                      <a:pt x="17" y="8"/>
                    </a:lnTo>
                    <a:lnTo>
                      <a:pt x="20" y="4"/>
                    </a:lnTo>
                    <a:lnTo>
                      <a:pt x="24" y="2"/>
                    </a:lnTo>
                    <a:lnTo>
                      <a:pt x="29" y="0"/>
                    </a:lnTo>
                    <a:lnTo>
                      <a:pt x="34" y="2"/>
                    </a:lnTo>
                    <a:lnTo>
                      <a:pt x="38" y="4"/>
                    </a:lnTo>
                    <a:lnTo>
                      <a:pt x="41" y="8"/>
                    </a:lnTo>
                    <a:lnTo>
                      <a:pt x="42" y="13"/>
                    </a:lnTo>
                    <a:lnTo>
                      <a:pt x="41" y="19"/>
                    </a:lnTo>
                    <a:lnTo>
                      <a:pt x="38" y="22"/>
                    </a:lnTo>
                    <a:lnTo>
                      <a:pt x="34" y="25"/>
                    </a:lnTo>
                    <a:lnTo>
                      <a:pt x="2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5" name="Freeform 188"/>
              <p:cNvSpPr>
                <a:spLocks/>
              </p:cNvSpPr>
              <p:nvPr userDrawn="1"/>
            </p:nvSpPr>
            <p:spPr bwMode="auto">
              <a:xfrm>
                <a:off x="656" y="292"/>
                <a:ext cx="19" cy="40"/>
              </a:xfrm>
              <a:custGeom>
                <a:avLst/>
                <a:gdLst>
                  <a:gd name="T0" fmla="*/ 0 w 57"/>
                  <a:gd name="T1" fmla="*/ 0 h 120"/>
                  <a:gd name="T2" fmla="*/ 0 w 57"/>
                  <a:gd name="T3" fmla="*/ 0 h 120"/>
                  <a:gd name="T4" fmla="*/ 0 w 57"/>
                  <a:gd name="T5" fmla="*/ 0 h 120"/>
                  <a:gd name="T6" fmla="*/ 0 w 57"/>
                  <a:gd name="T7" fmla="*/ 0 h 120"/>
                  <a:gd name="T8" fmla="*/ 0 w 57"/>
                  <a:gd name="T9" fmla="*/ 0 h 120"/>
                  <a:gd name="T10" fmla="*/ 0 w 57"/>
                  <a:gd name="T11" fmla="*/ 0 h 120"/>
                  <a:gd name="T12" fmla="*/ 0 w 57"/>
                  <a:gd name="T13" fmla="*/ 0 h 120"/>
                  <a:gd name="T14" fmla="*/ 0 w 57"/>
                  <a:gd name="T15" fmla="*/ 0 h 120"/>
                  <a:gd name="T16" fmla="*/ 0 w 57"/>
                  <a:gd name="T17" fmla="*/ 0 h 120"/>
                  <a:gd name="T18" fmla="*/ 0 w 57"/>
                  <a:gd name="T19" fmla="*/ 0 h 120"/>
                  <a:gd name="T20" fmla="*/ 0 w 57"/>
                  <a:gd name="T21" fmla="*/ 0 h 120"/>
                  <a:gd name="T22" fmla="*/ 0 w 57"/>
                  <a:gd name="T23" fmla="*/ 0 h 120"/>
                  <a:gd name="T24" fmla="*/ 0 w 57"/>
                  <a:gd name="T25" fmla="*/ 0 h 120"/>
                  <a:gd name="T26" fmla="*/ 0 w 57"/>
                  <a:gd name="T27" fmla="*/ 0 h 120"/>
                  <a:gd name="T28" fmla="*/ 0 w 57"/>
                  <a:gd name="T29" fmla="*/ 0 h 120"/>
                  <a:gd name="T30" fmla="*/ 0 w 57"/>
                  <a:gd name="T31" fmla="*/ 0 h 120"/>
                  <a:gd name="T32" fmla="*/ 0 w 57"/>
                  <a:gd name="T33" fmla="*/ 0 h 120"/>
                  <a:gd name="T34" fmla="*/ 0 w 57"/>
                  <a:gd name="T35" fmla="*/ 0 h 120"/>
                  <a:gd name="T36" fmla="*/ 0 w 57"/>
                  <a:gd name="T37" fmla="*/ 0 h 120"/>
                  <a:gd name="T38" fmla="*/ 0 w 57"/>
                  <a:gd name="T39" fmla="*/ 0 h 120"/>
                  <a:gd name="T40" fmla="*/ 0 w 57"/>
                  <a:gd name="T41" fmla="*/ 0 h 120"/>
                  <a:gd name="T42" fmla="*/ 0 w 57"/>
                  <a:gd name="T43" fmla="*/ 0 h 120"/>
                  <a:gd name="T44" fmla="*/ 0 w 57"/>
                  <a:gd name="T45" fmla="*/ 0 h 120"/>
                  <a:gd name="T46" fmla="*/ 0 w 57"/>
                  <a:gd name="T47" fmla="*/ 0 h 120"/>
                  <a:gd name="T48" fmla="*/ 0 w 57"/>
                  <a:gd name="T49" fmla="*/ 0 h 120"/>
                  <a:gd name="T50" fmla="*/ 0 w 57"/>
                  <a:gd name="T51" fmla="*/ 0 h 120"/>
                  <a:gd name="T52" fmla="*/ 0 w 57"/>
                  <a:gd name="T53" fmla="*/ 0 h 120"/>
                  <a:gd name="T54" fmla="*/ 0 w 57"/>
                  <a:gd name="T55" fmla="*/ 0 h 120"/>
                  <a:gd name="T56" fmla="*/ 0 w 57"/>
                  <a:gd name="T57" fmla="*/ 0 h 120"/>
                  <a:gd name="T58" fmla="*/ 0 w 57"/>
                  <a:gd name="T59" fmla="*/ 0 h 120"/>
                  <a:gd name="T60" fmla="*/ 0 w 57"/>
                  <a:gd name="T61" fmla="*/ 0 h 120"/>
                  <a:gd name="T62" fmla="*/ 0 w 57"/>
                  <a:gd name="T63" fmla="*/ 0 h 120"/>
                  <a:gd name="T64" fmla="*/ 0 w 57"/>
                  <a:gd name="T65" fmla="*/ 0 h 120"/>
                  <a:gd name="T66" fmla="*/ 0 w 5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120">
                    <a:moveTo>
                      <a:pt x="0" y="113"/>
                    </a:moveTo>
                    <a:lnTo>
                      <a:pt x="6" y="113"/>
                    </a:lnTo>
                    <a:lnTo>
                      <a:pt x="11" y="113"/>
                    </a:lnTo>
                    <a:lnTo>
                      <a:pt x="15" y="112"/>
                    </a:lnTo>
                    <a:lnTo>
                      <a:pt x="17" y="109"/>
                    </a:lnTo>
                    <a:lnTo>
                      <a:pt x="19" y="104"/>
                    </a:lnTo>
                    <a:lnTo>
                      <a:pt x="19" y="34"/>
                    </a:lnTo>
                    <a:lnTo>
                      <a:pt x="17" y="26"/>
                    </a:lnTo>
                    <a:lnTo>
                      <a:pt x="16" y="22"/>
                    </a:lnTo>
                    <a:lnTo>
                      <a:pt x="11" y="19"/>
                    </a:lnTo>
                    <a:lnTo>
                      <a:pt x="4" y="16"/>
                    </a:lnTo>
                    <a:lnTo>
                      <a:pt x="4" y="11"/>
                    </a:lnTo>
                    <a:lnTo>
                      <a:pt x="33" y="2"/>
                    </a:lnTo>
                    <a:lnTo>
                      <a:pt x="38" y="0"/>
                    </a:lnTo>
                    <a:lnTo>
                      <a:pt x="39" y="2"/>
                    </a:lnTo>
                    <a:lnTo>
                      <a:pt x="39" y="4"/>
                    </a:lnTo>
                    <a:lnTo>
                      <a:pt x="39" y="104"/>
                    </a:lnTo>
                    <a:lnTo>
                      <a:pt x="41" y="109"/>
                    </a:lnTo>
                    <a:lnTo>
                      <a:pt x="43" y="112"/>
                    </a:lnTo>
                    <a:lnTo>
                      <a:pt x="47" y="113"/>
                    </a:lnTo>
                    <a:lnTo>
                      <a:pt x="52" y="113"/>
                    </a:lnTo>
                    <a:lnTo>
                      <a:pt x="57" y="113"/>
                    </a:lnTo>
                    <a:lnTo>
                      <a:pt x="57" y="120"/>
                    </a:lnTo>
                    <a:lnTo>
                      <a:pt x="29"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6" name="Freeform 189"/>
              <p:cNvSpPr>
                <a:spLocks/>
              </p:cNvSpPr>
              <p:nvPr userDrawn="1"/>
            </p:nvSpPr>
            <p:spPr bwMode="auto">
              <a:xfrm>
                <a:off x="661" y="270"/>
                <a:ext cx="9" cy="8"/>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w 26"/>
                  <a:gd name="T13" fmla="*/ 0 h 26"/>
                  <a:gd name="T14" fmla="*/ 0 w 26"/>
                  <a:gd name="T15" fmla="*/ 0 h 26"/>
                  <a:gd name="T16" fmla="*/ 0 w 26"/>
                  <a:gd name="T17" fmla="*/ 0 h 26"/>
                  <a:gd name="T18" fmla="*/ 0 w 26"/>
                  <a:gd name="T19" fmla="*/ 0 h 26"/>
                  <a:gd name="T20" fmla="*/ 0 w 26"/>
                  <a:gd name="T21" fmla="*/ 0 h 26"/>
                  <a:gd name="T22" fmla="*/ 0 w 26"/>
                  <a:gd name="T23" fmla="*/ 0 h 26"/>
                  <a:gd name="T24" fmla="*/ 0 w 26"/>
                  <a:gd name="T25" fmla="*/ 0 h 26"/>
                  <a:gd name="T26" fmla="*/ 0 w 26"/>
                  <a:gd name="T27" fmla="*/ 0 h 26"/>
                  <a:gd name="T28" fmla="*/ 0 w 26"/>
                  <a:gd name="T29" fmla="*/ 0 h 26"/>
                  <a:gd name="T30" fmla="*/ 0 w 26"/>
                  <a:gd name="T31" fmla="*/ 0 h 26"/>
                  <a:gd name="T32" fmla="*/ 0 w 26"/>
                  <a:gd name="T33" fmla="*/ 0 h 26"/>
                  <a:gd name="T34" fmla="*/ 0 w 26"/>
                  <a:gd name="T35" fmla="*/ 0 h 26"/>
                  <a:gd name="T36" fmla="*/ 0 w 26"/>
                  <a:gd name="T37" fmla="*/ 0 h 26"/>
                  <a:gd name="T38" fmla="*/ 0 w 26"/>
                  <a:gd name="T39" fmla="*/ 0 h 26"/>
                  <a:gd name="T40" fmla="*/ 0 w 2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26">
                    <a:moveTo>
                      <a:pt x="13" y="26"/>
                    </a:moveTo>
                    <a:lnTo>
                      <a:pt x="13" y="26"/>
                    </a:lnTo>
                    <a:lnTo>
                      <a:pt x="8" y="25"/>
                    </a:lnTo>
                    <a:lnTo>
                      <a:pt x="4" y="22"/>
                    </a:lnTo>
                    <a:lnTo>
                      <a:pt x="1" y="19"/>
                    </a:lnTo>
                    <a:lnTo>
                      <a:pt x="0" y="13"/>
                    </a:lnTo>
                    <a:lnTo>
                      <a:pt x="1" y="8"/>
                    </a:lnTo>
                    <a:lnTo>
                      <a:pt x="4" y="4"/>
                    </a:lnTo>
                    <a:lnTo>
                      <a:pt x="8" y="2"/>
                    </a:lnTo>
                    <a:lnTo>
                      <a:pt x="13" y="0"/>
                    </a:lnTo>
                    <a:lnTo>
                      <a:pt x="18" y="2"/>
                    </a:lnTo>
                    <a:lnTo>
                      <a:pt x="22" y="4"/>
                    </a:lnTo>
                    <a:lnTo>
                      <a:pt x="25" y="8"/>
                    </a:lnTo>
                    <a:lnTo>
                      <a:pt x="26" y="13"/>
                    </a:lnTo>
                    <a:lnTo>
                      <a:pt x="25" y="19"/>
                    </a:lnTo>
                    <a:lnTo>
                      <a:pt x="22" y="22"/>
                    </a:lnTo>
                    <a:lnTo>
                      <a:pt x="18" y="25"/>
                    </a:lnTo>
                    <a:lnTo>
                      <a:pt x="13"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7" name="Freeform 190"/>
              <p:cNvSpPr>
                <a:spLocks noEditPoints="1"/>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close/>
                    <a:moveTo>
                      <a:pt x="62" y="117"/>
                    </a:moveTo>
                    <a:lnTo>
                      <a:pt x="62" y="117"/>
                    </a:lnTo>
                    <a:lnTo>
                      <a:pt x="71" y="116"/>
                    </a:lnTo>
                    <a:lnTo>
                      <a:pt x="79" y="112"/>
                    </a:lnTo>
                    <a:lnTo>
                      <a:pt x="85" y="107"/>
                    </a:lnTo>
                    <a:lnTo>
                      <a:pt x="91" y="99"/>
                    </a:lnTo>
                    <a:lnTo>
                      <a:pt x="95" y="91"/>
                    </a:lnTo>
                    <a:lnTo>
                      <a:pt x="97" y="82"/>
                    </a:lnTo>
                    <a:lnTo>
                      <a:pt x="98" y="73"/>
                    </a:lnTo>
                    <a:lnTo>
                      <a:pt x="98" y="64"/>
                    </a:lnTo>
                    <a:lnTo>
                      <a:pt x="98" y="56"/>
                    </a:lnTo>
                    <a:lnTo>
                      <a:pt x="97" y="46"/>
                    </a:lnTo>
                    <a:lnTo>
                      <a:pt x="93" y="37"/>
                    </a:lnTo>
                    <a:lnTo>
                      <a:pt x="89" y="28"/>
                    </a:lnTo>
                    <a:lnTo>
                      <a:pt x="84" y="20"/>
                    </a:lnTo>
                    <a:lnTo>
                      <a:pt x="78" y="13"/>
                    </a:lnTo>
                    <a:lnTo>
                      <a:pt x="70" y="10"/>
                    </a:lnTo>
                    <a:lnTo>
                      <a:pt x="65" y="8"/>
                    </a:lnTo>
                    <a:lnTo>
                      <a:pt x="60" y="7"/>
                    </a:lnTo>
                    <a:lnTo>
                      <a:pt x="50" y="8"/>
                    </a:lnTo>
                    <a:lnTo>
                      <a:pt x="43" y="12"/>
                    </a:lnTo>
                    <a:lnTo>
                      <a:pt x="37" y="19"/>
                    </a:lnTo>
                    <a:lnTo>
                      <a:pt x="32" y="25"/>
                    </a:lnTo>
                    <a:lnTo>
                      <a:pt x="28" y="34"/>
                    </a:lnTo>
                    <a:lnTo>
                      <a:pt x="26" y="42"/>
                    </a:lnTo>
                    <a:lnTo>
                      <a:pt x="25" y="51"/>
                    </a:lnTo>
                    <a:lnTo>
                      <a:pt x="23" y="60"/>
                    </a:lnTo>
                    <a:lnTo>
                      <a:pt x="25" y="69"/>
                    </a:lnTo>
                    <a:lnTo>
                      <a:pt x="26" y="78"/>
                    </a:lnTo>
                    <a:lnTo>
                      <a:pt x="28" y="87"/>
                    </a:lnTo>
                    <a:lnTo>
                      <a:pt x="32" y="96"/>
                    </a:lnTo>
                    <a:lnTo>
                      <a:pt x="39"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8" name="Freeform 191"/>
              <p:cNvSpPr>
                <a:spLocks/>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9" name="Freeform 192"/>
              <p:cNvSpPr>
                <a:spLocks/>
              </p:cNvSpPr>
              <p:nvPr userDrawn="1"/>
            </p:nvSpPr>
            <p:spPr bwMode="auto">
              <a:xfrm>
                <a:off x="686"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8" y="92"/>
                    </a:lnTo>
                    <a:lnTo>
                      <a:pt x="72" y="84"/>
                    </a:lnTo>
                    <a:lnTo>
                      <a:pt x="74" y="75"/>
                    </a:lnTo>
                    <a:lnTo>
                      <a:pt x="75" y="66"/>
                    </a:lnTo>
                    <a:lnTo>
                      <a:pt x="75" y="57"/>
                    </a:lnTo>
                    <a:lnTo>
                      <a:pt x="75" y="49"/>
                    </a:lnTo>
                    <a:lnTo>
                      <a:pt x="74" y="39"/>
                    </a:lnTo>
                    <a:lnTo>
                      <a:pt x="70" y="30"/>
                    </a:lnTo>
                    <a:lnTo>
                      <a:pt x="66" y="21"/>
                    </a:lnTo>
                    <a:lnTo>
                      <a:pt x="61" y="13"/>
                    </a:lnTo>
                    <a:lnTo>
                      <a:pt x="55" y="6"/>
                    </a:lnTo>
                    <a:lnTo>
                      <a:pt x="47" y="3"/>
                    </a:lnTo>
                    <a:lnTo>
                      <a:pt x="42" y="1"/>
                    </a:lnTo>
                    <a:lnTo>
                      <a:pt x="37" y="0"/>
                    </a:lnTo>
                    <a:lnTo>
                      <a:pt x="27" y="1"/>
                    </a:lnTo>
                    <a:lnTo>
                      <a:pt x="20" y="5"/>
                    </a:lnTo>
                    <a:lnTo>
                      <a:pt x="14" y="12"/>
                    </a:lnTo>
                    <a:lnTo>
                      <a:pt x="9" y="18"/>
                    </a:lnTo>
                    <a:lnTo>
                      <a:pt x="5" y="27"/>
                    </a:lnTo>
                    <a:lnTo>
                      <a:pt x="3" y="35"/>
                    </a:lnTo>
                    <a:lnTo>
                      <a:pt x="2" y="44"/>
                    </a:lnTo>
                    <a:lnTo>
                      <a:pt x="0" y="53"/>
                    </a:lnTo>
                    <a:lnTo>
                      <a:pt x="2" y="62"/>
                    </a:lnTo>
                    <a:lnTo>
                      <a:pt x="3" y="71"/>
                    </a:lnTo>
                    <a:lnTo>
                      <a:pt x="5" y="80"/>
                    </a:lnTo>
                    <a:lnTo>
                      <a:pt x="9" y="89"/>
                    </a:lnTo>
                    <a:lnTo>
                      <a:pt x="16"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0" name="Freeform 193"/>
              <p:cNvSpPr>
                <a:spLocks/>
              </p:cNvSpPr>
              <p:nvPr userDrawn="1"/>
            </p:nvSpPr>
            <p:spPr bwMode="auto">
              <a:xfrm>
                <a:off x="727"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7" y="29"/>
                    </a:lnTo>
                    <a:lnTo>
                      <a:pt x="15" y="25"/>
                    </a:lnTo>
                    <a:lnTo>
                      <a:pt x="9" y="21"/>
                    </a:lnTo>
                    <a:lnTo>
                      <a:pt x="2" y="19"/>
                    </a:lnTo>
                    <a:lnTo>
                      <a:pt x="2" y="13"/>
                    </a:lnTo>
                    <a:lnTo>
                      <a:pt x="19"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11"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81" y="113"/>
                    </a:lnTo>
                    <a:lnTo>
                      <a:pt x="85" y="113"/>
                    </a:lnTo>
                    <a:lnTo>
                      <a:pt x="89" y="112"/>
                    </a:lnTo>
                    <a:lnTo>
                      <a:pt x="91" y="109"/>
                    </a:lnTo>
                    <a:lnTo>
                      <a:pt x="92" y="104"/>
                    </a:lnTo>
                    <a:lnTo>
                      <a:pt x="92" y="37"/>
                    </a:lnTo>
                    <a:lnTo>
                      <a:pt x="92" y="32"/>
                    </a:lnTo>
                    <a:lnTo>
                      <a:pt x="91" y="28"/>
                    </a:lnTo>
                    <a:lnTo>
                      <a:pt x="89" y="24"/>
                    </a:lnTo>
                    <a:lnTo>
                      <a:pt x="86" y="20"/>
                    </a:lnTo>
                    <a:lnTo>
                      <a:pt x="83" y="17"/>
                    </a:lnTo>
                    <a:lnTo>
                      <a:pt x="78" y="16"/>
                    </a:lnTo>
                    <a:lnTo>
                      <a:pt x="69" y="15"/>
                    </a:lnTo>
                    <a:lnTo>
                      <a:pt x="61" y="16"/>
                    </a:lnTo>
                    <a:lnTo>
                      <a:pt x="54" y="19"/>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6"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1" name="Freeform 194"/>
              <p:cNvSpPr>
                <a:spLocks noEditPoints="1"/>
              </p:cNvSpPr>
              <p:nvPr userDrawn="1"/>
            </p:nvSpPr>
            <p:spPr bwMode="auto">
              <a:xfrm>
                <a:off x="777" y="292"/>
                <a:ext cx="37" cy="41"/>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w 112"/>
                  <a:gd name="T39" fmla="*/ 0 h 124"/>
                  <a:gd name="T40" fmla="*/ 0 w 112"/>
                  <a:gd name="T41" fmla="*/ 0 h 124"/>
                  <a:gd name="T42" fmla="*/ 0 w 112"/>
                  <a:gd name="T43" fmla="*/ 0 h 124"/>
                  <a:gd name="T44" fmla="*/ 0 w 112"/>
                  <a:gd name="T45" fmla="*/ 0 h 124"/>
                  <a:gd name="T46" fmla="*/ 0 w 112"/>
                  <a:gd name="T47" fmla="*/ 0 h 124"/>
                  <a:gd name="T48" fmla="*/ 0 w 112"/>
                  <a:gd name="T49" fmla="*/ 0 h 124"/>
                  <a:gd name="T50" fmla="*/ 0 w 112"/>
                  <a:gd name="T51" fmla="*/ 0 h 124"/>
                  <a:gd name="T52" fmla="*/ 0 w 112"/>
                  <a:gd name="T53" fmla="*/ 0 h 124"/>
                  <a:gd name="T54" fmla="*/ 0 w 112"/>
                  <a:gd name="T55" fmla="*/ 0 h 124"/>
                  <a:gd name="T56" fmla="*/ 0 w 112"/>
                  <a:gd name="T57" fmla="*/ 0 h 124"/>
                  <a:gd name="T58" fmla="*/ 0 w 112"/>
                  <a:gd name="T59" fmla="*/ 0 h 124"/>
                  <a:gd name="T60" fmla="*/ 0 w 112"/>
                  <a:gd name="T61" fmla="*/ 0 h 124"/>
                  <a:gd name="T62" fmla="*/ 0 w 112"/>
                  <a:gd name="T63" fmla="*/ 0 h 124"/>
                  <a:gd name="T64" fmla="*/ 0 w 112"/>
                  <a:gd name="T65" fmla="*/ 0 h 124"/>
                  <a:gd name="T66" fmla="*/ 0 w 112"/>
                  <a:gd name="T67" fmla="*/ 0 h 124"/>
                  <a:gd name="T68" fmla="*/ 0 w 112"/>
                  <a:gd name="T69" fmla="*/ 0 h 124"/>
                  <a:gd name="T70" fmla="*/ 0 w 112"/>
                  <a:gd name="T71" fmla="*/ 0 h 124"/>
                  <a:gd name="T72" fmla="*/ 0 w 112"/>
                  <a:gd name="T73" fmla="*/ 0 h 124"/>
                  <a:gd name="T74" fmla="*/ 0 w 112"/>
                  <a:gd name="T75" fmla="*/ 0 h 124"/>
                  <a:gd name="T76" fmla="*/ 0 w 112"/>
                  <a:gd name="T77" fmla="*/ 0 h 124"/>
                  <a:gd name="T78" fmla="*/ 0 w 112"/>
                  <a:gd name="T79" fmla="*/ 0 h 124"/>
                  <a:gd name="T80" fmla="*/ 0 w 112"/>
                  <a:gd name="T81" fmla="*/ 0 h 124"/>
                  <a:gd name="T82" fmla="*/ 0 w 112"/>
                  <a:gd name="T83" fmla="*/ 0 h 124"/>
                  <a:gd name="T84" fmla="*/ 0 w 112"/>
                  <a:gd name="T85" fmla="*/ 0 h 124"/>
                  <a:gd name="T86" fmla="*/ 0 w 112"/>
                  <a:gd name="T87" fmla="*/ 0 h 124"/>
                  <a:gd name="T88" fmla="*/ 0 w 112"/>
                  <a:gd name="T89" fmla="*/ 0 h 124"/>
                  <a:gd name="T90" fmla="*/ 0 w 112"/>
                  <a:gd name="T91" fmla="*/ 0 h 124"/>
                  <a:gd name="T92" fmla="*/ 0 w 112"/>
                  <a:gd name="T93" fmla="*/ 0 h 124"/>
                  <a:gd name="T94" fmla="*/ 0 w 112"/>
                  <a:gd name="T95" fmla="*/ 0 h 124"/>
                  <a:gd name="T96" fmla="*/ 0 w 112"/>
                  <a:gd name="T97" fmla="*/ 0 h 124"/>
                  <a:gd name="T98" fmla="*/ 0 w 112"/>
                  <a:gd name="T99" fmla="*/ 0 h 124"/>
                  <a:gd name="T100" fmla="*/ 0 w 112"/>
                  <a:gd name="T101" fmla="*/ 0 h 124"/>
                  <a:gd name="T102" fmla="*/ 0 w 112"/>
                  <a:gd name="T103" fmla="*/ 0 h 124"/>
                  <a:gd name="T104" fmla="*/ 0 w 112"/>
                  <a:gd name="T105" fmla="*/ 0 h 124"/>
                  <a:gd name="T106" fmla="*/ 0 w 112"/>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2" h="124">
                    <a:moveTo>
                      <a:pt x="112" y="109"/>
                    </a:moveTo>
                    <a:lnTo>
                      <a:pt x="112" y="109"/>
                    </a:lnTo>
                    <a:lnTo>
                      <a:pt x="105" y="114"/>
                    </a:lnTo>
                    <a:lnTo>
                      <a:pt x="100" y="120"/>
                    </a:lnTo>
                    <a:lnTo>
                      <a:pt x="92" y="122"/>
                    </a:lnTo>
                    <a:lnTo>
                      <a:pt x="86" y="124"/>
                    </a:lnTo>
                    <a:lnTo>
                      <a:pt x="82" y="124"/>
                    </a:lnTo>
                    <a:lnTo>
                      <a:pt x="78" y="122"/>
                    </a:lnTo>
                    <a:lnTo>
                      <a:pt x="75" y="120"/>
                    </a:lnTo>
                    <a:lnTo>
                      <a:pt x="73" y="118"/>
                    </a:lnTo>
                    <a:lnTo>
                      <a:pt x="70" y="112"/>
                    </a:lnTo>
                    <a:lnTo>
                      <a:pt x="69" y="104"/>
                    </a:lnTo>
                    <a:lnTo>
                      <a:pt x="60" y="112"/>
                    </a:lnTo>
                    <a:lnTo>
                      <a:pt x="51" y="118"/>
                    </a:lnTo>
                    <a:lnTo>
                      <a:pt x="40" y="122"/>
                    </a:lnTo>
                    <a:lnTo>
                      <a:pt x="29" y="124"/>
                    </a:lnTo>
                    <a:lnTo>
                      <a:pt x="22" y="124"/>
                    </a:lnTo>
                    <a:lnTo>
                      <a:pt x="17" y="122"/>
                    </a:lnTo>
                    <a:lnTo>
                      <a:pt x="13" y="120"/>
                    </a:lnTo>
                    <a:lnTo>
                      <a:pt x="8" y="116"/>
                    </a:lnTo>
                    <a:lnTo>
                      <a:pt x="5" y="113"/>
                    </a:lnTo>
                    <a:lnTo>
                      <a:pt x="3" y="108"/>
                    </a:lnTo>
                    <a:lnTo>
                      <a:pt x="1" y="104"/>
                    </a:lnTo>
                    <a:lnTo>
                      <a:pt x="0" y="99"/>
                    </a:lnTo>
                    <a:lnTo>
                      <a:pt x="1" y="91"/>
                    </a:lnTo>
                    <a:lnTo>
                      <a:pt x="4" y="86"/>
                    </a:lnTo>
                    <a:lnTo>
                      <a:pt x="8" y="81"/>
                    </a:lnTo>
                    <a:lnTo>
                      <a:pt x="14" y="76"/>
                    </a:lnTo>
                    <a:lnTo>
                      <a:pt x="22" y="72"/>
                    </a:lnTo>
                    <a:lnTo>
                      <a:pt x="34" y="67"/>
                    </a:lnTo>
                    <a:lnTo>
                      <a:pt x="69" y="55"/>
                    </a:lnTo>
                    <a:lnTo>
                      <a:pt x="69" y="37"/>
                    </a:lnTo>
                    <a:lnTo>
                      <a:pt x="69" y="32"/>
                    </a:lnTo>
                    <a:lnTo>
                      <a:pt x="68" y="28"/>
                    </a:lnTo>
                    <a:lnTo>
                      <a:pt x="65" y="24"/>
                    </a:lnTo>
                    <a:lnTo>
                      <a:pt x="62" y="20"/>
                    </a:lnTo>
                    <a:lnTo>
                      <a:pt x="58" y="19"/>
                    </a:lnTo>
                    <a:lnTo>
                      <a:pt x="55" y="16"/>
                    </a:lnTo>
                    <a:lnTo>
                      <a:pt x="49" y="15"/>
                    </a:lnTo>
                    <a:lnTo>
                      <a:pt x="43" y="15"/>
                    </a:lnTo>
                    <a:lnTo>
                      <a:pt x="35" y="16"/>
                    </a:lnTo>
                    <a:lnTo>
                      <a:pt x="30" y="20"/>
                    </a:lnTo>
                    <a:lnTo>
                      <a:pt x="25" y="25"/>
                    </a:lnTo>
                    <a:lnTo>
                      <a:pt x="23" y="33"/>
                    </a:lnTo>
                    <a:lnTo>
                      <a:pt x="22" y="38"/>
                    </a:lnTo>
                    <a:lnTo>
                      <a:pt x="18" y="41"/>
                    </a:lnTo>
                    <a:lnTo>
                      <a:pt x="14" y="43"/>
                    </a:lnTo>
                    <a:lnTo>
                      <a:pt x="9" y="45"/>
                    </a:lnTo>
                    <a:lnTo>
                      <a:pt x="7" y="43"/>
                    </a:lnTo>
                    <a:lnTo>
                      <a:pt x="5" y="42"/>
                    </a:lnTo>
                    <a:lnTo>
                      <a:pt x="4" y="39"/>
                    </a:lnTo>
                    <a:lnTo>
                      <a:pt x="5" y="34"/>
                    </a:lnTo>
                    <a:lnTo>
                      <a:pt x="7" y="29"/>
                    </a:lnTo>
                    <a:lnTo>
                      <a:pt x="9" y="26"/>
                    </a:lnTo>
                    <a:lnTo>
                      <a:pt x="12" y="22"/>
                    </a:lnTo>
                    <a:lnTo>
                      <a:pt x="22" y="16"/>
                    </a:lnTo>
                    <a:lnTo>
                      <a:pt x="34" y="10"/>
                    </a:lnTo>
                    <a:lnTo>
                      <a:pt x="46" y="3"/>
                    </a:lnTo>
                    <a:lnTo>
                      <a:pt x="51" y="2"/>
                    </a:lnTo>
                    <a:lnTo>
                      <a:pt x="57" y="0"/>
                    </a:lnTo>
                    <a:lnTo>
                      <a:pt x="68" y="2"/>
                    </a:lnTo>
                    <a:lnTo>
                      <a:pt x="78" y="6"/>
                    </a:lnTo>
                    <a:lnTo>
                      <a:pt x="83" y="10"/>
                    </a:lnTo>
                    <a:lnTo>
                      <a:pt x="86" y="13"/>
                    </a:lnTo>
                    <a:lnTo>
                      <a:pt x="88" y="17"/>
                    </a:lnTo>
                    <a:lnTo>
                      <a:pt x="90" y="22"/>
                    </a:lnTo>
                    <a:lnTo>
                      <a:pt x="90" y="95"/>
                    </a:lnTo>
                    <a:lnTo>
                      <a:pt x="91" y="102"/>
                    </a:lnTo>
                    <a:lnTo>
                      <a:pt x="92" y="107"/>
                    </a:lnTo>
                    <a:lnTo>
                      <a:pt x="95" y="109"/>
                    </a:lnTo>
                    <a:lnTo>
                      <a:pt x="99" y="109"/>
                    </a:lnTo>
                    <a:lnTo>
                      <a:pt x="104" y="108"/>
                    </a:lnTo>
                    <a:lnTo>
                      <a:pt x="109" y="105"/>
                    </a:lnTo>
                    <a:lnTo>
                      <a:pt x="112" y="109"/>
                    </a:lnTo>
                    <a:close/>
                    <a:moveTo>
                      <a:pt x="69" y="63"/>
                    </a:moveTo>
                    <a:lnTo>
                      <a:pt x="69" y="63"/>
                    </a:lnTo>
                    <a:lnTo>
                      <a:pt x="56" y="67"/>
                    </a:lnTo>
                    <a:lnTo>
                      <a:pt x="40" y="72"/>
                    </a:lnTo>
                    <a:lnTo>
                      <a:pt x="33" y="76"/>
                    </a:lnTo>
                    <a:lnTo>
                      <a:pt x="27" y="81"/>
                    </a:lnTo>
                    <a:lnTo>
                      <a:pt x="23" y="86"/>
                    </a:lnTo>
                    <a:lnTo>
                      <a:pt x="22" y="90"/>
                    </a:lnTo>
                    <a:lnTo>
                      <a:pt x="21" y="92"/>
                    </a:lnTo>
                    <a:lnTo>
                      <a:pt x="23" y="100"/>
                    </a:lnTo>
                    <a:lnTo>
                      <a:pt x="27" y="105"/>
                    </a:lnTo>
                    <a:lnTo>
                      <a:pt x="33" y="111"/>
                    </a:lnTo>
                    <a:lnTo>
                      <a:pt x="36" y="111"/>
                    </a:lnTo>
                    <a:lnTo>
                      <a:pt x="40" y="112"/>
                    </a:lnTo>
                    <a:lnTo>
                      <a:pt x="48" y="111"/>
                    </a:lnTo>
                    <a:lnTo>
                      <a:pt x="56" y="107"/>
                    </a:lnTo>
                    <a:lnTo>
                      <a:pt x="62" y="102"/>
                    </a:lnTo>
                    <a:lnTo>
                      <a:pt x="69" y="96"/>
                    </a:lnTo>
                    <a:lnTo>
                      <a:pt x="6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2" name="Freeform 195"/>
              <p:cNvSpPr>
                <a:spLocks/>
              </p:cNvSpPr>
              <p:nvPr userDrawn="1"/>
            </p:nvSpPr>
            <p:spPr bwMode="auto">
              <a:xfrm>
                <a:off x="819" y="265"/>
                <a:ext cx="19" cy="67"/>
              </a:xfrm>
              <a:custGeom>
                <a:avLst/>
                <a:gdLst>
                  <a:gd name="T0" fmla="*/ 0 w 56"/>
                  <a:gd name="T1" fmla="*/ 0 h 200"/>
                  <a:gd name="T2" fmla="*/ 0 w 56"/>
                  <a:gd name="T3" fmla="*/ 0 h 200"/>
                  <a:gd name="T4" fmla="*/ 0 w 56"/>
                  <a:gd name="T5" fmla="*/ 0 h 200"/>
                  <a:gd name="T6" fmla="*/ 0 w 56"/>
                  <a:gd name="T7" fmla="*/ 0 h 200"/>
                  <a:gd name="T8" fmla="*/ 0 w 56"/>
                  <a:gd name="T9" fmla="*/ 0 h 200"/>
                  <a:gd name="T10" fmla="*/ 0 w 56"/>
                  <a:gd name="T11" fmla="*/ 0 h 200"/>
                  <a:gd name="T12" fmla="*/ 0 w 56"/>
                  <a:gd name="T13" fmla="*/ 0 h 200"/>
                  <a:gd name="T14" fmla="*/ 0 w 56"/>
                  <a:gd name="T15" fmla="*/ 0 h 200"/>
                  <a:gd name="T16" fmla="*/ 0 w 56"/>
                  <a:gd name="T17" fmla="*/ 0 h 200"/>
                  <a:gd name="T18" fmla="*/ 0 w 56"/>
                  <a:gd name="T19" fmla="*/ 0 h 200"/>
                  <a:gd name="T20" fmla="*/ 0 w 56"/>
                  <a:gd name="T21" fmla="*/ 0 h 200"/>
                  <a:gd name="T22" fmla="*/ 0 w 56"/>
                  <a:gd name="T23" fmla="*/ 0 h 200"/>
                  <a:gd name="T24" fmla="*/ 0 w 56"/>
                  <a:gd name="T25" fmla="*/ 0 h 200"/>
                  <a:gd name="T26" fmla="*/ 0 w 56"/>
                  <a:gd name="T27" fmla="*/ 0 h 200"/>
                  <a:gd name="T28" fmla="*/ 0 w 56"/>
                  <a:gd name="T29" fmla="*/ 0 h 200"/>
                  <a:gd name="T30" fmla="*/ 0 w 56"/>
                  <a:gd name="T31" fmla="*/ 0 h 200"/>
                  <a:gd name="T32" fmla="*/ 0 w 56"/>
                  <a:gd name="T33" fmla="*/ 0 h 200"/>
                  <a:gd name="T34" fmla="*/ 0 w 56"/>
                  <a:gd name="T35" fmla="*/ 0 h 200"/>
                  <a:gd name="T36" fmla="*/ 0 w 56"/>
                  <a:gd name="T37" fmla="*/ 0 h 200"/>
                  <a:gd name="T38" fmla="*/ 0 w 56"/>
                  <a:gd name="T39" fmla="*/ 0 h 200"/>
                  <a:gd name="T40" fmla="*/ 0 w 56"/>
                  <a:gd name="T41" fmla="*/ 0 h 200"/>
                  <a:gd name="T42" fmla="*/ 0 w 56"/>
                  <a:gd name="T43" fmla="*/ 0 h 200"/>
                  <a:gd name="T44" fmla="*/ 0 w 56"/>
                  <a:gd name="T45" fmla="*/ 0 h 200"/>
                  <a:gd name="T46" fmla="*/ 0 w 56"/>
                  <a:gd name="T47" fmla="*/ 0 h 200"/>
                  <a:gd name="T48" fmla="*/ 0 w 56"/>
                  <a:gd name="T49" fmla="*/ 0 h 200"/>
                  <a:gd name="T50" fmla="*/ 0 w 56"/>
                  <a:gd name="T51" fmla="*/ 0 h 200"/>
                  <a:gd name="T52" fmla="*/ 0 w 56"/>
                  <a:gd name="T53" fmla="*/ 0 h 200"/>
                  <a:gd name="T54" fmla="*/ 0 w 56"/>
                  <a:gd name="T55" fmla="*/ 0 h 200"/>
                  <a:gd name="T56" fmla="*/ 0 w 56"/>
                  <a:gd name="T57" fmla="*/ 0 h 200"/>
                  <a:gd name="T58" fmla="*/ 0 w 56"/>
                  <a:gd name="T59" fmla="*/ 0 h 200"/>
                  <a:gd name="T60" fmla="*/ 0 w 56"/>
                  <a:gd name="T61" fmla="*/ 0 h 200"/>
                  <a:gd name="T62" fmla="*/ 0 w 56"/>
                  <a:gd name="T63" fmla="*/ 0 h 200"/>
                  <a:gd name="T64" fmla="*/ 0 w 56"/>
                  <a:gd name="T65" fmla="*/ 0 h 200"/>
                  <a:gd name="T66" fmla="*/ 0 w 56"/>
                  <a:gd name="T67" fmla="*/ 0 h 200"/>
                  <a:gd name="T68" fmla="*/ 0 w 56"/>
                  <a:gd name="T69" fmla="*/ 0 h 200"/>
                  <a:gd name="T70" fmla="*/ 0 w 56"/>
                  <a:gd name="T71" fmla="*/ 0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 h="200">
                    <a:moveTo>
                      <a:pt x="0" y="193"/>
                    </a:moveTo>
                    <a:lnTo>
                      <a:pt x="4" y="193"/>
                    </a:lnTo>
                    <a:lnTo>
                      <a:pt x="10" y="193"/>
                    </a:lnTo>
                    <a:lnTo>
                      <a:pt x="13" y="192"/>
                    </a:lnTo>
                    <a:lnTo>
                      <a:pt x="16" y="189"/>
                    </a:lnTo>
                    <a:lnTo>
                      <a:pt x="17" y="184"/>
                    </a:lnTo>
                    <a:lnTo>
                      <a:pt x="17" y="39"/>
                    </a:lnTo>
                    <a:lnTo>
                      <a:pt x="17" y="29"/>
                    </a:lnTo>
                    <a:lnTo>
                      <a:pt x="16" y="26"/>
                    </a:lnTo>
                    <a:lnTo>
                      <a:pt x="15" y="23"/>
                    </a:lnTo>
                    <a:lnTo>
                      <a:pt x="10" y="21"/>
                    </a:lnTo>
                    <a:lnTo>
                      <a:pt x="4" y="18"/>
                    </a:lnTo>
                    <a:lnTo>
                      <a:pt x="4" y="14"/>
                    </a:lnTo>
                    <a:lnTo>
                      <a:pt x="19" y="9"/>
                    </a:lnTo>
                    <a:lnTo>
                      <a:pt x="30" y="4"/>
                    </a:lnTo>
                    <a:lnTo>
                      <a:pt x="37" y="0"/>
                    </a:lnTo>
                    <a:lnTo>
                      <a:pt x="38" y="1"/>
                    </a:lnTo>
                    <a:lnTo>
                      <a:pt x="38" y="4"/>
                    </a:lnTo>
                    <a:lnTo>
                      <a:pt x="38" y="184"/>
                    </a:lnTo>
                    <a:lnTo>
                      <a:pt x="39" y="189"/>
                    </a:lnTo>
                    <a:lnTo>
                      <a:pt x="42" y="192"/>
                    </a:lnTo>
                    <a:lnTo>
                      <a:pt x="46" y="193"/>
                    </a:lnTo>
                    <a:lnTo>
                      <a:pt x="51" y="193"/>
                    </a:lnTo>
                    <a:lnTo>
                      <a:pt x="56" y="193"/>
                    </a:lnTo>
                    <a:lnTo>
                      <a:pt x="56" y="200"/>
                    </a:lnTo>
                    <a:lnTo>
                      <a:pt x="29" y="200"/>
                    </a:lnTo>
                    <a:lnTo>
                      <a:pt x="0" y="200"/>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3" name="Freeform 196"/>
              <p:cNvSpPr>
                <a:spLocks/>
              </p:cNvSpPr>
              <p:nvPr userDrawn="1"/>
            </p:nvSpPr>
            <p:spPr bwMode="auto">
              <a:xfrm>
                <a:off x="870" y="271"/>
                <a:ext cx="49" cy="61"/>
              </a:xfrm>
              <a:custGeom>
                <a:avLst/>
                <a:gdLst>
                  <a:gd name="T0" fmla="*/ 0 w 148"/>
                  <a:gd name="T1" fmla="*/ 0 h 182"/>
                  <a:gd name="T2" fmla="*/ 0 w 148"/>
                  <a:gd name="T3" fmla="*/ 0 h 182"/>
                  <a:gd name="T4" fmla="*/ 0 w 148"/>
                  <a:gd name="T5" fmla="*/ 0 h 182"/>
                  <a:gd name="T6" fmla="*/ 0 w 148"/>
                  <a:gd name="T7" fmla="*/ 0 h 182"/>
                  <a:gd name="T8" fmla="*/ 0 w 148"/>
                  <a:gd name="T9" fmla="*/ 0 h 182"/>
                  <a:gd name="T10" fmla="*/ 0 w 148"/>
                  <a:gd name="T11" fmla="*/ 0 h 182"/>
                  <a:gd name="T12" fmla="*/ 0 w 148"/>
                  <a:gd name="T13" fmla="*/ 0 h 182"/>
                  <a:gd name="T14" fmla="*/ 0 w 148"/>
                  <a:gd name="T15" fmla="*/ 0 h 182"/>
                  <a:gd name="T16" fmla="*/ 0 w 148"/>
                  <a:gd name="T17" fmla="*/ 0 h 182"/>
                  <a:gd name="T18" fmla="*/ 0 w 148"/>
                  <a:gd name="T19" fmla="*/ 0 h 182"/>
                  <a:gd name="T20" fmla="*/ 0 w 148"/>
                  <a:gd name="T21" fmla="*/ 0 h 182"/>
                  <a:gd name="T22" fmla="*/ 0 w 148"/>
                  <a:gd name="T23" fmla="*/ 0 h 182"/>
                  <a:gd name="T24" fmla="*/ 0 w 148"/>
                  <a:gd name="T25" fmla="*/ 0 h 182"/>
                  <a:gd name="T26" fmla="*/ 0 w 148"/>
                  <a:gd name="T27" fmla="*/ 0 h 182"/>
                  <a:gd name="T28" fmla="*/ 0 w 148"/>
                  <a:gd name="T29" fmla="*/ 0 h 182"/>
                  <a:gd name="T30" fmla="*/ 0 w 148"/>
                  <a:gd name="T31" fmla="*/ 0 h 182"/>
                  <a:gd name="T32" fmla="*/ 0 w 148"/>
                  <a:gd name="T33" fmla="*/ 0 h 182"/>
                  <a:gd name="T34" fmla="*/ 0 w 148"/>
                  <a:gd name="T35" fmla="*/ 0 h 182"/>
                  <a:gd name="T36" fmla="*/ 0 w 148"/>
                  <a:gd name="T37" fmla="*/ 0 h 182"/>
                  <a:gd name="T38" fmla="*/ 0 w 148"/>
                  <a:gd name="T39" fmla="*/ 0 h 182"/>
                  <a:gd name="T40" fmla="*/ 0 w 148"/>
                  <a:gd name="T41" fmla="*/ 0 h 182"/>
                  <a:gd name="T42" fmla="*/ 0 w 148"/>
                  <a:gd name="T43" fmla="*/ 0 h 182"/>
                  <a:gd name="T44" fmla="*/ 0 w 148"/>
                  <a:gd name="T45" fmla="*/ 0 h 182"/>
                  <a:gd name="T46" fmla="*/ 0 w 148"/>
                  <a:gd name="T47" fmla="*/ 0 h 182"/>
                  <a:gd name="T48" fmla="*/ 0 w 148"/>
                  <a:gd name="T49" fmla="*/ 0 h 182"/>
                  <a:gd name="T50" fmla="*/ 0 w 148"/>
                  <a:gd name="T51" fmla="*/ 0 h 182"/>
                  <a:gd name="T52" fmla="*/ 0 w 148"/>
                  <a:gd name="T53" fmla="*/ 0 h 182"/>
                  <a:gd name="T54" fmla="*/ 0 w 148"/>
                  <a:gd name="T55" fmla="*/ 0 h 182"/>
                  <a:gd name="T56" fmla="*/ 0 w 148"/>
                  <a:gd name="T57" fmla="*/ 0 h 182"/>
                  <a:gd name="T58" fmla="*/ 0 w 148"/>
                  <a:gd name="T59" fmla="*/ 0 h 182"/>
                  <a:gd name="T60" fmla="*/ 0 w 148"/>
                  <a:gd name="T61" fmla="*/ 0 h 182"/>
                  <a:gd name="T62" fmla="*/ 0 w 148"/>
                  <a:gd name="T63" fmla="*/ 0 h 182"/>
                  <a:gd name="T64" fmla="*/ 0 w 148"/>
                  <a:gd name="T65" fmla="*/ 0 h 182"/>
                  <a:gd name="T66" fmla="*/ 0 w 148"/>
                  <a:gd name="T67" fmla="*/ 0 h 182"/>
                  <a:gd name="T68" fmla="*/ 0 w 148"/>
                  <a:gd name="T69" fmla="*/ 0 h 182"/>
                  <a:gd name="T70" fmla="*/ 0 w 148"/>
                  <a:gd name="T71" fmla="*/ 0 h 182"/>
                  <a:gd name="T72" fmla="*/ 0 w 148"/>
                  <a:gd name="T73" fmla="*/ 0 h 182"/>
                  <a:gd name="T74" fmla="*/ 0 w 148"/>
                  <a:gd name="T75" fmla="*/ 0 h 182"/>
                  <a:gd name="T76" fmla="*/ 0 w 148"/>
                  <a:gd name="T77" fmla="*/ 0 h 182"/>
                  <a:gd name="T78" fmla="*/ 0 w 148"/>
                  <a:gd name="T79" fmla="*/ 0 h 182"/>
                  <a:gd name="T80" fmla="*/ 0 w 148"/>
                  <a:gd name="T81" fmla="*/ 0 h 182"/>
                  <a:gd name="T82" fmla="*/ 0 w 148"/>
                  <a:gd name="T83" fmla="*/ 0 h 182"/>
                  <a:gd name="T84" fmla="*/ 0 w 148"/>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82">
                    <a:moveTo>
                      <a:pt x="50" y="82"/>
                    </a:moveTo>
                    <a:lnTo>
                      <a:pt x="85" y="82"/>
                    </a:lnTo>
                    <a:lnTo>
                      <a:pt x="92" y="82"/>
                    </a:lnTo>
                    <a:lnTo>
                      <a:pt x="97" y="79"/>
                    </a:lnTo>
                    <a:lnTo>
                      <a:pt x="101" y="77"/>
                    </a:lnTo>
                    <a:lnTo>
                      <a:pt x="104" y="73"/>
                    </a:lnTo>
                    <a:lnTo>
                      <a:pt x="106" y="66"/>
                    </a:lnTo>
                    <a:lnTo>
                      <a:pt x="107" y="60"/>
                    </a:lnTo>
                    <a:lnTo>
                      <a:pt x="113" y="60"/>
                    </a:lnTo>
                    <a:lnTo>
                      <a:pt x="111" y="88"/>
                    </a:lnTo>
                    <a:lnTo>
                      <a:pt x="111" y="104"/>
                    </a:lnTo>
                    <a:lnTo>
                      <a:pt x="113" y="118"/>
                    </a:lnTo>
                    <a:lnTo>
                      <a:pt x="107" y="118"/>
                    </a:lnTo>
                    <a:lnTo>
                      <a:pt x="106" y="109"/>
                    </a:lnTo>
                    <a:lnTo>
                      <a:pt x="105" y="104"/>
                    </a:lnTo>
                    <a:lnTo>
                      <a:pt x="104" y="99"/>
                    </a:lnTo>
                    <a:lnTo>
                      <a:pt x="101" y="96"/>
                    </a:lnTo>
                    <a:lnTo>
                      <a:pt x="97" y="95"/>
                    </a:lnTo>
                    <a:lnTo>
                      <a:pt x="92" y="94"/>
                    </a:lnTo>
                    <a:lnTo>
                      <a:pt x="79" y="94"/>
                    </a:lnTo>
                    <a:lnTo>
                      <a:pt x="50" y="94"/>
                    </a:lnTo>
                    <a:lnTo>
                      <a:pt x="50" y="138"/>
                    </a:lnTo>
                    <a:lnTo>
                      <a:pt x="52" y="156"/>
                    </a:lnTo>
                    <a:lnTo>
                      <a:pt x="53" y="161"/>
                    </a:lnTo>
                    <a:lnTo>
                      <a:pt x="54" y="166"/>
                    </a:lnTo>
                    <a:lnTo>
                      <a:pt x="58" y="170"/>
                    </a:lnTo>
                    <a:lnTo>
                      <a:pt x="62" y="173"/>
                    </a:lnTo>
                    <a:lnTo>
                      <a:pt x="69" y="174"/>
                    </a:lnTo>
                    <a:lnTo>
                      <a:pt x="78" y="174"/>
                    </a:lnTo>
                    <a:lnTo>
                      <a:pt x="93" y="174"/>
                    </a:lnTo>
                    <a:lnTo>
                      <a:pt x="110" y="171"/>
                    </a:lnTo>
                    <a:lnTo>
                      <a:pt x="118" y="170"/>
                    </a:lnTo>
                    <a:lnTo>
                      <a:pt x="123" y="167"/>
                    </a:lnTo>
                    <a:lnTo>
                      <a:pt x="128" y="164"/>
                    </a:lnTo>
                    <a:lnTo>
                      <a:pt x="133" y="157"/>
                    </a:lnTo>
                    <a:lnTo>
                      <a:pt x="137" y="151"/>
                    </a:lnTo>
                    <a:lnTo>
                      <a:pt x="141" y="141"/>
                    </a:lnTo>
                    <a:lnTo>
                      <a:pt x="148" y="141"/>
                    </a:lnTo>
                    <a:lnTo>
                      <a:pt x="141" y="162"/>
                    </a:lnTo>
                    <a:lnTo>
                      <a:pt x="137" y="182"/>
                    </a:lnTo>
                    <a:lnTo>
                      <a:pt x="58" y="182"/>
                    </a:lnTo>
                    <a:lnTo>
                      <a:pt x="0" y="182"/>
                    </a:lnTo>
                    <a:lnTo>
                      <a:pt x="0" y="175"/>
                    </a:lnTo>
                    <a:lnTo>
                      <a:pt x="8" y="175"/>
                    </a:lnTo>
                    <a:lnTo>
                      <a:pt x="14" y="174"/>
                    </a:lnTo>
                    <a:lnTo>
                      <a:pt x="18" y="173"/>
                    </a:lnTo>
                    <a:lnTo>
                      <a:pt x="21" y="170"/>
                    </a:lnTo>
                    <a:lnTo>
                      <a:pt x="23" y="166"/>
                    </a:lnTo>
                    <a:lnTo>
                      <a:pt x="25" y="161"/>
                    </a:lnTo>
                    <a:lnTo>
                      <a:pt x="25" y="145"/>
                    </a:lnTo>
                    <a:lnTo>
                      <a:pt x="25" y="30"/>
                    </a:lnTo>
                    <a:lnTo>
                      <a:pt x="25" y="17"/>
                    </a:lnTo>
                    <a:lnTo>
                      <a:pt x="23" y="13"/>
                    </a:lnTo>
                    <a:lnTo>
                      <a:pt x="21" y="11"/>
                    </a:lnTo>
                    <a:lnTo>
                      <a:pt x="17" y="8"/>
                    </a:lnTo>
                    <a:lnTo>
                      <a:pt x="13" y="8"/>
                    </a:lnTo>
                    <a:lnTo>
                      <a:pt x="0" y="7"/>
                    </a:lnTo>
                    <a:lnTo>
                      <a:pt x="0" y="0"/>
                    </a:lnTo>
                    <a:lnTo>
                      <a:pt x="53" y="0"/>
                    </a:lnTo>
                    <a:lnTo>
                      <a:pt x="128" y="0"/>
                    </a:lnTo>
                    <a:lnTo>
                      <a:pt x="128" y="39"/>
                    </a:lnTo>
                    <a:lnTo>
                      <a:pt x="123" y="40"/>
                    </a:lnTo>
                    <a:lnTo>
                      <a:pt x="122" y="31"/>
                    </a:lnTo>
                    <a:lnTo>
                      <a:pt x="119" y="25"/>
                    </a:lnTo>
                    <a:lnTo>
                      <a:pt x="115" y="20"/>
                    </a:lnTo>
                    <a:lnTo>
                      <a:pt x="110" y="15"/>
                    </a:lnTo>
                    <a:lnTo>
                      <a:pt x="105" y="12"/>
                    </a:lnTo>
                    <a:lnTo>
                      <a:pt x="98" y="9"/>
                    </a:lnTo>
                    <a:lnTo>
                      <a:pt x="91" y="8"/>
                    </a:lnTo>
                    <a:lnTo>
                      <a:pt x="82" y="8"/>
                    </a:lnTo>
                    <a:lnTo>
                      <a:pt x="50" y="8"/>
                    </a:lnTo>
                    <a:lnTo>
                      <a:pt x="5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4" name="Freeform 197"/>
              <p:cNvSpPr>
                <a:spLocks/>
              </p:cNvSpPr>
              <p:nvPr userDrawn="1"/>
            </p:nvSpPr>
            <p:spPr bwMode="auto">
              <a:xfrm>
                <a:off x="921" y="293"/>
                <a:ext cx="45" cy="39"/>
              </a:xfrm>
              <a:custGeom>
                <a:avLst/>
                <a:gdLst>
                  <a:gd name="T0" fmla="*/ 0 w 135"/>
                  <a:gd name="T1" fmla="*/ 0 h 116"/>
                  <a:gd name="T2" fmla="*/ 0 w 135"/>
                  <a:gd name="T3" fmla="*/ 0 h 116"/>
                  <a:gd name="T4" fmla="*/ 0 w 135"/>
                  <a:gd name="T5" fmla="*/ 0 h 116"/>
                  <a:gd name="T6" fmla="*/ 0 w 135"/>
                  <a:gd name="T7" fmla="*/ 0 h 116"/>
                  <a:gd name="T8" fmla="*/ 0 w 135"/>
                  <a:gd name="T9" fmla="*/ 0 h 116"/>
                  <a:gd name="T10" fmla="*/ 0 w 135"/>
                  <a:gd name="T11" fmla="*/ 0 h 116"/>
                  <a:gd name="T12" fmla="*/ 0 w 135"/>
                  <a:gd name="T13" fmla="*/ 0 h 116"/>
                  <a:gd name="T14" fmla="*/ 0 w 135"/>
                  <a:gd name="T15" fmla="*/ 0 h 116"/>
                  <a:gd name="T16" fmla="*/ 0 w 135"/>
                  <a:gd name="T17" fmla="*/ 0 h 116"/>
                  <a:gd name="T18" fmla="*/ 0 w 135"/>
                  <a:gd name="T19" fmla="*/ 0 h 116"/>
                  <a:gd name="T20" fmla="*/ 0 w 135"/>
                  <a:gd name="T21" fmla="*/ 0 h 116"/>
                  <a:gd name="T22" fmla="*/ 0 w 135"/>
                  <a:gd name="T23" fmla="*/ 0 h 116"/>
                  <a:gd name="T24" fmla="*/ 0 w 135"/>
                  <a:gd name="T25" fmla="*/ 0 h 116"/>
                  <a:gd name="T26" fmla="*/ 0 w 135"/>
                  <a:gd name="T27" fmla="*/ 0 h 116"/>
                  <a:gd name="T28" fmla="*/ 0 w 135"/>
                  <a:gd name="T29" fmla="*/ 0 h 116"/>
                  <a:gd name="T30" fmla="*/ 0 w 135"/>
                  <a:gd name="T31" fmla="*/ 0 h 116"/>
                  <a:gd name="T32" fmla="*/ 0 w 135"/>
                  <a:gd name="T33" fmla="*/ 0 h 116"/>
                  <a:gd name="T34" fmla="*/ 0 w 135"/>
                  <a:gd name="T35" fmla="*/ 0 h 116"/>
                  <a:gd name="T36" fmla="*/ 0 w 135"/>
                  <a:gd name="T37" fmla="*/ 0 h 116"/>
                  <a:gd name="T38" fmla="*/ 0 w 135"/>
                  <a:gd name="T39" fmla="*/ 0 h 116"/>
                  <a:gd name="T40" fmla="*/ 0 w 135"/>
                  <a:gd name="T41" fmla="*/ 0 h 116"/>
                  <a:gd name="T42" fmla="*/ 0 w 135"/>
                  <a:gd name="T43" fmla="*/ 0 h 116"/>
                  <a:gd name="T44" fmla="*/ 0 w 135"/>
                  <a:gd name="T45" fmla="*/ 0 h 116"/>
                  <a:gd name="T46" fmla="*/ 0 w 135"/>
                  <a:gd name="T47" fmla="*/ 0 h 116"/>
                  <a:gd name="T48" fmla="*/ 0 w 135"/>
                  <a:gd name="T49" fmla="*/ 0 h 116"/>
                  <a:gd name="T50" fmla="*/ 0 w 135"/>
                  <a:gd name="T51" fmla="*/ 0 h 116"/>
                  <a:gd name="T52" fmla="*/ 0 w 135"/>
                  <a:gd name="T53" fmla="*/ 0 h 116"/>
                  <a:gd name="T54" fmla="*/ 0 w 135"/>
                  <a:gd name="T55" fmla="*/ 0 h 116"/>
                  <a:gd name="T56" fmla="*/ 0 w 135"/>
                  <a:gd name="T57" fmla="*/ 0 h 116"/>
                  <a:gd name="T58" fmla="*/ 0 w 135"/>
                  <a:gd name="T59" fmla="*/ 0 h 116"/>
                  <a:gd name="T60" fmla="*/ 0 w 135"/>
                  <a:gd name="T61" fmla="*/ 0 h 116"/>
                  <a:gd name="T62" fmla="*/ 0 w 135"/>
                  <a:gd name="T63" fmla="*/ 0 h 116"/>
                  <a:gd name="T64" fmla="*/ 0 w 135"/>
                  <a:gd name="T65" fmla="*/ 0 h 116"/>
                  <a:gd name="T66" fmla="*/ 0 w 135"/>
                  <a:gd name="T67" fmla="*/ 0 h 116"/>
                  <a:gd name="T68" fmla="*/ 0 w 135"/>
                  <a:gd name="T69" fmla="*/ 0 h 116"/>
                  <a:gd name="T70" fmla="*/ 0 w 135"/>
                  <a:gd name="T71" fmla="*/ 0 h 116"/>
                  <a:gd name="T72" fmla="*/ 0 w 135"/>
                  <a:gd name="T73" fmla="*/ 0 h 116"/>
                  <a:gd name="T74" fmla="*/ 0 w 135"/>
                  <a:gd name="T75" fmla="*/ 0 h 116"/>
                  <a:gd name="T76" fmla="*/ 0 w 135"/>
                  <a:gd name="T77" fmla="*/ 0 h 116"/>
                  <a:gd name="T78" fmla="*/ 0 w 135"/>
                  <a:gd name="T79" fmla="*/ 0 h 116"/>
                  <a:gd name="T80" fmla="*/ 0 w 135"/>
                  <a:gd name="T81" fmla="*/ 0 h 116"/>
                  <a:gd name="T82" fmla="*/ 0 w 135"/>
                  <a:gd name="T83" fmla="*/ 0 h 116"/>
                  <a:gd name="T84" fmla="*/ 0 w 135"/>
                  <a:gd name="T85" fmla="*/ 0 h 116"/>
                  <a:gd name="T86" fmla="*/ 0 w 135"/>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5" h="116">
                    <a:moveTo>
                      <a:pt x="0" y="109"/>
                    </a:moveTo>
                    <a:lnTo>
                      <a:pt x="0" y="109"/>
                    </a:lnTo>
                    <a:lnTo>
                      <a:pt x="10" y="109"/>
                    </a:lnTo>
                    <a:lnTo>
                      <a:pt x="17" y="107"/>
                    </a:lnTo>
                    <a:lnTo>
                      <a:pt x="24" y="103"/>
                    </a:lnTo>
                    <a:lnTo>
                      <a:pt x="30" y="95"/>
                    </a:lnTo>
                    <a:lnTo>
                      <a:pt x="59" y="63"/>
                    </a:lnTo>
                    <a:lnTo>
                      <a:pt x="41" y="38"/>
                    </a:lnTo>
                    <a:lnTo>
                      <a:pt x="29" y="24"/>
                    </a:lnTo>
                    <a:lnTo>
                      <a:pt x="19" y="12"/>
                    </a:lnTo>
                    <a:lnTo>
                      <a:pt x="15" y="9"/>
                    </a:lnTo>
                    <a:lnTo>
                      <a:pt x="12" y="8"/>
                    </a:lnTo>
                    <a:lnTo>
                      <a:pt x="6" y="7"/>
                    </a:lnTo>
                    <a:lnTo>
                      <a:pt x="6" y="0"/>
                    </a:lnTo>
                    <a:lnTo>
                      <a:pt x="32" y="2"/>
                    </a:lnTo>
                    <a:lnTo>
                      <a:pt x="61" y="0"/>
                    </a:lnTo>
                    <a:lnTo>
                      <a:pt x="61" y="7"/>
                    </a:lnTo>
                    <a:lnTo>
                      <a:pt x="51" y="8"/>
                    </a:lnTo>
                    <a:lnTo>
                      <a:pt x="48" y="9"/>
                    </a:lnTo>
                    <a:lnTo>
                      <a:pt x="47" y="12"/>
                    </a:lnTo>
                    <a:lnTo>
                      <a:pt x="51" y="17"/>
                    </a:lnTo>
                    <a:lnTo>
                      <a:pt x="59" y="29"/>
                    </a:lnTo>
                    <a:lnTo>
                      <a:pt x="73" y="46"/>
                    </a:lnTo>
                    <a:lnTo>
                      <a:pt x="89" y="29"/>
                    </a:lnTo>
                    <a:lnTo>
                      <a:pt x="95" y="18"/>
                    </a:lnTo>
                    <a:lnTo>
                      <a:pt x="98" y="15"/>
                    </a:lnTo>
                    <a:lnTo>
                      <a:pt x="99" y="12"/>
                    </a:lnTo>
                    <a:lnTo>
                      <a:pt x="99" y="11"/>
                    </a:lnTo>
                    <a:lnTo>
                      <a:pt x="98" y="9"/>
                    </a:lnTo>
                    <a:lnTo>
                      <a:pt x="94" y="8"/>
                    </a:lnTo>
                    <a:lnTo>
                      <a:pt x="87" y="7"/>
                    </a:lnTo>
                    <a:lnTo>
                      <a:pt x="87" y="0"/>
                    </a:lnTo>
                    <a:lnTo>
                      <a:pt x="115" y="2"/>
                    </a:lnTo>
                    <a:lnTo>
                      <a:pt x="135" y="0"/>
                    </a:lnTo>
                    <a:lnTo>
                      <a:pt x="135" y="7"/>
                    </a:lnTo>
                    <a:lnTo>
                      <a:pt x="126" y="8"/>
                    </a:lnTo>
                    <a:lnTo>
                      <a:pt x="120" y="11"/>
                    </a:lnTo>
                    <a:lnTo>
                      <a:pt x="113" y="15"/>
                    </a:lnTo>
                    <a:lnTo>
                      <a:pt x="107" y="21"/>
                    </a:lnTo>
                    <a:lnTo>
                      <a:pt x="78" y="53"/>
                    </a:lnTo>
                    <a:lnTo>
                      <a:pt x="100" y="82"/>
                    </a:lnTo>
                    <a:lnTo>
                      <a:pt x="113" y="99"/>
                    </a:lnTo>
                    <a:lnTo>
                      <a:pt x="121" y="107"/>
                    </a:lnTo>
                    <a:lnTo>
                      <a:pt x="125" y="108"/>
                    </a:lnTo>
                    <a:lnTo>
                      <a:pt x="130" y="109"/>
                    </a:lnTo>
                    <a:lnTo>
                      <a:pt x="135" y="109"/>
                    </a:lnTo>
                    <a:lnTo>
                      <a:pt x="135" y="116"/>
                    </a:lnTo>
                    <a:lnTo>
                      <a:pt x="107" y="116"/>
                    </a:lnTo>
                    <a:lnTo>
                      <a:pt x="78" y="116"/>
                    </a:lnTo>
                    <a:lnTo>
                      <a:pt x="78" y="109"/>
                    </a:lnTo>
                    <a:lnTo>
                      <a:pt x="89" y="109"/>
                    </a:lnTo>
                    <a:lnTo>
                      <a:pt x="91" y="108"/>
                    </a:lnTo>
                    <a:lnTo>
                      <a:pt x="91" y="105"/>
                    </a:lnTo>
                    <a:lnTo>
                      <a:pt x="87" y="100"/>
                    </a:lnTo>
                    <a:lnTo>
                      <a:pt x="80" y="88"/>
                    </a:lnTo>
                    <a:lnTo>
                      <a:pt x="64" y="69"/>
                    </a:lnTo>
                    <a:lnTo>
                      <a:pt x="48" y="87"/>
                    </a:lnTo>
                    <a:lnTo>
                      <a:pt x="39" y="99"/>
                    </a:lnTo>
                    <a:lnTo>
                      <a:pt x="34" y="105"/>
                    </a:lnTo>
                    <a:lnTo>
                      <a:pt x="35" y="108"/>
                    </a:lnTo>
                    <a:lnTo>
                      <a:pt x="39" y="109"/>
                    </a:lnTo>
                    <a:lnTo>
                      <a:pt x="50" y="109"/>
                    </a:lnTo>
                    <a:lnTo>
                      <a:pt x="50" y="116"/>
                    </a:lnTo>
                    <a:lnTo>
                      <a:pt x="25" y="116"/>
                    </a:lnTo>
                    <a:lnTo>
                      <a:pt x="0" y="116"/>
                    </a:lnTo>
                    <a:lnTo>
                      <a:pt x="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5" name="Freeform 198"/>
              <p:cNvSpPr>
                <a:spLocks noEditPoints="1"/>
              </p:cNvSpPr>
              <p:nvPr userDrawn="1"/>
            </p:nvSpPr>
            <p:spPr bwMode="auto">
              <a:xfrm>
                <a:off x="97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5" y="114"/>
                    </a:lnTo>
                    <a:lnTo>
                      <a:pt x="98" y="120"/>
                    </a:lnTo>
                    <a:lnTo>
                      <a:pt x="92" y="122"/>
                    </a:lnTo>
                    <a:lnTo>
                      <a:pt x="84" y="124"/>
                    </a:lnTo>
                    <a:lnTo>
                      <a:pt x="80" y="124"/>
                    </a:lnTo>
                    <a:lnTo>
                      <a:pt x="77" y="122"/>
                    </a:lnTo>
                    <a:lnTo>
                      <a:pt x="75" y="120"/>
                    </a:lnTo>
                    <a:lnTo>
                      <a:pt x="72" y="118"/>
                    </a:lnTo>
                    <a:lnTo>
                      <a:pt x="70" y="112"/>
                    </a:lnTo>
                    <a:lnTo>
                      <a:pt x="68" y="104"/>
                    </a:lnTo>
                    <a:lnTo>
                      <a:pt x="59" y="112"/>
                    </a:lnTo>
                    <a:lnTo>
                      <a:pt x="49" y="118"/>
                    </a:lnTo>
                    <a:lnTo>
                      <a:pt x="38" y="122"/>
                    </a:lnTo>
                    <a:lnTo>
                      <a:pt x="28" y="124"/>
                    </a:lnTo>
                    <a:lnTo>
                      <a:pt x="22" y="124"/>
                    </a:lnTo>
                    <a:lnTo>
                      <a:pt x="16" y="122"/>
                    </a:lnTo>
                    <a:lnTo>
                      <a:pt x="11" y="120"/>
                    </a:lnTo>
                    <a:lnTo>
                      <a:pt x="7" y="116"/>
                    </a:lnTo>
                    <a:lnTo>
                      <a:pt x="3" y="113"/>
                    </a:lnTo>
                    <a:lnTo>
                      <a:pt x="1" y="108"/>
                    </a:lnTo>
                    <a:lnTo>
                      <a:pt x="0" y="104"/>
                    </a:lnTo>
                    <a:lnTo>
                      <a:pt x="0" y="99"/>
                    </a:lnTo>
                    <a:lnTo>
                      <a:pt x="1" y="91"/>
                    </a:lnTo>
                    <a:lnTo>
                      <a:pt x="2" y="86"/>
                    </a:lnTo>
                    <a:lnTo>
                      <a:pt x="6" y="81"/>
                    </a:lnTo>
                    <a:lnTo>
                      <a:pt x="12" y="76"/>
                    </a:lnTo>
                    <a:lnTo>
                      <a:pt x="22" y="72"/>
                    </a:lnTo>
                    <a:lnTo>
                      <a:pt x="33" y="67"/>
                    </a:lnTo>
                    <a:lnTo>
                      <a:pt x="67" y="55"/>
                    </a:lnTo>
                    <a:lnTo>
                      <a:pt x="67" y="37"/>
                    </a:lnTo>
                    <a:lnTo>
                      <a:pt x="67" y="32"/>
                    </a:lnTo>
                    <a:lnTo>
                      <a:pt x="66" y="28"/>
                    </a:lnTo>
                    <a:lnTo>
                      <a:pt x="64" y="24"/>
                    </a:lnTo>
                    <a:lnTo>
                      <a:pt x="62" y="20"/>
                    </a:lnTo>
                    <a:lnTo>
                      <a:pt x="58" y="19"/>
                    </a:lnTo>
                    <a:lnTo>
                      <a:pt x="53" y="16"/>
                    </a:lnTo>
                    <a:lnTo>
                      <a:pt x="47" y="15"/>
                    </a:lnTo>
                    <a:lnTo>
                      <a:pt x="42" y="15"/>
                    </a:lnTo>
                    <a:lnTo>
                      <a:pt x="35" y="16"/>
                    </a:lnTo>
                    <a:lnTo>
                      <a:pt x="28" y="20"/>
                    </a:lnTo>
                    <a:lnTo>
                      <a:pt x="24" y="25"/>
                    </a:lnTo>
                    <a:lnTo>
                      <a:pt x="23" y="33"/>
                    </a:lnTo>
                    <a:lnTo>
                      <a:pt x="22" y="38"/>
                    </a:lnTo>
                    <a:lnTo>
                      <a:pt x="18" y="41"/>
                    </a:lnTo>
                    <a:lnTo>
                      <a:pt x="12" y="43"/>
                    </a:lnTo>
                    <a:lnTo>
                      <a:pt x="7" y="45"/>
                    </a:lnTo>
                    <a:lnTo>
                      <a:pt x="5" y="43"/>
                    </a:lnTo>
                    <a:lnTo>
                      <a:pt x="3" y="42"/>
                    </a:lnTo>
                    <a:lnTo>
                      <a:pt x="3" y="39"/>
                    </a:lnTo>
                    <a:lnTo>
                      <a:pt x="3" y="34"/>
                    </a:lnTo>
                    <a:lnTo>
                      <a:pt x="5" y="29"/>
                    </a:lnTo>
                    <a:lnTo>
                      <a:pt x="7" y="26"/>
                    </a:lnTo>
                    <a:lnTo>
                      <a:pt x="11" y="22"/>
                    </a:lnTo>
                    <a:lnTo>
                      <a:pt x="20" y="16"/>
                    </a:lnTo>
                    <a:lnTo>
                      <a:pt x="33" y="10"/>
                    </a:lnTo>
                    <a:lnTo>
                      <a:pt x="45" y="3"/>
                    </a:lnTo>
                    <a:lnTo>
                      <a:pt x="50" y="2"/>
                    </a:lnTo>
                    <a:lnTo>
                      <a:pt x="57" y="0"/>
                    </a:lnTo>
                    <a:lnTo>
                      <a:pt x="67" y="2"/>
                    </a:lnTo>
                    <a:lnTo>
                      <a:pt x="77" y="6"/>
                    </a:lnTo>
                    <a:lnTo>
                      <a:pt x="81" y="10"/>
                    </a:lnTo>
                    <a:lnTo>
                      <a:pt x="85" y="13"/>
                    </a:lnTo>
                    <a:lnTo>
                      <a:pt x="88" y="17"/>
                    </a:lnTo>
                    <a:lnTo>
                      <a:pt x="89" y="22"/>
                    </a:lnTo>
                    <a:lnTo>
                      <a:pt x="89" y="95"/>
                    </a:lnTo>
                    <a:lnTo>
                      <a:pt x="89" y="102"/>
                    </a:lnTo>
                    <a:lnTo>
                      <a:pt x="92" y="107"/>
                    </a:lnTo>
                    <a:lnTo>
                      <a:pt x="94" y="109"/>
                    </a:lnTo>
                    <a:lnTo>
                      <a:pt x="98" y="109"/>
                    </a:lnTo>
                    <a:lnTo>
                      <a:pt x="103" y="108"/>
                    </a:lnTo>
                    <a:lnTo>
                      <a:pt x="107" y="105"/>
                    </a:lnTo>
                    <a:lnTo>
                      <a:pt x="110" y="109"/>
                    </a:lnTo>
                    <a:close/>
                    <a:moveTo>
                      <a:pt x="67" y="63"/>
                    </a:moveTo>
                    <a:lnTo>
                      <a:pt x="67" y="63"/>
                    </a:lnTo>
                    <a:lnTo>
                      <a:pt x="54" y="67"/>
                    </a:lnTo>
                    <a:lnTo>
                      <a:pt x="38" y="72"/>
                    </a:lnTo>
                    <a:lnTo>
                      <a:pt x="32" y="76"/>
                    </a:lnTo>
                    <a:lnTo>
                      <a:pt x="25" y="81"/>
                    </a:lnTo>
                    <a:lnTo>
                      <a:pt x="22" y="86"/>
                    </a:lnTo>
                    <a:lnTo>
                      <a:pt x="20" y="90"/>
                    </a:lnTo>
                    <a:lnTo>
                      <a:pt x="20" y="92"/>
                    </a:lnTo>
                    <a:lnTo>
                      <a:pt x="22" y="100"/>
                    </a:lnTo>
                    <a:lnTo>
                      <a:pt x="25" y="105"/>
                    </a:lnTo>
                    <a:lnTo>
                      <a:pt x="32" y="111"/>
                    </a:lnTo>
                    <a:lnTo>
                      <a:pt x="35" y="111"/>
                    </a:lnTo>
                    <a:lnTo>
                      <a:pt x="38" y="112"/>
                    </a:lnTo>
                    <a:lnTo>
                      <a:pt x="47" y="111"/>
                    </a:lnTo>
                    <a:lnTo>
                      <a:pt x="54" y="107"/>
                    </a:lnTo>
                    <a:lnTo>
                      <a:pt x="62"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6" name="Freeform 199"/>
              <p:cNvSpPr>
                <a:spLocks/>
              </p:cNvSpPr>
              <p:nvPr userDrawn="1"/>
            </p:nvSpPr>
            <p:spPr bwMode="auto">
              <a:xfrm>
                <a:off x="1013" y="292"/>
                <a:ext cx="68" cy="40"/>
              </a:xfrm>
              <a:custGeom>
                <a:avLst/>
                <a:gdLst>
                  <a:gd name="T0" fmla="*/ 0 w 205"/>
                  <a:gd name="T1" fmla="*/ 0 h 120"/>
                  <a:gd name="T2" fmla="*/ 0 w 205"/>
                  <a:gd name="T3" fmla="*/ 0 h 120"/>
                  <a:gd name="T4" fmla="*/ 0 w 205"/>
                  <a:gd name="T5" fmla="*/ 0 h 120"/>
                  <a:gd name="T6" fmla="*/ 0 w 205"/>
                  <a:gd name="T7" fmla="*/ 0 h 120"/>
                  <a:gd name="T8" fmla="*/ 0 w 205"/>
                  <a:gd name="T9" fmla="*/ 0 h 120"/>
                  <a:gd name="T10" fmla="*/ 0 w 205"/>
                  <a:gd name="T11" fmla="*/ 0 h 120"/>
                  <a:gd name="T12" fmla="*/ 0 w 205"/>
                  <a:gd name="T13" fmla="*/ 0 h 120"/>
                  <a:gd name="T14" fmla="*/ 0 w 205"/>
                  <a:gd name="T15" fmla="*/ 0 h 120"/>
                  <a:gd name="T16" fmla="*/ 0 w 205"/>
                  <a:gd name="T17" fmla="*/ 0 h 120"/>
                  <a:gd name="T18" fmla="*/ 0 w 205"/>
                  <a:gd name="T19" fmla="*/ 0 h 120"/>
                  <a:gd name="T20" fmla="*/ 0 w 205"/>
                  <a:gd name="T21" fmla="*/ 0 h 120"/>
                  <a:gd name="T22" fmla="*/ 0 w 205"/>
                  <a:gd name="T23" fmla="*/ 0 h 120"/>
                  <a:gd name="T24" fmla="*/ 0 w 205"/>
                  <a:gd name="T25" fmla="*/ 0 h 120"/>
                  <a:gd name="T26" fmla="*/ 0 w 205"/>
                  <a:gd name="T27" fmla="*/ 0 h 120"/>
                  <a:gd name="T28" fmla="*/ 0 w 205"/>
                  <a:gd name="T29" fmla="*/ 0 h 120"/>
                  <a:gd name="T30" fmla="*/ 0 w 205"/>
                  <a:gd name="T31" fmla="*/ 0 h 120"/>
                  <a:gd name="T32" fmla="*/ 0 w 205"/>
                  <a:gd name="T33" fmla="*/ 0 h 120"/>
                  <a:gd name="T34" fmla="*/ 0 w 205"/>
                  <a:gd name="T35" fmla="*/ 0 h 120"/>
                  <a:gd name="T36" fmla="*/ 0 w 205"/>
                  <a:gd name="T37" fmla="*/ 0 h 120"/>
                  <a:gd name="T38" fmla="*/ 0 w 205"/>
                  <a:gd name="T39" fmla="*/ 0 h 120"/>
                  <a:gd name="T40" fmla="*/ 0 w 205"/>
                  <a:gd name="T41" fmla="*/ 0 h 120"/>
                  <a:gd name="T42" fmla="*/ 0 w 205"/>
                  <a:gd name="T43" fmla="*/ 0 h 120"/>
                  <a:gd name="T44" fmla="*/ 0 w 205"/>
                  <a:gd name="T45" fmla="*/ 0 h 120"/>
                  <a:gd name="T46" fmla="*/ 0 w 205"/>
                  <a:gd name="T47" fmla="*/ 0 h 120"/>
                  <a:gd name="T48" fmla="*/ 0 w 205"/>
                  <a:gd name="T49" fmla="*/ 0 h 120"/>
                  <a:gd name="T50" fmla="*/ 0 w 205"/>
                  <a:gd name="T51" fmla="*/ 0 h 120"/>
                  <a:gd name="T52" fmla="*/ 0 w 205"/>
                  <a:gd name="T53" fmla="*/ 0 h 120"/>
                  <a:gd name="T54" fmla="*/ 0 w 205"/>
                  <a:gd name="T55" fmla="*/ 0 h 120"/>
                  <a:gd name="T56" fmla="*/ 0 w 205"/>
                  <a:gd name="T57" fmla="*/ 0 h 120"/>
                  <a:gd name="T58" fmla="*/ 0 w 205"/>
                  <a:gd name="T59" fmla="*/ 0 h 120"/>
                  <a:gd name="T60" fmla="*/ 0 w 205"/>
                  <a:gd name="T61" fmla="*/ 0 h 120"/>
                  <a:gd name="T62" fmla="*/ 0 w 205"/>
                  <a:gd name="T63" fmla="*/ 0 h 120"/>
                  <a:gd name="T64" fmla="*/ 0 w 205"/>
                  <a:gd name="T65" fmla="*/ 0 h 120"/>
                  <a:gd name="T66" fmla="*/ 0 w 205"/>
                  <a:gd name="T67" fmla="*/ 0 h 120"/>
                  <a:gd name="T68" fmla="*/ 0 w 205"/>
                  <a:gd name="T69" fmla="*/ 0 h 120"/>
                  <a:gd name="T70" fmla="*/ 0 w 205"/>
                  <a:gd name="T71" fmla="*/ 0 h 120"/>
                  <a:gd name="T72" fmla="*/ 0 w 205"/>
                  <a:gd name="T73" fmla="*/ 0 h 120"/>
                  <a:gd name="T74" fmla="*/ 0 w 205"/>
                  <a:gd name="T75" fmla="*/ 0 h 120"/>
                  <a:gd name="T76" fmla="*/ 0 w 205"/>
                  <a:gd name="T77" fmla="*/ 0 h 120"/>
                  <a:gd name="T78" fmla="*/ 0 w 205"/>
                  <a:gd name="T79" fmla="*/ 0 h 120"/>
                  <a:gd name="T80" fmla="*/ 0 w 205"/>
                  <a:gd name="T81" fmla="*/ 0 h 120"/>
                  <a:gd name="T82" fmla="*/ 0 w 205"/>
                  <a:gd name="T83" fmla="*/ 0 h 120"/>
                  <a:gd name="T84" fmla="*/ 0 w 205"/>
                  <a:gd name="T85" fmla="*/ 0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5" h="120">
                    <a:moveTo>
                      <a:pt x="18" y="34"/>
                    </a:moveTo>
                    <a:lnTo>
                      <a:pt x="18" y="34"/>
                    </a:lnTo>
                    <a:lnTo>
                      <a:pt x="18" y="26"/>
                    </a:lnTo>
                    <a:lnTo>
                      <a:pt x="16" y="22"/>
                    </a:lnTo>
                    <a:lnTo>
                      <a:pt x="12" y="19"/>
                    </a:lnTo>
                    <a:lnTo>
                      <a:pt x="5" y="16"/>
                    </a:lnTo>
                    <a:lnTo>
                      <a:pt x="5" y="11"/>
                    </a:lnTo>
                    <a:lnTo>
                      <a:pt x="32" y="2"/>
                    </a:lnTo>
                    <a:lnTo>
                      <a:pt x="38" y="0"/>
                    </a:lnTo>
                    <a:lnTo>
                      <a:pt x="39" y="2"/>
                    </a:lnTo>
                    <a:lnTo>
                      <a:pt x="39" y="4"/>
                    </a:lnTo>
                    <a:lnTo>
                      <a:pt x="39" y="20"/>
                    </a:lnTo>
                    <a:lnTo>
                      <a:pt x="49" y="13"/>
                    </a:lnTo>
                    <a:lnTo>
                      <a:pt x="61" y="7"/>
                    </a:lnTo>
                    <a:lnTo>
                      <a:pt x="71" y="2"/>
                    </a:lnTo>
                    <a:lnTo>
                      <a:pt x="78" y="0"/>
                    </a:lnTo>
                    <a:lnTo>
                      <a:pt x="84" y="0"/>
                    </a:lnTo>
                    <a:lnTo>
                      <a:pt x="95" y="2"/>
                    </a:lnTo>
                    <a:lnTo>
                      <a:pt x="102" y="6"/>
                    </a:lnTo>
                    <a:lnTo>
                      <a:pt x="105" y="8"/>
                    </a:lnTo>
                    <a:lnTo>
                      <a:pt x="109" y="12"/>
                    </a:lnTo>
                    <a:lnTo>
                      <a:pt x="110" y="16"/>
                    </a:lnTo>
                    <a:lnTo>
                      <a:pt x="113" y="21"/>
                    </a:lnTo>
                    <a:lnTo>
                      <a:pt x="123" y="13"/>
                    </a:lnTo>
                    <a:lnTo>
                      <a:pt x="134" y="7"/>
                    </a:lnTo>
                    <a:lnTo>
                      <a:pt x="144" y="3"/>
                    </a:lnTo>
                    <a:lnTo>
                      <a:pt x="150" y="2"/>
                    </a:lnTo>
                    <a:lnTo>
                      <a:pt x="157" y="0"/>
                    </a:lnTo>
                    <a:lnTo>
                      <a:pt x="165" y="2"/>
                    </a:lnTo>
                    <a:lnTo>
                      <a:pt x="171" y="4"/>
                    </a:lnTo>
                    <a:lnTo>
                      <a:pt x="178" y="7"/>
                    </a:lnTo>
                    <a:lnTo>
                      <a:pt x="181" y="12"/>
                    </a:lnTo>
                    <a:lnTo>
                      <a:pt x="184" y="17"/>
                    </a:lnTo>
                    <a:lnTo>
                      <a:pt x="187" y="24"/>
                    </a:lnTo>
                    <a:lnTo>
                      <a:pt x="188" y="30"/>
                    </a:lnTo>
                    <a:lnTo>
                      <a:pt x="188" y="38"/>
                    </a:lnTo>
                    <a:lnTo>
                      <a:pt x="188" y="104"/>
                    </a:lnTo>
                    <a:lnTo>
                      <a:pt x="189" y="109"/>
                    </a:lnTo>
                    <a:lnTo>
                      <a:pt x="192" y="112"/>
                    </a:lnTo>
                    <a:lnTo>
                      <a:pt x="196" y="113"/>
                    </a:lnTo>
                    <a:lnTo>
                      <a:pt x="201" y="113"/>
                    </a:lnTo>
                    <a:lnTo>
                      <a:pt x="205" y="113"/>
                    </a:lnTo>
                    <a:lnTo>
                      <a:pt x="205" y="120"/>
                    </a:lnTo>
                    <a:lnTo>
                      <a:pt x="179" y="120"/>
                    </a:lnTo>
                    <a:lnTo>
                      <a:pt x="150" y="120"/>
                    </a:lnTo>
                    <a:lnTo>
                      <a:pt x="150" y="113"/>
                    </a:lnTo>
                    <a:lnTo>
                      <a:pt x="156" y="113"/>
                    </a:lnTo>
                    <a:lnTo>
                      <a:pt x="159" y="113"/>
                    </a:lnTo>
                    <a:lnTo>
                      <a:pt x="163" y="112"/>
                    </a:lnTo>
                    <a:lnTo>
                      <a:pt x="166" y="109"/>
                    </a:lnTo>
                    <a:lnTo>
                      <a:pt x="167" y="104"/>
                    </a:lnTo>
                    <a:lnTo>
                      <a:pt x="167" y="47"/>
                    </a:lnTo>
                    <a:lnTo>
                      <a:pt x="167" y="35"/>
                    </a:lnTo>
                    <a:lnTo>
                      <a:pt x="166" y="29"/>
                    </a:lnTo>
                    <a:lnTo>
                      <a:pt x="163" y="25"/>
                    </a:lnTo>
                    <a:lnTo>
                      <a:pt x="161" y="21"/>
                    </a:lnTo>
                    <a:lnTo>
                      <a:pt x="157" y="17"/>
                    </a:lnTo>
                    <a:lnTo>
                      <a:pt x="152" y="16"/>
                    </a:lnTo>
                    <a:lnTo>
                      <a:pt x="145" y="15"/>
                    </a:lnTo>
                    <a:lnTo>
                      <a:pt x="136" y="16"/>
                    </a:lnTo>
                    <a:lnTo>
                      <a:pt x="128" y="20"/>
                    </a:lnTo>
                    <a:lnTo>
                      <a:pt x="119" y="24"/>
                    </a:lnTo>
                    <a:lnTo>
                      <a:pt x="114" y="28"/>
                    </a:lnTo>
                    <a:lnTo>
                      <a:pt x="114" y="104"/>
                    </a:lnTo>
                    <a:lnTo>
                      <a:pt x="115" y="109"/>
                    </a:lnTo>
                    <a:lnTo>
                      <a:pt x="118" y="112"/>
                    </a:lnTo>
                    <a:lnTo>
                      <a:pt x="122" y="113"/>
                    </a:lnTo>
                    <a:lnTo>
                      <a:pt x="127" y="113"/>
                    </a:lnTo>
                    <a:lnTo>
                      <a:pt x="132" y="113"/>
                    </a:lnTo>
                    <a:lnTo>
                      <a:pt x="132" y="120"/>
                    </a:lnTo>
                    <a:lnTo>
                      <a:pt x="104" y="120"/>
                    </a:lnTo>
                    <a:lnTo>
                      <a:pt x="75" y="120"/>
                    </a:lnTo>
                    <a:lnTo>
                      <a:pt x="75" y="113"/>
                    </a:lnTo>
                    <a:lnTo>
                      <a:pt x="80" y="113"/>
                    </a:lnTo>
                    <a:lnTo>
                      <a:pt x="86" y="113"/>
                    </a:lnTo>
                    <a:lnTo>
                      <a:pt x="89" y="112"/>
                    </a:lnTo>
                    <a:lnTo>
                      <a:pt x="92" y="109"/>
                    </a:lnTo>
                    <a:lnTo>
                      <a:pt x="93" y="104"/>
                    </a:lnTo>
                    <a:lnTo>
                      <a:pt x="93" y="47"/>
                    </a:lnTo>
                    <a:lnTo>
                      <a:pt x="92" y="35"/>
                    </a:lnTo>
                    <a:lnTo>
                      <a:pt x="91" y="29"/>
                    </a:lnTo>
                    <a:lnTo>
                      <a:pt x="89" y="25"/>
                    </a:lnTo>
                    <a:lnTo>
                      <a:pt x="86" y="21"/>
                    </a:lnTo>
                    <a:lnTo>
                      <a:pt x="82" y="17"/>
                    </a:lnTo>
                    <a:lnTo>
                      <a:pt x="76" y="16"/>
                    </a:lnTo>
                    <a:lnTo>
                      <a:pt x="70" y="15"/>
                    </a:lnTo>
                    <a:lnTo>
                      <a:pt x="62" y="16"/>
                    </a:lnTo>
                    <a:lnTo>
                      <a:pt x="53" y="20"/>
                    </a:lnTo>
                    <a:lnTo>
                      <a:pt x="45" y="24"/>
                    </a:lnTo>
                    <a:lnTo>
                      <a:pt x="39" y="28"/>
                    </a:lnTo>
                    <a:lnTo>
                      <a:pt x="39" y="104"/>
                    </a:lnTo>
                    <a:lnTo>
                      <a:pt x="40" y="109"/>
                    </a:lnTo>
                    <a:lnTo>
                      <a:pt x="43" y="112"/>
                    </a:lnTo>
                    <a:lnTo>
                      <a:pt x="48" y="113"/>
                    </a:lnTo>
                    <a:lnTo>
                      <a:pt x="52" y="113"/>
                    </a:lnTo>
                    <a:lnTo>
                      <a:pt x="57" y="113"/>
                    </a:lnTo>
                    <a:lnTo>
                      <a:pt x="57" y="120"/>
                    </a:lnTo>
                    <a:lnTo>
                      <a:pt x="30" y="120"/>
                    </a:lnTo>
                    <a:lnTo>
                      <a:pt x="0" y="120"/>
                    </a:lnTo>
                    <a:lnTo>
                      <a:pt x="0" y="113"/>
                    </a:lnTo>
                    <a:lnTo>
                      <a:pt x="6" y="113"/>
                    </a:lnTo>
                    <a:lnTo>
                      <a:pt x="12" y="113"/>
                    </a:lnTo>
                    <a:lnTo>
                      <a:pt x="16" y="112"/>
                    </a:lnTo>
                    <a:lnTo>
                      <a:pt x="18" y="109"/>
                    </a:lnTo>
                    <a:lnTo>
                      <a:pt x="18" y="104"/>
                    </a:lnTo>
                    <a:lnTo>
                      <a:pt x="1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7" name="Freeform 200"/>
              <p:cNvSpPr>
                <a:spLocks noEditPoints="1"/>
              </p:cNvSpPr>
              <p:nvPr userDrawn="1"/>
            </p:nvSpPr>
            <p:spPr bwMode="auto">
              <a:xfrm>
                <a:off x="1087" y="270"/>
                <a:ext cx="19" cy="62"/>
              </a:xfrm>
              <a:custGeom>
                <a:avLst/>
                <a:gdLst>
                  <a:gd name="T0" fmla="*/ 0 w 56"/>
                  <a:gd name="T1" fmla="*/ 0 h 186"/>
                  <a:gd name="T2" fmla="*/ 0 w 56"/>
                  <a:gd name="T3" fmla="*/ 0 h 186"/>
                  <a:gd name="T4" fmla="*/ 0 w 56"/>
                  <a:gd name="T5" fmla="*/ 0 h 186"/>
                  <a:gd name="T6" fmla="*/ 0 w 56"/>
                  <a:gd name="T7" fmla="*/ 0 h 186"/>
                  <a:gd name="T8" fmla="*/ 0 w 56"/>
                  <a:gd name="T9" fmla="*/ 0 h 186"/>
                  <a:gd name="T10" fmla="*/ 0 w 56"/>
                  <a:gd name="T11" fmla="*/ 0 h 186"/>
                  <a:gd name="T12" fmla="*/ 0 w 56"/>
                  <a:gd name="T13" fmla="*/ 0 h 186"/>
                  <a:gd name="T14" fmla="*/ 0 w 56"/>
                  <a:gd name="T15" fmla="*/ 0 h 186"/>
                  <a:gd name="T16" fmla="*/ 0 w 56"/>
                  <a:gd name="T17" fmla="*/ 0 h 186"/>
                  <a:gd name="T18" fmla="*/ 0 w 56"/>
                  <a:gd name="T19" fmla="*/ 0 h 186"/>
                  <a:gd name="T20" fmla="*/ 0 w 56"/>
                  <a:gd name="T21" fmla="*/ 0 h 186"/>
                  <a:gd name="T22" fmla="*/ 0 w 56"/>
                  <a:gd name="T23" fmla="*/ 0 h 186"/>
                  <a:gd name="T24" fmla="*/ 0 w 56"/>
                  <a:gd name="T25" fmla="*/ 0 h 186"/>
                  <a:gd name="T26" fmla="*/ 0 w 56"/>
                  <a:gd name="T27" fmla="*/ 0 h 186"/>
                  <a:gd name="T28" fmla="*/ 0 w 56"/>
                  <a:gd name="T29" fmla="*/ 0 h 186"/>
                  <a:gd name="T30" fmla="*/ 0 w 56"/>
                  <a:gd name="T31" fmla="*/ 0 h 186"/>
                  <a:gd name="T32" fmla="*/ 0 w 56"/>
                  <a:gd name="T33" fmla="*/ 0 h 186"/>
                  <a:gd name="T34" fmla="*/ 0 w 56"/>
                  <a:gd name="T35" fmla="*/ 0 h 186"/>
                  <a:gd name="T36" fmla="*/ 0 w 56"/>
                  <a:gd name="T37" fmla="*/ 0 h 186"/>
                  <a:gd name="T38" fmla="*/ 0 w 56"/>
                  <a:gd name="T39" fmla="*/ 0 h 186"/>
                  <a:gd name="T40" fmla="*/ 0 w 56"/>
                  <a:gd name="T41" fmla="*/ 0 h 186"/>
                  <a:gd name="T42" fmla="*/ 0 w 56"/>
                  <a:gd name="T43" fmla="*/ 0 h 186"/>
                  <a:gd name="T44" fmla="*/ 0 w 56"/>
                  <a:gd name="T45" fmla="*/ 0 h 186"/>
                  <a:gd name="T46" fmla="*/ 0 w 56"/>
                  <a:gd name="T47" fmla="*/ 0 h 186"/>
                  <a:gd name="T48" fmla="*/ 0 w 56"/>
                  <a:gd name="T49" fmla="*/ 0 h 186"/>
                  <a:gd name="T50" fmla="*/ 0 w 56"/>
                  <a:gd name="T51" fmla="*/ 0 h 186"/>
                  <a:gd name="T52" fmla="*/ 0 w 56"/>
                  <a:gd name="T53" fmla="*/ 0 h 186"/>
                  <a:gd name="T54" fmla="*/ 0 w 56"/>
                  <a:gd name="T55" fmla="*/ 0 h 186"/>
                  <a:gd name="T56" fmla="*/ 0 w 56"/>
                  <a:gd name="T57" fmla="*/ 0 h 186"/>
                  <a:gd name="T58" fmla="*/ 0 w 56"/>
                  <a:gd name="T59" fmla="*/ 0 h 186"/>
                  <a:gd name="T60" fmla="*/ 0 w 56"/>
                  <a:gd name="T61" fmla="*/ 0 h 186"/>
                  <a:gd name="T62" fmla="*/ 0 w 56"/>
                  <a:gd name="T63" fmla="*/ 0 h 186"/>
                  <a:gd name="T64" fmla="*/ 0 w 56"/>
                  <a:gd name="T65" fmla="*/ 0 h 186"/>
                  <a:gd name="T66" fmla="*/ 0 w 56"/>
                  <a:gd name="T67" fmla="*/ 0 h 186"/>
                  <a:gd name="T68" fmla="*/ 0 w 56"/>
                  <a:gd name="T69" fmla="*/ 0 h 186"/>
                  <a:gd name="T70" fmla="*/ 0 w 56"/>
                  <a:gd name="T71" fmla="*/ 0 h 186"/>
                  <a:gd name="T72" fmla="*/ 0 w 56"/>
                  <a:gd name="T73" fmla="*/ 0 h 186"/>
                  <a:gd name="T74" fmla="*/ 0 w 56"/>
                  <a:gd name="T75" fmla="*/ 0 h 186"/>
                  <a:gd name="T76" fmla="*/ 0 w 56"/>
                  <a:gd name="T77" fmla="*/ 0 h 186"/>
                  <a:gd name="T78" fmla="*/ 0 w 56"/>
                  <a:gd name="T79" fmla="*/ 0 h 186"/>
                  <a:gd name="T80" fmla="*/ 0 w 56"/>
                  <a:gd name="T81" fmla="*/ 0 h 186"/>
                  <a:gd name="T82" fmla="*/ 0 w 56"/>
                  <a:gd name="T83" fmla="*/ 0 h 186"/>
                  <a:gd name="T84" fmla="*/ 0 w 56"/>
                  <a:gd name="T85" fmla="*/ 0 h 186"/>
                  <a:gd name="T86" fmla="*/ 0 w 56"/>
                  <a:gd name="T87" fmla="*/ 0 h 186"/>
                  <a:gd name="T88" fmla="*/ 0 w 56"/>
                  <a:gd name="T89" fmla="*/ 0 h 186"/>
                  <a:gd name="T90" fmla="*/ 0 w 56"/>
                  <a:gd name="T91" fmla="*/ 0 h 186"/>
                  <a:gd name="T92" fmla="*/ 0 w 56"/>
                  <a:gd name="T93" fmla="*/ 0 h 186"/>
                  <a:gd name="T94" fmla="*/ 0 w 56"/>
                  <a:gd name="T95" fmla="*/ 0 h 186"/>
                  <a:gd name="T96" fmla="*/ 0 w 56"/>
                  <a:gd name="T97" fmla="*/ 0 h 186"/>
                  <a:gd name="T98" fmla="*/ 0 w 56"/>
                  <a:gd name="T99" fmla="*/ 0 h 186"/>
                  <a:gd name="T100" fmla="*/ 0 w 56"/>
                  <a:gd name="T101" fmla="*/ 0 h 186"/>
                  <a:gd name="T102" fmla="*/ 0 w 56"/>
                  <a:gd name="T103" fmla="*/ 0 h 186"/>
                  <a:gd name="T104" fmla="*/ 0 w 56"/>
                  <a:gd name="T105" fmla="*/ 0 h 186"/>
                  <a:gd name="T106" fmla="*/ 0 w 56"/>
                  <a:gd name="T107" fmla="*/ 0 h 186"/>
                  <a:gd name="T108" fmla="*/ 0 w 56"/>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86">
                    <a:moveTo>
                      <a:pt x="0" y="179"/>
                    </a:moveTo>
                    <a:lnTo>
                      <a:pt x="5" y="179"/>
                    </a:lnTo>
                    <a:lnTo>
                      <a:pt x="10" y="179"/>
                    </a:lnTo>
                    <a:lnTo>
                      <a:pt x="14" y="178"/>
                    </a:lnTo>
                    <a:lnTo>
                      <a:pt x="17" y="175"/>
                    </a:lnTo>
                    <a:lnTo>
                      <a:pt x="17" y="170"/>
                    </a:lnTo>
                    <a:lnTo>
                      <a:pt x="17" y="100"/>
                    </a:lnTo>
                    <a:lnTo>
                      <a:pt x="17" y="92"/>
                    </a:lnTo>
                    <a:lnTo>
                      <a:pt x="14" y="88"/>
                    </a:lnTo>
                    <a:lnTo>
                      <a:pt x="10" y="85"/>
                    </a:lnTo>
                    <a:lnTo>
                      <a:pt x="4" y="82"/>
                    </a:lnTo>
                    <a:lnTo>
                      <a:pt x="4" y="77"/>
                    </a:lnTo>
                    <a:lnTo>
                      <a:pt x="31" y="68"/>
                    </a:lnTo>
                    <a:lnTo>
                      <a:pt x="36" y="66"/>
                    </a:lnTo>
                    <a:lnTo>
                      <a:pt x="38" y="68"/>
                    </a:lnTo>
                    <a:lnTo>
                      <a:pt x="38" y="70"/>
                    </a:lnTo>
                    <a:lnTo>
                      <a:pt x="38" y="170"/>
                    </a:lnTo>
                    <a:lnTo>
                      <a:pt x="39" y="175"/>
                    </a:lnTo>
                    <a:lnTo>
                      <a:pt x="41" y="178"/>
                    </a:lnTo>
                    <a:lnTo>
                      <a:pt x="47" y="179"/>
                    </a:lnTo>
                    <a:lnTo>
                      <a:pt x="52" y="179"/>
                    </a:lnTo>
                    <a:lnTo>
                      <a:pt x="56" y="179"/>
                    </a:lnTo>
                    <a:lnTo>
                      <a:pt x="56" y="186"/>
                    </a:lnTo>
                    <a:lnTo>
                      <a:pt x="28" y="186"/>
                    </a:lnTo>
                    <a:lnTo>
                      <a:pt x="0" y="186"/>
                    </a:lnTo>
                    <a:lnTo>
                      <a:pt x="0" y="179"/>
                    </a:lnTo>
                    <a:close/>
                    <a:moveTo>
                      <a:pt x="27" y="26"/>
                    </a:moveTo>
                    <a:lnTo>
                      <a:pt x="27" y="26"/>
                    </a:lnTo>
                    <a:lnTo>
                      <a:pt x="23" y="25"/>
                    </a:lnTo>
                    <a:lnTo>
                      <a:pt x="19" y="22"/>
                    </a:lnTo>
                    <a:lnTo>
                      <a:pt x="16" y="19"/>
                    </a:lnTo>
                    <a:lnTo>
                      <a:pt x="16" y="13"/>
                    </a:lnTo>
                    <a:lnTo>
                      <a:pt x="16" y="8"/>
                    </a:lnTo>
                    <a:lnTo>
                      <a:pt x="19" y="4"/>
                    </a:lnTo>
                    <a:lnTo>
                      <a:pt x="23" y="2"/>
                    </a:lnTo>
                    <a:lnTo>
                      <a:pt x="27" y="0"/>
                    </a:lnTo>
                    <a:lnTo>
                      <a:pt x="32" y="2"/>
                    </a:lnTo>
                    <a:lnTo>
                      <a:pt x="36" y="4"/>
                    </a:lnTo>
                    <a:lnTo>
                      <a:pt x="40" y="8"/>
                    </a:lnTo>
                    <a:lnTo>
                      <a:pt x="40" y="13"/>
                    </a:lnTo>
                    <a:lnTo>
                      <a:pt x="40"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8" name="Freeform 201"/>
              <p:cNvSpPr>
                <a:spLocks/>
              </p:cNvSpPr>
              <p:nvPr userDrawn="1"/>
            </p:nvSpPr>
            <p:spPr bwMode="auto">
              <a:xfrm>
                <a:off x="1087" y="292"/>
                <a:ext cx="19" cy="40"/>
              </a:xfrm>
              <a:custGeom>
                <a:avLst/>
                <a:gdLst>
                  <a:gd name="T0" fmla="*/ 0 w 56"/>
                  <a:gd name="T1" fmla="*/ 0 h 120"/>
                  <a:gd name="T2" fmla="*/ 0 w 56"/>
                  <a:gd name="T3" fmla="*/ 0 h 120"/>
                  <a:gd name="T4" fmla="*/ 0 w 56"/>
                  <a:gd name="T5" fmla="*/ 0 h 120"/>
                  <a:gd name="T6" fmla="*/ 0 w 56"/>
                  <a:gd name="T7" fmla="*/ 0 h 120"/>
                  <a:gd name="T8" fmla="*/ 0 w 56"/>
                  <a:gd name="T9" fmla="*/ 0 h 120"/>
                  <a:gd name="T10" fmla="*/ 0 w 56"/>
                  <a:gd name="T11" fmla="*/ 0 h 120"/>
                  <a:gd name="T12" fmla="*/ 0 w 56"/>
                  <a:gd name="T13" fmla="*/ 0 h 120"/>
                  <a:gd name="T14" fmla="*/ 0 w 56"/>
                  <a:gd name="T15" fmla="*/ 0 h 120"/>
                  <a:gd name="T16" fmla="*/ 0 w 56"/>
                  <a:gd name="T17" fmla="*/ 0 h 120"/>
                  <a:gd name="T18" fmla="*/ 0 w 56"/>
                  <a:gd name="T19" fmla="*/ 0 h 120"/>
                  <a:gd name="T20" fmla="*/ 0 w 56"/>
                  <a:gd name="T21" fmla="*/ 0 h 120"/>
                  <a:gd name="T22" fmla="*/ 0 w 56"/>
                  <a:gd name="T23" fmla="*/ 0 h 120"/>
                  <a:gd name="T24" fmla="*/ 0 w 56"/>
                  <a:gd name="T25" fmla="*/ 0 h 120"/>
                  <a:gd name="T26" fmla="*/ 0 w 56"/>
                  <a:gd name="T27" fmla="*/ 0 h 120"/>
                  <a:gd name="T28" fmla="*/ 0 w 56"/>
                  <a:gd name="T29" fmla="*/ 0 h 120"/>
                  <a:gd name="T30" fmla="*/ 0 w 56"/>
                  <a:gd name="T31" fmla="*/ 0 h 120"/>
                  <a:gd name="T32" fmla="*/ 0 w 56"/>
                  <a:gd name="T33" fmla="*/ 0 h 120"/>
                  <a:gd name="T34" fmla="*/ 0 w 56"/>
                  <a:gd name="T35" fmla="*/ 0 h 120"/>
                  <a:gd name="T36" fmla="*/ 0 w 56"/>
                  <a:gd name="T37" fmla="*/ 0 h 120"/>
                  <a:gd name="T38" fmla="*/ 0 w 56"/>
                  <a:gd name="T39" fmla="*/ 0 h 120"/>
                  <a:gd name="T40" fmla="*/ 0 w 56"/>
                  <a:gd name="T41" fmla="*/ 0 h 120"/>
                  <a:gd name="T42" fmla="*/ 0 w 56"/>
                  <a:gd name="T43" fmla="*/ 0 h 120"/>
                  <a:gd name="T44" fmla="*/ 0 w 56"/>
                  <a:gd name="T45" fmla="*/ 0 h 120"/>
                  <a:gd name="T46" fmla="*/ 0 w 56"/>
                  <a:gd name="T47" fmla="*/ 0 h 120"/>
                  <a:gd name="T48" fmla="*/ 0 w 56"/>
                  <a:gd name="T49" fmla="*/ 0 h 120"/>
                  <a:gd name="T50" fmla="*/ 0 w 56"/>
                  <a:gd name="T51" fmla="*/ 0 h 120"/>
                  <a:gd name="T52" fmla="*/ 0 w 56"/>
                  <a:gd name="T53" fmla="*/ 0 h 120"/>
                  <a:gd name="T54" fmla="*/ 0 w 56"/>
                  <a:gd name="T55" fmla="*/ 0 h 120"/>
                  <a:gd name="T56" fmla="*/ 0 w 56"/>
                  <a:gd name="T57" fmla="*/ 0 h 120"/>
                  <a:gd name="T58" fmla="*/ 0 w 56"/>
                  <a:gd name="T59" fmla="*/ 0 h 120"/>
                  <a:gd name="T60" fmla="*/ 0 w 56"/>
                  <a:gd name="T61" fmla="*/ 0 h 120"/>
                  <a:gd name="T62" fmla="*/ 0 w 56"/>
                  <a:gd name="T63" fmla="*/ 0 h 120"/>
                  <a:gd name="T64" fmla="*/ 0 w 56"/>
                  <a:gd name="T65" fmla="*/ 0 h 120"/>
                  <a:gd name="T66" fmla="*/ 0 w 56"/>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120">
                    <a:moveTo>
                      <a:pt x="0" y="113"/>
                    </a:moveTo>
                    <a:lnTo>
                      <a:pt x="5" y="113"/>
                    </a:lnTo>
                    <a:lnTo>
                      <a:pt x="10" y="113"/>
                    </a:lnTo>
                    <a:lnTo>
                      <a:pt x="14" y="112"/>
                    </a:lnTo>
                    <a:lnTo>
                      <a:pt x="17" y="109"/>
                    </a:lnTo>
                    <a:lnTo>
                      <a:pt x="17" y="104"/>
                    </a:lnTo>
                    <a:lnTo>
                      <a:pt x="17" y="34"/>
                    </a:lnTo>
                    <a:lnTo>
                      <a:pt x="17" y="26"/>
                    </a:lnTo>
                    <a:lnTo>
                      <a:pt x="14" y="22"/>
                    </a:lnTo>
                    <a:lnTo>
                      <a:pt x="10" y="19"/>
                    </a:lnTo>
                    <a:lnTo>
                      <a:pt x="4" y="16"/>
                    </a:lnTo>
                    <a:lnTo>
                      <a:pt x="4" y="11"/>
                    </a:lnTo>
                    <a:lnTo>
                      <a:pt x="31" y="2"/>
                    </a:lnTo>
                    <a:lnTo>
                      <a:pt x="36" y="0"/>
                    </a:lnTo>
                    <a:lnTo>
                      <a:pt x="38" y="2"/>
                    </a:lnTo>
                    <a:lnTo>
                      <a:pt x="38" y="4"/>
                    </a:lnTo>
                    <a:lnTo>
                      <a:pt x="38" y="104"/>
                    </a:lnTo>
                    <a:lnTo>
                      <a:pt x="39" y="109"/>
                    </a:lnTo>
                    <a:lnTo>
                      <a:pt x="41" y="112"/>
                    </a:lnTo>
                    <a:lnTo>
                      <a:pt x="47" y="113"/>
                    </a:lnTo>
                    <a:lnTo>
                      <a:pt x="52" y="113"/>
                    </a:lnTo>
                    <a:lnTo>
                      <a:pt x="56" y="113"/>
                    </a:lnTo>
                    <a:lnTo>
                      <a:pt x="56"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9" name="Freeform 202"/>
              <p:cNvSpPr>
                <a:spLocks/>
              </p:cNvSpPr>
              <p:nvPr userDrawn="1"/>
            </p:nvSpPr>
            <p:spPr bwMode="auto">
              <a:xfrm>
                <a:off x="1092" y="270"/>
                <a:ext cx="8"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w 24"/>
                  <a:gd name="T11" fmla="*/ 0 h 26"/>
                  <a:gd name="T12" fmla="*/ 0 w 24"/>
                  <a:gd name="T13" fmla="*/ 0 h 26"/>
                  <a:gd name="T14" fmla="*/ 0 w 24"/>
                  <a:gd name="T15" fmla="*/ 0 h 26"/>
                  <a:gd name="T16" fmla="*/ 0 w 24"/>
                  <a:gd name="T17" fmla="*/ 0 h 26"/>
                  <a:gd name="T18" fmla="*/ 0 w 24"/>
                  <a:gd name="T19" fmla="*/ 0 h 26"/>
                  <a:gd name="T20" fmla="*/ 0 w 24"/>
                  <a:gd name="T21" fmla="*/ 0 h 26"/>
                  <a:gd name="T22" fmla="*/ 0 w 24"/>
                  <a:gd name="T23" fmla="*/ 0 h 26"/>
                  <a:gd name="T24" fmla="*/ 0 w 24"/>
                  <a:gd name="T25" fmla="*/ 0 h 26"/>
                  <a:gd name="T26" fmla="*/ 0 w 24"/>
                  <a:gd name="T27" fmla="*/ 0 h 26"/>
                  <a:gd name="T28" fmla="*/ 0 w 24"/>
                  <a:gd name="T29" fmla="*/ 0 h 26"/>
                  <a:gd name="T30" fmla="*/ 0 w 24"/>
                  <a:gd name="T31" fmla="*/ 0 h 26"/>
                  <a:gd name="T32" fmla="*/ 0 w 24"/>
                  <a:gd name="T33" fmla="*/ 0 h 26"/>
                  <a:gd name="T34" fmla="*/ 0 w 24"/>
                  <a:gd name="T35" fmla="*/ 0 h 26"/>
                  <a:gd name="T36" fmla="*/ 0 w 24"/>
                  <a:gd name="T37" fmla="*/ 0 h 26"/>
                  <a:gd name="T38" fmla="*/ 0 w 24"/>
                  <a:gd name="T39" fmla="*/ 0 h 26"/>
                  <a:gd name="T40" fmla="*/ 0 w 24"/>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26">
                    <a:moveTo>
                      <a:pt x="11" y="26"/>
                    </a:moveTo>
                    <a:lnTo>
                      <a:pt x="11" y="26"/>
                    </a:lnTo>
                    <a:lnTo>
                      <a:pt x="7" y="25"/>
                    </a:lnTo>
                    <a:lnTo>
                      <a:pt x="3" y="22"/>
                    </a:lnTo>
                    <a:lnTo>
                      <a:pt x="0" y="19"/>
                    </a:lnTo>
                    <a:lnTo>
                      <a:pt x="0" y="13"/>
                    </a:lnTo>
                    <a:lnTo>
                      <a:pt x="0" y="8"/>
                    </a:lnTo>
                    <a:lnTo>
                      <a:pt x="3" y="4"/>
                    </a:lnTo>
                    <a:lnTo>
                      <a:pt x="7" y="2"/>
                    </a:lnTo>
                    <a:lnTo>
                      <a:pt x="11" y="0"/>
                    </a:lnTo>
                    <a:lnTo>
                      <a:pt x="16" y="2"/>
                    </a:lnTo>
                    <a:lnTo>
                      <a:pt x="20" y="4"/>
                    </a:lnTo>
                    <a:lnTo>
                      <a:pt x="24" y="8"/>
                    </a:lnTo>
                    <a:lnTo>
                      <a:pt x="24" y="13"/>
                    </a:lnTo>
                    <a:lnTo>
                      <a:pt x="24" y="19"/>
                    </a:lnTo>
                    <a:lnTo>
                      <a:pt x="20" y="22"/>
                    </a:lnTo>
                    <a:lnTo>
                      <a:pt x="16" y="25"/>
                    </a:lnTo>
                    <a:lnTo>
                      <a:pt x="11"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0" name="Freeform 203"/>
              <p:cNvSpPr>
                <a:spLocks/>
              </p:cNvSpPr>
              <p:nvPr userDrawn="1"/>
            </p:nvSpPr>
            <p:spPr bwMode="auto">
              <a:xfrm>
                <a:off x="1112"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8" y="35"/>
                    </a:moveTo>
                    <a:lnTo>
                      <a:pt x="18" y="35"/>
                    </a:lnTo>
                    <a:lnTo>
                      <a:pt x="17" y="29"/>
                    </a:lnTo>
                    <a:lnTo>
                      <a:pt x="14" y="25"/>
                    </a:lnTo>
                    <a:lnTo>
                      <a:pt x="10" y="21"/>
                    </a:lnTo>
                    <a:lnTo>
                      <a:pt x="2" y="19"/>
                    </a:lnTo>
                    <a:lnTo>
                      <a:pt x="2" y="13"/>
                    </a:lnTo>
                    <a:lnTo>
                      <a:pt x="19" y="8"/>
                    </a:lnTo>
                    <a:lnTo>
                      <a:pt x="36" y="0"/>
                    </a:lnTo>
                    <a:lnTo>
                      <a:pt x="37" y="2"/>
                    </a:lnTo>
                    <a:lnTo>
                      <a:pt x="39" y="3"/>
                    </a:lnTo>
                    <a:lnTo>
                      <a:pt x="39" y="20"/>
                    </a:lnTo>
                    <a:lnTo>
                      <a:pt x="49" y="12"/>
                    </a:lnTo>
                    <a:lnTo>
                      <a:pt x="59" y="7"/>
                    </a:lnTo>
                    <a:lnTo>
                      <a:pt x="71" y="2"/>
                    </a:lnTo>
                    <a:lnTo>
                      <a:pt x="78" y="0"/>
                    </a:lnTo>
                    <a:lnTo>
                      <a:pt x="84" y="0"/>
                    </a:lnTo>
                    <a:lnTo>
                      <a:pt x="91" y="2"/>
                    </a:lnTo>
                    <a:lnTo>
                      <a:pt x="97" y="3"/>
                    </a:lnTo>
                    <a:lnTo>
                      <a:pt x="102" y="7"/>
                    </a:lnTo>
                    <a:lnTo>
                      <a:pt x="107" y="11"/>
                    </a:lnTo>
                    <a:lnTo>
                      <a:pt x="110" y="17"/>
                    </a:lnTo>
                    <a:lnTo>
                      <a:pt x="113" y="22"/>
                    </a:lnTo>
                    <a:lnTo>
                      <a:pt x="113" y="30"/>
                    </a:lnTo>
                    <a:lnTo>
                      <a:pt x="114" y="37"/>
                    </a:lnTo>
                    <a:lnTo>
                      <a:pt x="114" y="104"/>
                    </a:lnTo>
                    <a:lnTo>
                      <a:pt x="115" y="109"/>
                    </a:lnTo>
                    <a:lnTo>
                      <a:pt x="118" y="112"/>
                    </a:lnTo>
                    <a:lnTo>
                      <a:pt x="122" y="113"/>
                    </a:lnTo>
                    <a:lnTo>
                      <a:pt x="127" y="113"/>
                    </a:lnTo>
                    <a:lnTo>
                      <a:pt x="131" y="113"/>
                    </a:lnTo>
                    <a:lnTo>
                      <a:pt x="131" y="120"/>
                    </a:lnTo>
                    <a:lnTo>
                      <a:pt x="104" y="120"/>
                    </a:lnTo>
                    <a:lnTo>
                      <a:pt x="75" y="120"/>
                    </a:lnTo>
                    <a:lnTo>
                      <a:pt x="75" y="113"/>
                    </a:lnTo>
                    <a:lnTo>
                      <a:pt x="80" y="113"/>
                    </a:lnTo>
                    <a:lnTo>
                      <a:pt x="85" y="113"/>
                    </a:lnTo>
                    <a:lnTo>
                      <a:pt x="89" y="112"/>
                    </a:lnTo>
                    <a:lnTo>
                      <a:pt x="92" y="109"/>
                    </a:lnTo>
                    <a:lnTo>
                      <a:pt x="93" y="104"/>
                    </a:lnTo>
                    <a:lnTo>
                      <a:pt x="93" y="37"/>
                    </a:lnTo>
                    <a:lnTo>
                      <a:pt x="92" y="32"/>
                    </a:lnTo>
                    <a:lnTo>
                      <a:pt x="91" y="28"/>
                    </a:lnTo>
                    <a:lnTo>
                      <a:pt x="89" y="24"/>
                    </a:lnTo>
                    <a:lnTo>
                      <a:pt x="87" y="20"/>
                    </a:lnTo>
                    <a:lnTo>
                      <a:pt x="83" y="17"/>
                    </a:lnTo>
                    <a:lnTo>
                      <a:pt x="79" y="16"/>
                    </a:lnTo>
                    <a:lnTo>
                      <a:pt x="69" y="15"/>
                    </a:lnTo>
                    <a:lnTo>
                      <a:pt x="62" y="16"/>
                    </a:lnTo>
                    <a:lnTo>
                      <a:pt x="53" y="19"/>
                    </a:lnTo>
                    <a:lnTo>
                      <a:pt x="39" y="28"/>
                    </a:lnTo>
                    <a:lnTo>
                      <a:pt x="39" y="104"/>
                    </a:lnTo>
                    <a:lnTo>
                      <a:pt x="39" y="109"/>
                    </a:lnTo>
                    <a:lnTo>
                      <a:pt x="43" y="112"/>
                    </a:lnTo>
                    <a:lnTo>
                      <a:pt x="47" y="113"/>
                    </a:lnTo>
                    <a:lnTo>
                      <a:pt x="52" y="113"/>
                    </a:lnTo>
                    <a:lnTo>
                      <a:pt x="56" y="113"/>
                    </a:lnTo>
                    <a:lnTo>
                      <a:pt x="56" y="120"/>
                    </a:lnTo>
                    <a:lnTo>
                      <a:pt x="28" y="120"/>
                    </a:lnTo>
                    <a:lnTo>
                      <a:pt x="0" y="120"/>
                    </a:lnTo>
                    <a:lnTo>
                      <a:pt x="0" y="113"/>
                    </a:lnTo>
                    <a:lnTo>
                      <a:pt x="5" y="113"/>
                    </a:lnTo>
                    <a:lnTo>
                      <a:pt x="10" y="113"/>
                    </a:lnTo>
                    <a:lnTo>
                      <a:pt x="14" y="112"/>
                    </a:lnTo>
                    <a:lnTo>
                      <a:pt x="17"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1" name="Freeform 204"/>
              <p:cNvSpPr>
                <a:spLocks noEditPoints="1"/>
              </p:cNvSpPr>
              <p:nvPr userDrawn="1"/>
            </p:nvSpPr>
            <p:spPr bwMode="auto">
              <a:xfrm>
                <a:off x="116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4" y="114"/>
                    </a:lnTo>
                    <a:lnTo>
                      <a:pt x="98" y="120"/>
                    </a:lnTo>
                    <a:lnTo>
                      <a:pt x="92" y="122"/>
                    </a:lnTo>
                    <a:lnTo>
                      <a:pt x="84" y="124"/>
                    </a:lnTo>
                    <a:lnTo>
                      <a:pt x="80" y="124"/>
                    </a:lnTo>
                    <a:lnTo>
                      <a:pt x="76" y="122"/>
                    </a:lnTo>
                    <a:lnTo>
                      <a:pt x="74" y="120"/>
                    </a:lnTo>
                    <a:lnTo>
                      <a:pt x="73" y="118"/>
                    </a:lnTo>
                    <a:lnTo>
                      <a:pt x="69" y="112"/>
                    </a:lnTo>
                    <a:lnTo>
                      <a:pt x="67" y="104"/>
                    </a:lnTo>
                    <a:lnTo>
                      <a:pt x="58" y="112"/>
                    </a:lnTo>
                    <a:lnTo>
                      <a:pt x="49" y="118"/>
                    </a:lnTo>
                    <a:lnTo>
                      <a:pt x="39" y="122"/>
                    </a:lnTo>
                    <a:lnTo>
                      <a:pt x="27" y="124"/>
                    </a:lnTo>
                    <a:lnTo>
                      <a:pt x="22" y="124"/>
                    </a:lnTo>
                    <a:lnTo>
                      <a:pt x="16" y="122"/>
                    </a:lnTo>
                    <a:lnTo>
                      <a:pt x="12" y="120"/>
                    </a:lnTo>
                    <a:lnTo>
                      <a:pt x="8" y="116"/>
                    </a:lnTo>
                    <a:lnTo>
                      <a:pt x="4" y="113"/>
                    </a:lnTo>
                    <a:lnTo>
                      <a:pt x="1" y="108"/>
                    </a:lnTo>
                    <a:lnTo>
                      <a:pt x="0" y="104"/>
                    </a:lnTo>
                    <a:lnTo>
                      <a:pt x="0" y="99"/>
                    </a:lnTo>
                    <a:lnTo>
                      <a:pt x="0" y="91"/>
                    </a:lnTo>
                    <a:lnTo>
                      <a:pt x="3" y="86"/>
                    </a:lnTo>
                    <a:lnTo>
                      <a:pt x="6" y="81"/>
                    </a:lnTo>
                    <a:lnTo>
                      <a:pt x="13" y="76"/>
                    </a:lnTo>
                    <a:lnTo>
                      <a:pt x="22" y="72"/>
                    </a:lnTo>
                    <a:lnTo>
                      <a:pt x="34" y="67"/>
                    </a:lnTo>
                    <a:lnTo>
                      <a:pt x="67" y="55"/>
                    </a:lnTo>
                    <a:lnTo>
                      <a:pt x="67" y="37"/>
                    </a:lnTo>
                    <a:lnTo>
                      <a:pt x="67" y="32"/>
                    </a:lnTo>
                    <a:lnTo>
                      <a:pt x="66" y="28"/>
                    </a:lnTo>
                    <a:lnTo>
                      <a:pt x="63" y="24"/>
                    </a:lnTo>
                    <a:lnTo>
                      <a:pt x="61" y="20"/>
                    </a:lnTo>
                    <a:lnTo>
                      <a:pt x="57" y="19"/>
                    </a:lnTo>
                    <a:lnTo>
                      <a:pt x="53" y="16"/>
                    </a:lnTo>
                    <a:lnTo>
                      <a:pt x="48" y="15"/>
                    </a:lnTo>
                    <a:lnTo>
                      <a:pt x="43" y="15"/>
                    </a:lnTo>
                    <a:lnTo>
                      <a:pt x="35" y="16"/>
                    </a:lnTo>
                    <a:lnTo>
                      <a:pt x="28" y="20"/>
                    </a:lnTo>
                    <a:lnTo>
                      <a:pt x="25" y="25"/>
                    </a:lnTo>
                    <a:lnTo>
                      <a:pt x="22" y="33"/>
                    </a:lnTo>
                    <a:lnTo>
                      <a:pt x="21" y="38"/>
                    </a:lnTo>
                    <a:lnTo>
                      <a:pt x="17" y="41"/>
                    </a:lnTo>
                    <a:lnTo>
                      <a:pt x="13" y="43"/>
                    </a:lnTo>
                    <a:lnTo>
                      <a:pt x="8" y="45"/>
                    </a:lnTo>
                    <a:lnTo>
                      <a:pt x="5" y="43"/>
                    </a:lnTo>
                    <a:lnTo>
                      <a:pt x="4" y="42"/>
                    </a:lnTo>
                    <a:lnTo>
                      <a:pt x="3" y="39"/>
                    </a:lnTo>
                    <a:lnTo>
                      <a:pt x="4" y="34"/>
                    </a:lnTo>
                    <a:lnTo>
                      <a:pt x="5" y="29"/>
                    </a:lnTo>
                    <a:lnTo>
                      <a:pt x="8" y="26"/>
                    </a:lnTo>
                    <a:lnTo>
                      <a:pt x="12" y="22"/>
                    </a:lnTo>
                    <a:lnTo>
                      <a:pt x="21" y="16"/>
                    </a:lnTo>
                    <a:lnTo>
                      <a:pt x="34" y="10"/>
                    </a:lnTo>
                    <a:lnTo>
                      <a:pt x="44" y="3"/>
                    </a:lnTo>
                    <a:lnTo>
                      <a:pt x="51" y="2"/>
                    </a:lnTo>
                    <a:lnTo>
                      <a:pt x="57" y="0"/>
                    </a:lnTo>
                    <a:lnTo>
                      <a:pt x="66" y="2"/>
                    </a:lnTo>
                    <a:lnTo>
                      <a:pt x="76" y="6"/>
                    </a:lnTo>
                    <a:lnTo>
                      <a:pt x="82" y="10"/>
                    </a:lnTo>
                    <a:lnTo>
                      <a:pt x="86" y="13"/>
                    </a:lnTo>
                    <a:lnTo>
                      <a:pt x="88" y="17"/>
                    </a:lnTo>
                    <a:lnTo>
                      <a:pt x="88" y="22"/>
                    </a:lnTo>
                    <a:lnTo>
                      <a:pt x="88" y="95"/>
                    </a:lnTo>
                    <a:lnTo>
                      <a:pt x="89" y="102"/>
                    </a:lnTo>
                    <a:lnTo>
                      <a:pt x="91" y="107"/>
                    </a:lnTo>
                    <a:lnTo>
                      <a:pt x="93" y="109"/>
                    </a:lnTo>
                    <a:lnTo>
                      <a:pt x="98" y="109"/>
                    </a:lnTo>
                    <a:lnTo>
                      <a:pt x="104" y="108"/>
                    </a:lnTo>
                    <a:lnTo>
                      <a:pt x="108" y="105"/>
                    </a:lnTo>
                    <a:lnTo>
                      <a:pt x="110" y="109"/>
                    </a:lnTo>
                    <a:close/>
                    <a:moveTo>
                      <a:pt x="67" y="63"/>
                    </a:moveTo>
                    <a:lnTo>
                      <a:pt x="67" y="63"/>
                    </a:lnTo>
                    <a:lnTo>
                      <a:pt x="54" y="67"/>
                    </a:lnTo>
                    <a:lnTo>
                      <a:pt x="39" y="72"/>
                    </a:lnTo>
                    <a:lnTo>
                      <a:pt x="32" y="76"/>
                    </a:lnTo>
                    <a:lnTo>
                      <a:pt x="26" y="81"/>
                    </a:lnTo>
                    <a:lnTo>
                      <a:pt x="22" y="86"/>
                    </a:lnTo>
                    <a:lnTo>
                      <a:pt x="21" y="90"/>
                    </a:lnTo>
                    <a:lnTo>
                      <a:pt x="21" y="92"/>
                    </a:lnTo>
                    <a:lnTo>
                      <a:pt x="22" y="100"/>
                    </a:lnTo>
                    <a:lnTo>
                      <a:pt x="26" y="105"/>
                    </a:lnTo>
                    <a:lnTo>
                      <a:pt x="31" y="111"/>
                    </a:lnTo>
                    <a:lnTo>
                      <a:pt x="35" y="111"/>
                    </a:lnTo>
                    <a:lnTo>
                      <a:pt x="39" y="112"/>
                    </a:lnTo>
                    <a:lnTo>
                      <a:pt x="48" y="111"/>
                    </a:lnTo>
                    <a:lnTo>
                      <a:pt x="54" y="107"/>
                    </a:lnTo>
                    <a:lnTo>
                      <a:pt x="61"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2" name="Freeform 205"/>
              <p:cNvSpPr>
                <a:spLocks/>
              </p:cNvSpPr>
              <p:nvPr userDrawn="1"/>
            </p:nvSpPr>
            <p:spPr bwMode="auto">
              <a:xfrm>
                <a:off x="1202" y="284"/>
                <a:ext cx="26"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1" y="140"/>
                    </a:lnTo>
                    <a:lnTo>
                      <a:pt x="52" y="144"/>
                    </a:lnTo>
                    <a:lnTo>
                      <a:pt x="42" y="146"/>
                    </a:lnTo>
                    <a:lnTo>
                      <a:pt x="36" y="146"/>
                    </a:lnTo>
                    <a:lnTo>
                      <a:pt x="31" y="144"/>
                    </a:lnTo>
                    <a:lnTo>
                      <a:pt x="27" y="142"/>
                    </a:lnTo>
                    <a:lnTo>
                      <a:pt x="23" y="139"/>
                    </a:lnTo>
                    <a:lnTo>
                      <a:pt x="21" y="136"/>
                    </a:lnTo>
                    <a:lnTo>
                      <a:pt x="20" y="131"/>
                    </a:lnTo>
                    <a:lnTo>
                      <a:pt x="18" y="127"/>
                    </a:lnTo>
                    <a:lnTo>
                      <a:pt x="17" y="122"/>
                    </a:lnTo>
                    <a:lnTo>
                      <a:pt x="17" y="41"/>
                    </a:lnTo>
                    <a:lnTo>
                      <a:pt x="0" y="41"/>
                    </a:lnTo>
                    <a:lnTo>
                      <a:pt x="0" y="37"/>
                    </a:lnTo>
                    <a:lnTo>
                      <a:pt x="9" y="29"/>
                    </a:lnTo>
                    <a:lnTo>
                      <a:pt x="18"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3" name="Freeform 206"/>
              <p:cNvSpPr>
                <a:spLocks noEditPoints="1"/>
              </p:cNvSpPr>
              <p:nvPr userDrawn="1"/>
            </p:nvSpPr>
            <p:spPr bwMode="auto">
              <a:xfrm>
                <a:off x="1235" y="270"/>
                <a:ext cx="19" cy="62"/>
              </a:xfrm>
              <a:custGeom>
                <a:avLst/>
                <a:gdLst>
                  <a:gd name="T0" fmla="*/ 0 w 55"/>
                  <a:gd name="T1" fmla="*/ 0 h 186"/>
                  <a:gd name="T2" fmla="*/ 0 w 55"/>
                  <a:gd name="T3" fmla="*/ 0 h 186"/>
                  <a:gd name="T4" fmla="*/ 0 w 55"/>
                  <a:gd name="T5" fmla="*/ 0 h 186"/>
                  <a:gd name="T6" fmla="*/ 0 w 55"/>
                  <a:gd name="T7" fmla="*/ 0 h 186"/>
                  <a:gd name="T8" fmla="*/ 0 w 55"/>
                  <a:gd name="T9" fmla="*/ 0 h 186"/>
                  <a:gd name="T10" fmla="*/ 0 w 55"/>
                  <a:gd name="T11" fmla="*/ 0 h 186"/>
                  <a:gd name="T12" fmla="*/ 0 w 55"/>
                  <a:gd name="T13" fmla="*/ 0 h 186"/>
                  <a:gd name="T14" fmla="*/ 0 w 55"/>
                  <a:gd name="T15" fmla="*/ 0 h 186"/>
                  <a:gd name="T16" fmla="*/ 0 w 55"/>
                  <a:gd name="T17" fmla="*/ 0 h 186"/>
                  <a:gd name="T18" fmla="*/ 0 w 55"/>
                  <a:gd name="T19" fmla="*/ 0 h 186"/>
                  <a:gd name="T20" fmla="*/ 0 w 55"/>
                  <a:gd name="T21" fmla="*/ 0 h 186"/>
                  <a:gd name="T22" fmla="*/ 0 w 55"/>
                  <a:gd name="T23" fmla="*/ 0 h 186"/>
                  <a:gd name="T24" fmla="*/ 0 w 55"/>
                  <a:gd name="T25" fmla="*/ 0 h 186"/>
                  <a:gd name="T26" fmla="*/ 0 w 55"/>
                  <a:gd name="T27" fmla="*/ 0 h 186"/>
                  <a:gd name="T28" fmla="*/ 0 w 55"/>
                  <a:gd name="T29" fmla="*/ 0 h 186"/>
                  <a:gd name="T30" fmla="*/ 0 w 55"/>
                  <a:gd name="T31" fmla="*/ 0 h 186"/>
                  <a:gd name="T32" fmla="*/ 0 w 55"/>
                  <a:gd name="T33" fmla="*/ 0 h 186"/>
                  <a:gd name="T34" fmla="*/ 0 w 55"/>
                  <a:gd name="T35" fmla="*/ 0 h 186"/>
                  <a:gd name="T36" fmla="*/ 0 w 55"/>
                  <a:gd name="T37" fmla="*/ 0 h 186"/>
                  <a:gd name="T38" fmla="*/ 0 w 55"/>
                  <a:gd name="T39" fmla="*/ 0 h 186"/>
                  <a:gd name="T40" fmla="*/ 0 w 55"/>
                  <a:gd name="T41" fmla="*/ 0 h 186"/>
                  <a:gd name="T42" fmla="*/ 0 w 55"/>
                  <a:gd name="T43" fmla="*/ 0 h 186"/>
                  <a:gd name="T44" fmla="*/ 0 w 55"/>
                  <a:gd name="T45" fmla="*/ 0 h 186"/>
                  <a:gd name="T46" fmla="*/ 0 w 55"/>
                  <a:gd name="T47" fmla="*/ 0 h 186"/>
                  <a:gd name="T48" fmla="*/ 0 w 55"/>
                  <a:gd name="T49" fmla="*/ 0 h 186"/>
                  <a:gd name="T50" fmla="*/ 0 w 55"/>
                  <a:gd name="T51" fmla="*/ 0 h 186"/>
                  <a:gd name="T52" fmla="*/ 0 w 55"/>
                  <a:gd name="T53" fmla="*/ 0 h 186"/>
                  <a:gd name="T54" fmla="*/ 0 w 55"/>
                  <a:gd name="T55" fmla="*/ 0 h 186"/>
                  <a:gd name="T56" fmla="*/ 0 w 55"/>
                  <a:gd name="T57" fmla="*/ 0 h 186"/>
                  <a:gd name="T58" fmla="*/ 0 w 55"/>
                  <a:gd name="T59" fmla="*/ 0 h 186"/>
                  <a:gd name="T60" fmla="*/ 0 w 55"/>
                  <a:gd name="T61" fmla="*/ 0 h 186"/>
                  <a:gd name="T62" fmla="*/ 0 w 55"/>
                  <a:gd name="T63" fmla="*/ 0 h 186"/>
                  <a:gd name="T64" fmla="*/ 0 w 55"/>
                  <a:gd name="T65" fmla="*/ 0 h 186"/>
                  <a:gd name="T66" fmla="*/ 0 w 55"/>
                  <a:gd name="T67" fmla="*/ 0 h 186"/>
                  <a:gd name="T68" fmla="*/ 0 w 55"/>
                  <a:gd name="T69" fmla="*/ 0 h 186"/>
                  <a:gd name="T70" fmla="*/ 0 w 55"/>
                  <a:gd name="T71" fmla="*/ 0 h 186"/>
                  <a:gd name="T72" fmla="*/ 0 w 55"/>
                  <a:gd name="T73" fmla="*/ 0 h 186"/>
                  <a:gd name="T74" fmla="*/ 0 w 55"/>
                  <a:gd name="T75" fmla="*/ 0 h 186"/>
                  <a:gd name="T76" fmla="*/ 0 w 55"/>
                  <a:gd name="T77" fmla="*/ 0 h 186"/>
                  <a:gd name="T78" fmla="*/ 0 w 55"/>
                  <a:gd name="T79" fmla="*/ 0 h 186"/>
                  <a:gd name="T80" fmla="*/ 0 w 55"/>
                  <a:gd name="T81" fmla="*/ 0 h 186"/>
                  <a:gd name="T82" fmla="*/ 0 w 55"/>
                  <a:gd name="T83" fmla="*/ 0 h 186"/>
                  <a:gd name="T84" fmla="*/ 0 w 55"/>
                  <a:gd name="T85" fmla="*/ 0 h 186"/>
                  <a:gd name="T86" fmla="*/ 0 w 55"/>
                  <a:gd name="T87" fmla="*/ 0 h 186"/>
                  <a:gd name="T88" fmla="*/ 0 w 55"/>
                  <a:gd name="T89" fmla="*/ 0 h 186"/>
                  <a:gd name="T90" fmla="*/ 0 w 55"/>
                  <a:gd name="T91" fmla="*/ 0 h 186"/>
                  <a:gd name="T92" fmla="*/ 0 w 55"/>
                  <a:gd name="T93" fmla="*/ 0 h 186"/>
                  <a:gd name="T94" fmla="*/ 0 w 55"/>
                  <a:gd name="T95" fmla="*/ 0 h 186"/>
                  <a:gd name="T96" fmla="*/ 0 w 55"/>
                  <a:gd name="T97" fmla="*/ 0 h 186"/>
                  <a:gd name="T98" fmla="*/ 0 w 55"/>
                  <a:gd name="T99" fmla="*/ 0 h 186"/>
                  <a:gd name="T100" fmla="*/ 0 w 55"/>
                  <a:gd name="T101" fmla="*/ 0 h 186"/>
                  <a:gd name="T102" fmla="*/ 0 w 55"/>
                  <a:gd name="T103" fmla="*/ 0 h 186"/>
                  <a:gd name="T104" fmla="*/ 0 w 55"/>
                  <a:gd name="T105" fmla="*/ 0 h 186"/>
                  <a:gd name="T106" fmla="*/ 0 w 55"/>
                  <a:gd name="T107" fmla="*/ 0 h 186"/>
                  <a:gd name="T108" fmla="*/ 0 w 55"/>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 h="186">
                    <a:moveTo>
                      <a:pt x="0" y="179"/>
                    </a:moveTo>
                    <a:lnTo>
                      <a:pt x="5" y="179"/>
                    </a:lnTo>
                    <a:lnTo>
                      <a:pt x="10" y="179"/>
                    </a:lnTo>
                    <a:lnTo>
                      <a:pt x="14" y="178"/>
                    </a:lnTo>
                    <a:lnTo>
                      <a:pt x="16" y="175"/>
                    </a:lnTo>
                    <a:lnTo>
                      <a:pt x="16" y="170"/>
                    </a:lnTo>
                    <a:lnTo>
                      <a:pt x="16" y="100"/>
                    </a:lnTo>
                    <a:lnTo>
                      <a:pt x="16" y="92"/>
                    </a:lnTo>
                    <a:lnTo>
                      <a:pt x="14" y="88"/>
                    </a:lnTo>
                    <a:lnTo>
                      <a:pt x="10" y="85"/>
                    </a:lnTo>
                    <a:lnTo>
                      <a:pt x="4" y="82"/>
                    </a:lnTo>
                    <a:lnTo>
                      <a:pt x="4" y="77"/>
                    </a:lnTo>
                    <a:lnTo>
                      <a:pt x="31" y="68"/>
                    </a:lnTo>
                    <a:lnTo>
                      <a:pt x="36" y="66"/>
                    </a:lnTo>
                    <a:lnTo>
                      <a:pt x="37" y="68"/>
                    </a:lnTo>
                    <a:lnTo>
                      <a:pt x="37" y="70"/>
                    </a:lnTo>
                    <a:lnTo>
                      <a:pt x="37" y="170"/>
                    </a:lnTo>
                    <a:lnTo>
                      <a:pt x="39" y="175"/>
                    </a:lnTo>
                    <a:lnTo>
                      <a:pt x="41" y="178"/>
                    </a:lnTo>
                    <a:lnTo>
                      <a:pt x="46" y="179"/>
                    </a:lnTo>
                    <a:lnTo>
                      <a:pt x="51" y="179"/>
                    </a:lnTo>
                    <a:lnTo>
                      <a:pt x="55" y="179"/>
                    </a:lnTo>
                    <a:lnTo>
                      <a:pt x="55" y="186"/>
                    </a:lnTo>
                    <a:lnTo>
                      <a:pt x="28" y="186"/>
                    </a:lnTo>
                    <a:lnTo>
                      <a:pt x="0" y="186"/>
                    </a:lnTo>
                    <a:lnTo>
                      <a:pt x="0" y="179"/>
                    </a:lnTo>
                    <a:close/>
                    <a:moveTo>
                      <a:pt x="27" y="26"/>
                    </a:moveTo>
                    <a:lnTo>
                      <a:pt x="27" y="26"/>
                    </a:lnTo>
                    <a:lnTo>
                      <a:pt x="23" y="25"/>
                    </a:lnTo>
                    <a:lnTo>
                      <a:pt x="18" y="22"/>
                    </a:lnTo>
                    <a:lnTo>
                      <a:pt x="15" y="19"/>
                    </a:lnTo>
                    <a:lnTo>
                      <a:pt x="15" y="13"/>
                    </a:lnTo>
                    <a:lnTo>
                      <a:pt x="15" y="8"/>
                    </a:lnTo>
                    <a:lnTo>
                      <a:pt x="19" y="4"/>
                    </a:lnTo>
                    <a:lnTo>
                      <a:pt x="23" y="2"/>
                    </a:lnTo>
                    <a:lnTo>
                      <a:pt x="27" y="0"/>
                    </a:lnTo>
                    <a:lnTo>
                      <a:pt x="32" y="2"/>
                    </a:lnTo>
                    <a:lnTo>
                      <a:pt x="36" y="4"/>
                    </a:lnTo>
                    <a:lnTo>
                      <a:pt x="39" y="8"/>
                    </a:lnTo>
                    <a:lnTo>
                      <a:pt x="40" y="13"/>
                    </a:lnTo>
                    <a:lnTo>
                      <a:pt x="39"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4" name="Freeform 207"/>
              <p:cNvSpPr>
                <a:spLocks/>
              </p:cNvSpPr>
              <p:nvPr userDrawn="1"/>
            </p:nvSpPr>
            <p:spPr bwMode="auto">
              <a:xfrm>
                <a:off x="1235" y="292"/>
                <a:ext cx="19" cy="40"/>
              </a:xfrm>
              <a:custGeom>
                <a:avLst/>
                <a:gdLst>
                  <a:gd name="T0" fmla="*/ 0 w 55"/>
                  <a:gd name="T1" fmla="*/ 0 h 120"/>
                  <a:gd name="T2" fmla="*/ 0 w 55"/>
                  <a:gd name="T3" fmla="*/ 0 h 120"/>
                  <a:gd name="T4" fmla="*/ 0 w 55"/>
                  <a:gd name="T5" fmla="*/ 0 h 120"/>
                  <a:gd name="T6" fmla="*/ 0 w 55"/>
                  <a:gd name="T7" fmla="*/ 0 h 120"/>
                  <a:gd name="T8" fmla="*/ 0 w 55"/>
                  <a:gd name="T9" fmla="*/ 0 h 120"/>
                  <a:gd name="T10" fmla="*/ 0 w 55"/>
                  <a:gd name="T11" fmla="*/ 0 h 120"/>
                  <a:gd name="T12" fmla="*/ 0 w 55"/>
                  <a:gd name="T13" fmla="*/ 0 h 120"/>
                  <a:gd name="T14" fmla="*/ 0 w 55"/>
                  <a:gd name="T15" fmla="*/ 0 h 120"/>
                  <a:gd name="T16" fmla="*/ 0 w 55"/>
                  <a:gd name="T17" fmla="*/ 0 h 120"/>
                  <a:gd name="T18" fmla="*/ 0 w 55"/>
                  <a:gd name="T19" fmla="*/ 0 h 120"/>
                  <a:gd name="T20" fmla="*/ 0 w 55"/>
                  <a:gd name="T21" fmla="*/ 0 h 120"/>
                  <a:gd name="T22" fmla="*/ 0 w 55"/>
                  <a:gd name="T23" fmla="*/ 0 h 120"/>
                  <a:gd name="T24" fmla="*/ 0 w 55"/>
                  <a:gd name="T25" fmla="*/ 0 h 120"/>
                  <a:gd name="T26" fmla="*/ 0 w 55"/>
                  <a:gd name="T27" fmla="*/ 0 h 120"/>
                  <a:gd name="T28" fmla="*/ 0 w 55"/>
                  <a:gd name="T29" fmla="*/ 0 h 120"/>
                  <a:gd name="T30" fmla="*/ 0 w 55"/>
                  <a:gd name="T31" fmla="*/ 0 h 120"/>
                  <a:gd name="T32" fmla="*/ 0 w 55"/>
                  <a:gd name="T33" fmla="*/ 0 h 120"/>
                  <a:gd name="T34" fmla="*/ 0 w 55"/>
                  <a:gd name="T35" fmla="*/ 0 h 120"/>
                  <a:gd name="T36" fmla="*/ 0 w 55"/>
                  <a:gd name="T37" fmla="*/ 0 h 120"/>
                  <a:gd name="T38" fmla="*/ 0 w 55"/>
                  <a:gd name="T39" fmla="*/ 0 h 120"/>
                  <a:gd name="T40" fmla="*/ 0 w 55"/>
                  <a:gd name="T41" fmla="*/ 0 h 120"/>
                  <a:gd name="T42" fmla="*/ 0 w 55"/>
                  <a:gd name="T43" fmla="*/ 0 h 120"/>
                  <a:gd name="T44" fmla="*/ 0 w 55"/>
                  <a:gd name="T45" fmla="*/ 0 h 120"/>
                  <a:gd name="T46" fmla="*/ 0 w 55"/>
                  <a:gd name="T47" fmla="*/ 0 h 120"/>
                  <a:gd name="T48" fmla="*/ 0 w 55"/>
                  <a:gd name="T49" fmla="*/ 0 h 120"/>
                  <a:gd name="T50" fmla="*/ 0 w 55"/>
                  <a:gd name="T51" fmla="*/ 0 h 120"/>
                  <a:gd name="T52" fmla="*/ 0 w 55"/>
                  <a:gd name="T53" fmla="*/ 0 h 120"/>
                  <a:gd name="T54" fmla="*/ 0 w 55"/>
                  <a:gd name="T55" fmla="*/ 0 h 120"/>
                  <a:gd name="T56" fmla="*/ 0 w 55"/>
                  <a:gd name="T57" fmla="*/ 0 h 120"/>
                  <a:gd name="T58" fmla="*/ 0 w 55"/>
                  <a:gd name="T59" fmla="*/ 0 h 120"/>
                  <a:gd name="T60" fmla="*/ 0 w 55"/>
                  <a:gd name="T61" fmla="*/ 0 h 120"/>
                  <a:gd name="T62" fmla="*/ 0 w 55"/>
                  <a:gd name="T63" fmla="*/ 0 h 120"/>
                  <a:gd name="T64" fmla="*/ 0 w 55"/>
                  <a:gd name="T65" fmla="*/ 0 h 120"/>
                  <a:gd name="T66" fmla="*/ 0 w 55"/>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 h="120">
                    <a:moveTo>
                      <a:pt x="0" y="113"/>
                    </a:moveTo>
                    <a:lnTo>
                      <a:pt x="5" y="113"/>
                    </a:lnTo>
                    <a:lnTo>
                      <a:pt x="10" y="113"/>
                    </a:lnTo>
                    <a:lnTo>
                      <a:pt x="14" y="112"/>
                    </a:lnTo>
                    <a:lnTo>
                      <a:pt x="16" y="109"/>
                    </a:lnTo>
                    <a:lnTo>
                      <a:pt x="16" y="104"/>
                    </a:lnTo>
                    <a:lnTo>
                      <a:pt x="16" y="34"/>
                    </a:lnTo>
                    <a:lnTo>
                      <a:pt x="16" y="26"/>
                    </a:lnTo>
                    <a:lnTo>
                      <a:pt x="14" y="22"/>
                    </a:lnTo>
                    <a:lnTo>
                      <a:pt x="10" y="19"/>
                    </a:lnTo>
                    <a:lnTo>
                      <a:pt x="4" y="16"/>
                    </a:lnTo>
                    <a:lnTo>
                      <a:pt x="4" y="11"/>
                    </a:lnTo>
                    <a:lnTo>
                      <a:pt x="31" y="2"/>
                    </a:lnTo>
                    <a:lnTo>
                      <a:pt x="36" y="0"/>
                    </a:lnTo>
                    <a:lnTo>
                      <a:pt x="37" y="2"/>
                    </a:lnTo>
                    <a:lnTo>
                      <a:pt x="37" y="4"/>
                    </a:lnTo>
                    <a:lnTo>
                      <a:pt x="37" y="104"/>
                    </a:lnTo>
                    <a:lnTo>
                      <a:pt x="39" y="109"/>
                    </a:lnTo>
                    <a:lnTo>
                      <a:pt x="41" y="112"/>
                    </a:lnTo>
                    <a:lnTo>
                      <a:pt x="46" y="113"/>
                    </a:lnTo>
                    <a:lnTo>
                      <a:pt x="51" y="113"/>
                    </a:lnTo>
                    <a:lnTo>
                      <a:pt x="55" y="113"/>
                    </a:lnTo>
                    <a:lnTo>
                      <a:pt x="55"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5" name="Freeform 208"/>
              <p:cNvSpPr>
                <a:spLocks/>
              </p:cNvSpPr>
              <p:nvPr userDrawn="1"/>
            </p:nvSpPr>
            <p:spPr bwMode="auto">
              <a:xfrm>
                <a:off x="1240" y="270"/>
                <a:ext cx="9" cy="8"/>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w 25"/>
                  <a:gd name="T11" fmla="*/ 0 h 26"/>
                  <a:gd name="T12" fmla="*/ 0 w 25"/>
                  <a:gd name="T13" fmla="*/ 0 h 26"/>
                  <a:gd name="T14" fmla="*/ 0 w 25"/>
                  <a:gd name="T15" fmla="*/ 0 h 26"/>
                  <a:gd name="T16" fmla="*/ 0 w 25"/>
                  <a:gd name="T17" fmla="*/ 0 h 26"/>
                  <a:gd name="T18" fmla="*/ 0 w 25"/>
                  <a:gd name="T19" fmla="*/ 0 h 26"/>
                  <a:gd name="T20" fmla="*/ 0 w 25"/>
                  <a:gd name="T21" fmla="*/ 0 h 26"/>
                  <a:gd name="T22" fmla="*/ 0 w 25"/>
                  <a:gd name="T23" fmla="*/ 0 h 26"/>
                  <a:gd name="T24" fmla="*/ 0 w 25"/>
                  <a:gd name="T25" fmla="*/ 0 h 26"/>
                  <a:gd name="T26" fmla="*/ 0 w 25"/>
                  <a:gd name="T27" fmla="*/ 0 h 26"/>
                  <a:gd name="T28" fmla="*/ 0 w 25"/>
                  <a:gd name="T29" fmla="*/ 0 h 26"/>
                  <a:gd name="T30" fmla="*/ 0 w 25"/>
                  <a:gd name="T31" fmla="*/ 0 h 26"/>
                  <a:gd name="T32" fmla="*/ 0 w 25"/>
                  <a:gd name="T33" fmla="*/ 0 h 26"/>
                  <a:gd name="T34" fmla="*/ 0 w 25"/>
                  <a:gd name="T35" fmla="*/ 0 h 26"/>
                  <a:gd name="T36" fmla="*/ 0 w 25"/>
                  <a:gd name="T37" fmla="*/ 0 h 26"/>
                  <a:gd name="T38" fmla="*/ 0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12" y="26"/>
                    </a:moveTo>
                    <a:lnTo>
                      <a:pt x="12" y="26"/>
                    </a:lnTo>
                    <a:lnTo>
                      <a:pt x="8" y="25"/>
                    </a:lnTo>
                    <a:lnTo>
                      <a:pt x="3" y="22"/>
                    </a:lnTo>
                    <a:lnTo>
                      <a:pt x="0" y="19"/>
                    </a:lnTo>
                    <a:lnTo>
                      <a:pt x="0" y="13"/>
                    </a:lnTo>
                    <a:lnTo>
                      <a:pt x="0" y="8"/>
                    </a:lnTo>
                    <a:lnTo>
                      <a:pt x="4" y="4"/>
                    </a:lnTo>
                    <a:lnTo>
                      <a:pt x="8" y="2"/>
                    </a:lnTo>
                    <a:lnTo>
                      <a:pt x="12" y="0"/>
                    </a:lnTo>
                    <a:lnTo>
                      <a:pt x="17" y="2"/>
                    </a:lnTo>
                    <a:lnTo>
                      <a:pt x="21" y="4"/>
                    </a:lnTo>
                    <a:lnTo>
                      <a:pt x="24" y="8"/>
                    </a:lnTo>
                    <a:lnTo>
                      <a:pt x="25" y="13"/>
                    </a:lnTo>
                    <a:lnTo>
                      <a:pt x="24" y="19"/>
                    </a:lnTo>
                    <a:lnTo>
                      <a:pt x="21" y="22"/>
                    </a:lnTo>
                    <a:lnTo>
                      <a:pt x="17" y="25"/>
                    </a:lnTo>
                    <a:lnTo>
                      <a:pt x="12"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6" name="Freeform 209"/>
              <p:cNvSpPr>
                <a:spLocks noEditPoints="1"/>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close/>
                    <a:moveTo>
                      <a:pt x="62" y="117"/>
                    </a:moveTo>
                    <a:lnTo>
                      <a:pt x="62" y="117"/>
                    </a:lnTo>
                    <a:lnTo>
                      <a:pt x="71" y="116"/>
                    </a:lnTo>
                    <a:lnTo>
                      <a:pt x="79" y="112"/>
                    </a:lnTo>
                    <a:lnTo>
                      <a:pt x="85" y="107"/>
                    </a:lnTo>
                    <a:lnTo>
                      <a:pt x="90" y="99"/>
                    </a:lnTo>
                    <a:lnTo>
                      <a:pt x="94" y="91"/>
                    </a:lnTo>
                    <a:lnTo>
                      <a:pt x="97" y="82"/>
                    </a:lnTo>
                    <a:lnTo>
                      <a:pt x="98" y="73"/>
                    </a:lnTo>
                    <a:lnTo>
                      <a:pt x="98" y="64"/>
                    </a:lnTo>
                    <a:lnTo>
                      <a:pt x="98" y="56"/>
                    </a:lnTo>
                    <a:lnTo>
                      <a:pt x="97" y="46"/>
                    </a:lnTo>
                    <a:lnTo>
                      <a:pt x="93" y="37"/>
                    </a:lnTo>
                    <a:lnTo>
                      <a:pt x="89" y="28"/>
                    </a:lnTo>
                    <a:lnTo>
                      <a:pt x="84" y="20"/>
                    </a:lnTo>
                    <a:lnTo>
                      <a:pt x="77" y="13"/>
                    </a:lnTo>
                    <a:lnTo>
                      <a:pt x="70" y="10"/>
                    </a:lnTo>
                    <a:lnTo>
                      <a:pt x="64" y="8"/>
                    </a:lnTo>
                    <a:lnTo>
                      <a:pt x="59" y="7"/>
                    </a:lnTo>
                    <a:lnTo>
                      <a:pt x="50" y="8"/>
                    </a:lnTo>
                    <a:lnTo>
                      <a:pt x="42" y="12"/>
                    </a:lnTo>
                    <a:lnTo>
                      <a:pt x="37" y="19"/>
                    </a:lnTo>
                    <a:lnTo>
                      <a:pt x="32" y="25"/>
                    </a:lnTo>
                    <a:lnTo>
                      <a:pt x="28" y="34"/>
                    </a:lnTo>
                    <a:lnTo>
                      <a:pt x="25" y="42"/>
                    </a:lnTo>
                    <a:lnTo>
                      <a:pt x="24" y="51"/>
                    </a:lnTo>
                    <a:lnTo>
                      <a:pt x="23" y="60"/>
                    </a:lnTo>
                    <a:lnTo>
                      <a:pt x="24" y="69"/>
                    </a:lnTo>
                    <a:lnTo>
                      <a:pt x="25" y="78"/>
                    </a:lnTo>
                    <a:lnTo>
                      <a:pt x="28" y="87"/>
                    </a:lnTo>
                    <a:lnTo>
                      <a:pt x="32" y="96"/>
                    </a:lnTo>
                    <a:lnTo>
                      <a:pt x="38"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7" name="Freeform 210"/>
              <p:cNvSpPr>
                <a:spLocks/>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8" name="Freeform 211"/>
              <p:cNvSpPr>
                <a:spLocks/>
              </p:cNvSpPr>
              <p:nvPr userDrawn="1"/>
            </p:nvSpPr>
            <p:spPr bwMode="auto">
              <a:xfrm>
                <a:off x="1268"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7" y="92"/>
                    </a:lnTo>
                    <a:lnTo>
                      <a:pt x="71" y="84"/>
                    </a:lnTo>
                    <a:lnTo>
                      <a:pt x="74" y="75"/>
                    </a:lnTo>
                    <a:lnTo>
                      <a:pt x="75" y="66"/>
                    </a:lnTo>
                    <a:lnTo>
                      <a:pt x="75" y="57"/>
                    </a:lnTo>
                    <a:lnTo>
                      <a:pt x="75" y="49"/>
                    </a:lnTo>
                    <a:lnTo>
                      <a:pt x="74" y="39"/>
                    </a:lnTo>
                    <a:lnTo>
                      <a:pt x="70" y="30"/>
                    </a:lnTo>
                    <a:lnTo>
                      <a:pt x="66" y="21"/>
                    </a:lnTo>
                    <a:lnTo>
                      <a:pt x="61" y="13"/>
                    </a:lnTo>
                    <a:lnTo>
                      <a:pt x="54" y="6"/>
                    </a:lnTo>
                    <a:lnTo>
                      <a:pt x="47" y="3"/>
                    </a:lnTo>
                    <a:lnTo>
                      <a:pt x="41" y="1"/>
                    </a:lnTo>
                    <a:lnTo>
                      <a:pt x="36" y="0"/>
                    </a:lnTo>
                    <a:lnTo>
                      <a:pt x="27" y="1"/>
                    </a:lnTo>
                    <a:lnTo>
                      <a:pt x="19" y="5"/>
                    </a:lnTo>
                    <a:lnTo>
                      <a:pt x="14" y="12"/>
                    </a:lnTo>
                    <a:lnTo>
                      <a:pt x="9" y="18"/>
                    </a:lnTo>
                    <a:lnTo>
                      <a:pt x="5" y="27"/>
                    </a:lnTo>
                    <a:lnTo>
                      <a:pt x="2" y="35"/>
                    </a:lnTo>
                    <a:lnTo>
                      <a:pt x="1" y="44"/>
                    </a:lnTo>
                    <a:lnTo>
                      <a:pt x="0" y="53"/>
                    </a:lnTo>
                    <a:lnTo>
                      <a:pt x="1" y="62"/>
                    </a:lnTo>
                    <a:lnTo>
                      <a:pt x="2" y="71"/>
                    </a:lnTo>
                    <a:lnTo>
                      <a:pt x="5" y="80"/>
                    </a:lnTo>
                    <a:lnTo>
                      <a:pt x="9" y="89"/>
                    </a:lnTo>
                    <a:lnTo>
                      <a:pt x="15"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sp>
          <p:nvSpPr>
            <p:cNvPr id="1035" name="Freeform 213"/>
            <p:cNvSpPr>
              <a:spLocks/>
            </p:cNvSpPr>
            <p:nvPr userDrawn="1"/>
          </p:nvSpPr>
          <p:spPr bwMode="auto">
            <a:xfrm>
              <a:off x="1307" y="292"/>
              <a:ext cx="43" cy="40"/>
            </a:xfrm>
            <a:custGeom>
              <a:avLst/>
              <a:gdLst>
                <a:gd name="T0" fmla="*/ 0 w 130"/>
                <a:gd name="T1" fmla="*/ 0 h 120"/>
                <a:gd name="T2" fmla="*/ 0 w 130"/>
                <a:gd name="T3" fmla="*/ 0 h 120"/>
                <a:gd name="T4" fmla="*/ 0 w 130"/>
                <a:gd name="T5" fmla="*/ 0 h 120"/>
                <a:gd name="T6" fmla="*/ 0 w 130"/>
                <a:gd name="T7" fmla="*/ 0 h 120"/>
                <a:gd name="T8" fmla="*/ 0 w 130"/>
                <a:gd name="T9" fmla="*/ 0 h 120"/>
                <a:gd name="T10" fmla="*/ 0 w 130"/>
                <a:gd name="T11" fmla="*/ 0 h 120"/>
                <a:gd name="T12" fmla="*/ 0 w 130"/>
                <a:gd name="T13" fmla="*/ 0 h 120"/>
                <a:gd name="T14" fmla="*/ 0 w 130"/>
                <a:gd name="T15" fmla="*/ 0 h 120"/>
                <a:gd name="T16" fmla="*/ 0 w 130"/>
                <a:gd name="T17" fmla="*/ 0 h 120"/>
                <a:gd name="T18" fmla="*/ 0 w 130"/>
                <a:gd name="T19" fmla="*/ 0 h 120"/>
                <a:gd name="T20" fmla="*/ 0 w 130"/>
                <a:gd name="T21" fmla="*/ 0 h 120"/>
                <a:gd name="T22" fmla="*/ 0 w 130"/>
                <a:gd name="T23" fmla="*/ 0 h 120"/>
                <a:gd name="T24" fmla="*/ 0 w 130"/>
                <a:gd name="T25" fmla="*/ 0 h 120"/>
                <a:gd name="T26" fmla="*/ 0 w 130"/>
                <a:gd name="T27" fmla="*/ 0 h 120"/>
                <a:gd name="T28" fmla="*/ 0 w 130"/>
                <a:gd name="T29" fmla="*/ 0 h 120"/>
                <a:gd name="T30" fmla="*/ 0 w 130"/>
                <a:gd name="T31" fmla="*/ 0 h 120"/>
                <a:gd name="T32" fmla="*/ 0 w 130"/>
                <a:gd name="T33" fmla="*/ 0 h 120"/>
                <a:gd name="T34" fmla="*/ 0 w 130"/>
                <a:gd name="T35" fmla="*/ 0 h 120"/>
                <a:gd name="T36" fmla="*/ 0 w 130"/>
                <a:gd name="T37" fmla="*/ 0 h 120"/>
                <a:gd name="T38" fmla="*/ 0 w 130"/>
                <a:gd name="T39" fmla="*/ 0 h 120"/>
                <a:gd name="T40" fmla="*/ 0 w 130"/>
                <a:gd name="T41" fmla="*/ 0 h 120"/>
                <a:gd name="T42" fmla="*/ 0 w 130"/>
                <a:gd name="T43" fmla="*/ 0 h 120"/>
                <a:gd name="T44" fmla="*/ 0 w 130"/>
                <a:gd name="T45" fmla="*/ 0 h 120"/>
                <a:gd name="T46" fmla="*/ 0 w 130"/>
                <a:gd name="T47" fmla="*/ 0 h 120"/>
                <a:gd name="T48" fmla="*/ 0 w 130"/>
                <a:gd name="T49" fmla="*/ 0 h 120"/>
                <a:gd name="T50" fmla="*/ 0 w 130"/>
                <a:gd name="T51" fmla="*/ 0 h 120"/>
                <a:gd name="T52" fmla="*/ 0 w 130"/>
                <a:gd name="T53" fmla="*/ 0 h 120"/>
                <a:gd name="T54" fmla="*/ 0 w 130"/>
                <a:gd name="T55" fmla="*/ 0 h 120"/>
                <a:gd name="T56" fmla="*/ 0 w 130"/>
                <a:gd name="T57" fmla="*/ 0 h 120"/>
                <a:gd name="T58" fmla="*/ 0 w 130"/>
                <a:gd name="T59" fmla="*/ 0 h 120"/>
                <a:gd name="T60" fmla="*/ 0 w 130"/>
                <a:gd name="T61" fmla="*/ 0 h 120"/>
                <a:gd name="T62" fmla="*/ 0 w 130"/>
                <a:gd name="T63" fmla="*/ 0 h 120"/>
                <a:gd name="T64" fmla="*/ 0 w 130"/>
                <a:gd name="T65" fmla="*/ 0 h 120"/>
                <a:gd name="T66" fmla="*/ 0 w 130"/>
                <a:gd name="T67" fmla="*/ 0 h 120"/>
                <a:gd name="T68" fmla="*/ 0 w 130"/>
                <a:gd name="T69" fmla="*/ 0 h 120"/>
                <a:gd name="T70" fmla="*/ 0 w 130"/>
                <a:gd name="T71" fmla="*/ 0 h 120"/>
                <a:gd name="T72" fmla="*/ 0 w 130"/>
                <a:gd name="T73" fmla="*/ 0 h 120"/>
                <a:gd name="T74" fmla="*/ 0 w 130"/>
                <a:gd name="T75" fmla="*/ 0 h 120"/>
                <a:gd name="T76" fmla="*/ 0 w 130"/>
                <a:gd name="T77" fmla="*/ 0 h 120"/>
                <a:gd name="T78" fmla="*/ 0 w 130"/>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0" h="120">
                  <a:moveTo>
                    <a:pt x="18" y="35"/>
                  </a:moveTo>
                  <a:lnTo>
                    <a:pt x="18" y="35"/>
                  </a:lnTo>
                  <a:lnTo>
                    <a:pt x="16" y="29"/>
                  </a:lnTo>
                  <a:lnTo>
                    <a:pt x="14" y="25"/>
                  </a:lnTo>
                  <a:lnTo>
                    <a:pt x="10" y="21"/>
                  </a:lnTo>
                  <a:lnTo>
                    <a:pt x="2" y="19"/>
                  </a:lnTo>
                  <a:lnTo>
                    <a:pt x="2" y="13"/>
                  </a:lnTo>
                  <a:lnTo>
                    <a:pt x="19" y="8"/>
                  </a:lnTo>
                  <a:lnTo>
                    <a:pt x="36" y="0"/>
                  </a:lnTo>
                  <a:lnTo>
                    <a:pt x="37" y="2"/>
                  </a:lnTo>
                  <a:lnTo>
                    <a:pt x="38" y="3"/>
                  </a:lnTo>
                  <a:lnTo>
                    <a:pt x="38" y="20"/>
                  </a:lnTo>
                  <a:lnTo>
                    <a:pt x="49" y="12"/>
                  </a:lnTo>
                  <a:lnTo>
                    <a:pt x="59" y="7"/>
                  </a:lnTo>
                  <a:lnTo>
                    <a:pt x="71" y="2"/>
                  </a:lnTo>
                  <a:lnTo>
                    <a:pt x="77" y="0"/>
                  </a:lnTo>
                  <a:lnTo>
                    <a:pt x="84" y="0"/>
                  </a:lnTo>
                  <a:lnTo>
                    <a:pt x="90" y="2"/>
                  </a:lnTo>
                  <a:lnTo>
                    <a:pt x="97" y="3"/>
                  </a:lnTo>
                  <a:lnTo>
                    <a:pt x="102" y="7"/>
                  </a:lnTo>
                  <a:lnTo>
                    <a:pt x="107" y="11"/>
                  </a:lnTo>
                  <a:lnTo>
                    <a:pt x="110" y="17"/>
                  </a:lnTo>
                  <a:lnTo>
                    <a:pt x="111" y="22"/>
                  </a:lnTo>
                  <a:lnTo>
                    <a:pt x="112" y="30"/>
                  </a:lnTo>
                  <a:lnTo>
                    <a:pt x="114" y="37"/>
                  </a:lnTo>
                  <a:lnTo>
                    <a:pt x="114" y="104"/>
                  </a:lnTo>
                  <a:lnTo>
                    <a:pt x="114" y="109"/>
                  </a:lnTo>
                  <a:lnTo>
                    <a:pt x="118" y="112"/>
                  </a:lnTo>
                  <a:lnTo>
                    <a:pt x="121" y="113"/>
                  </a:lnTo>
                  <a:lnTo>
                    <a:pt x="127" y="113"/>
                  </a:lnTo>
                  <a:lnTo>
                    <a:pt x="130" y="113"/>
                  </a:lnTo>
                  <a:lnTo>
                    <a:pt x="130" y="120"/>
                  </a:lnTo>
                  <a:lnTo>
                    <a:pt x="103" y="120"/>
                  </a:lnTo>
                  <a:lnTo>
                    <a:pt x="75" y="120"/>
                  </a:lnTo>
                  <a:lnTo>
                    <a:pt x="75" y="113"/>
                  </a:lnTo>
                  <a:lnTo>
                    <a:pt x="80" y="113"/>
                  </a:lnTo>
                  <a:lnTo>
                    <a:pt x="85" y="113"/>
                  </a:lnTo>
                  <a:lnTo>
                    <a:pt x="89" y="112"/>
                  </a:lnTo>
                  <a:lnTo>
                    <a:pt x="92" y="109"/>
                  </a:lnTo>
                  <a:lnTo>
                    <a:pt x="93" y="104"/>
                  </a:lnTo>
                  <a:lnTo>
                    <a:pt x="93" y="37"/>
                  </a:lnTo>
                  <a:lnTo>
                    <a:pt x="92" y="32"/>
                  </a:lnTo>
                  <a:lnTo>
                    <a:pt x="90" y="28"/>
                  </a:lnTo>
                  <a:lnTo>
                    <a:pt x="89" y="24"/>
                  </a:lnTo>
                  <a:lnTo>
                    <a:pt x="86" y="20"/>
                  </a:lnTo>
                  <a:lnTo>
                    <a:pt x="83" y="17"/>
                  </a:lnTo>
                  <a:lnTo>
                    <a:pt x="79" y="16"/>
                  </a:lnTo>
                  <a:lnTo>
                    <a:pt x="68" y="15"/>
                  </a:lnTo>
                  <a:lnTo>
                    <a:pt x="62" y="16"/>
                  </a:lnTo>
                  <a:lnTo>
                    <a:pt x="53" y="19"/>
                  </a:lnTo>
                  <a:lnTo>
                    <a:pt x="38" y="28"/>
                  </a:lnTo>
                  <a:lnTo>
                    <a:pt x="38" y="104"/>
                  </a:lnTo>
                  <a:lnTo>
                    <a:pt x="38" y="109"/>
                  </a:lnTo>
                  <a:lnTo>
                    <a:pt x="42" y="112"/>
                  </a:lnTo>
                  <a:lnTo>
                    <a:pt x="46" y="113"/>
                  </a:lnTo>
                  <a:lnTo>
                    <a:pt x="51" y="113"/>
                  </a:lnTo>
                  <a:lnTo>
                    <a:pt x="55" y="113"/>
                  </a:lnTo>
                  <a:lnTo>
                    <a:pt x="55" y="120"/>
                  </a:lnTo>
                  <a:lnTo>
                    <a:pt x="28" y="120"/>
                  </a:lnTo>
                  <a:lnTo>
                    <a:pt x="0" y="120"/>
                  </a:lnTo>
                  <a:lnTo>
                    <a:pt x="0" y="113"/>
                  </a:lnTo>
                  <a:lnTo>
                    <a:pt x="5" y="113"/>
                  </a:lnTo>
                  <a:lnTo>
                    <a:pt x="10" y="113"/>
                  </a:lnTo>
                  <a:lnTo>
                    <a:pt x="14" y="112"/>
                  </a:lnTo>
                  <a:lnTo>
                    <a:pt x="16"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36" name="Freeform 214"/>
            <p:cNvSpPr>
              <a:spLocks/>
            </p:cNvSpPr>
            <p:nvPr userDrawn="1"/>
          </p:nvSpPr>
          <p:spPr bwMode="auto">
            <a:xfrm>
              <a:off x="1356" y="292"/>
              <a:ext cx="26" cy="41"/>
            </a:xfrm>
            <a:custGeom>
              <a:avLst/>
              <a:gdLst>
                <a:gd name="T0" fmla="*/ 0 w 79"/>
                <a:gd name="T1" fmla="*/ 0 h 124"/>
                <a:gd name="T2" fmla="*/ 0 w 79"/>
                <a:gd name="T3" fmla="*/ 0 h 124"/>
                <a:gd name="T4" fmla="*/ 0 w 79"/>
                <a:gd name="T5" fmla="*/ 0 h 124"/>
                <a:gd name="T6" fmla="*/ 0 w 79"/>
                <a:gd name="T7" fmla="*/ 0 h 124"/>
                <a:gd name="T8" fmla="*/ 0 w 79"/>
                <a:gd name="T9" fmla="*/ 0 h 124"/>
                <a:gd name="T10" fmla="*/ 0 w 79"/>
                <a:gd name="T11" fmla="*/ 0 h 124"/>
                <a:gd name="T12" fmla="*/ 0 w 79"/>
                <a:gd name="T13" fmla="*/ 0 h 124"/>
                <a:gd name="T14" fmla="*/ 0 w 79"/>
                <a:gd name="T15" fmla="*/ 0 h 124"/>
                <a:gd name="T16" fmla="*/ 0 w 79"/>
                <a:gd name="T17" fmla="*/ 0 h 124"/>
                <a:gd name="T18" fmla="*/ 0 w 79"/>
                <a:gd name="T19" fmla="*/ 0 h 124"/>
                <a:gd name="T20" fmla="*/ 0 w 79"/>
                <a:gd name="T21" fmla="*/ 0 h 124"/>
                <a:gd name="T22" fmla="*/ 0 w 79"/>
                <a:gd name="T23" fmla="*/ 0 h 124"/>
                <a:gd name="T24" fmla="*/ 0 w 79"/>
                <a:gd name="T25" fmla="*/ 0 h 124"/>
                <a:gd name="T26" fmla="*/ 0 w 79"/>
                <a:gd name="T27" fmla="*/ 0 h 124"/>
                <a:gd name="T28" fmla="*/ 0 w 79"/>
                <a:gd name="T29" fmla="*/ 0 h 124"/>
                <a:gd name="T30" fmla="*/ 0 w 79"/>
                <a:gd name="T31" fmla="*/ 0 h 124"/>
                <a:gd name="T32" fmla="*/ 0 w 79"/>
                <a:gd name="T33" fmla="*/ 0 h 124"/>
                <a:gd name="T34" fmla="*/ 0 w 79"/>
                <a:gd name="T35" fmla="*/ 0 h 124"/>
                <a:gd name="T36" fmla="*/ 0 w 79"/>
                <a:gd name="T37" fmla="*/ 0 h 124"/>
                <a:gd name="T38" fmla="*/ 0 w 79"/>
                <a:gd name="T39" fmla="*/ 0 h 124"/>
                <a:gd name="T40" fmla="*/ 0 w 79"/>
                <a:gd name="T41" fmla="*/ 0 h 124"/>
                <a:gd name="T42" fmla="*/ 0 w 79"/>
                <a:gd name="T43" fmla="*/ 0 h 124"/>
                <a:gd name="T44" fmla="*/ 0 w 79"/>
                <a:gd name="T45" fmla="*/ 0 h 124"/>
                <a:gd name="T46" fmla="*/ 0 w 79"/>
                <a:gd name="T47" fmla="*/ 0 h 124"/>
                <a:gd name="T48" fmla="*/ 0 w 79"/>
                <a:gd name="T49" fmla="*/ 0 h 124"/>
                <a:gd name="T50" fmla="*/ 0 w 79"/>
                <a:gd name="T51" fmla="*/ 0 h 124"/>
                <a:gd name="T52" fmla="*/ 0 w 79"/>
                <a:gd name="T53" fmla="*/ 0 h 124"/>
                <a:gd name="T54" fmla="*/ 0 w 79"/>
                <a:gd name="T55" fmla="*/ 0 h 124"/>
                <a:gd name="T56" fmla="*/ 0 w 79"/>
                <a:gd name="T57" fmla="*/ 0 h 124"/>
                <a:gd name="T58" fmla="*/ 0 w 79"/>
                <a:gd name="T59" fmla="*/ 0 h 124"/>
                <a:gd name="T60" fmla="*/ 0 w 79"/>
                <a:gd name="T61" fmla="*/ 0 h 124"/>
                <a:gd name="T62" fmla="*/ 0 w 79"/>
                <a:gd name="T63" fmla="*/ 0 h 124"/>
                <a:gd name="T64" fmla="*/ 0 w 79"/>
                <a:gd name="T65" fmla="*/ 0 h 124"/>
                <a:gd name="T66" fmla="*/ 0 w 79"/>
                <a:gd name="T67" fmla="*/ 0 h 124"/>
                <a:gd name="T68" fmla="*/ 0 w 79"/>
                <a:gd name="T69" fmla="*/ 0 h 124"/>
                <a:gd name="T70" fmla="*/ 0 w 79"/>
                <a:gd name="T71" fmla="*/ 0 h 124"/>
                <a:gd name="T72" fmla="*/ 0 w 79"/>
                <a:gd name="T73" fmla="*/ 0 h 124"/>
                <a:gd name="T74" fmla="*/ 0 w 79"/>
                <a:gd name="T75" fmla="*/ 0 h 124"/>
                <a:gd name="T76" fmla="*/ 0 w 79"/>
                <a:gd name="T77" fmla="*/ 0 h 124"/>
                <a:gd name="T78" fmla="*/ 0 w 79"/>
                <a:gd name="T79" fmla="*/ 0 h 124"/>
                <a:gd name="T80" fmla="*/ 0 w 79"/>
                <a:gd name="T81" fmla="*/ 0 h 124"/>
                <a:gd name="T82" fmla="*/ 0 w 79"/>
                <a:gd name="T83" fmla="*/ 0 h 124"/>
                <a:gd name="T84" fmla="*/ 0 w 79"/>
                <a:gd name="T85" fmla="*/ 0 h 124"/>
                <a:gd name="T86" fmla="*/ 0 w 79"/>
                <a:gd name="T87" fmla="*/ 0 h 124"/>
                <a:gd name="T88" fmla="*/ 0 w 79"/>
                <a:gd name="T89" fmla="*/ 0 h 124"/>
                <a:gd name="T90" fmla="*/ 0 w 79"/>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 h="124">
                  <a:moveTo>
                    <a:pt x="4" y="83"/>
                  </a:moveTo>
                  <a:lnTo>
                    <a:pt x="4" y="83"/>
                  </a:lnTo>
                  <a:lnTo>
                    <a:pt x="7" y="90"/>
                  </a:lnTo>
                  <a:lnTo>
                    <a:pt x="8" y="96"/>
                  </a:lnTo>
                  <a:lnTo>
                    <a:pt x="12" y="102"/>
                  </a:lnTo>
                  <a:lnTo>
                    <a:pt x="15" y="107"/>
                  </a:lnTo>
                  <a:lnTo>
                    <a:pt x="20" y="111"/>
                  </a:lnTo>
                  <a:lnTo>
                    <a:pt x="25" y="113"/>
                  </a:lnTo>
                  <a:lnTo>
                    <a:pt x="31" y="114"/>
                  </a:lnTo>
                  <a:lnTo>
                    <a:pt x="38" y="116"/>
                  </a:lnTo>
                  <a:lnTo>
                    <a:pt x="43" y="114"/>
                  </a:lnTo>
                  <a:lnTo>
                    <a:pt x="47" y="114"/>
                  </a:lnTo>
                  <a:lnTo>
                    <a:pt x="51" y="112"/>
                  </a:lnTo>
                  <a:lnTo>
                    <a:pt x="53" y="109"/>
                  </a:lnTo>
                  <a:lnTo>
                    <a:pt x="57" y="104"/>
                  </a:lnTo>
                  <a:lnTo>
                    <a:pt x="59" y="98"/>
                  </a:lnTo>
                  <a:lnTo>
                    <a:pt x="59" y="91"/>
                  </a:lnTo>
                  <a:lnTo>
                    <a:pt x="56" y="87"/>
                  </a:lnTo>
                  <a:lnTo>
                    <a:pt x="53" y="83"/>
                  </a:lnTo>
                  <a:lnTo>
                    <a:pt x="50" y="79"/>
                  </a:lnTo>
                  <a:lnTo>
                    <a:pt x="41" y="74"/>
                  </a:lnTo>
                  <a:lnTo>
                    <a:pt x="30" y="69"/>
                  </a:lnTo>
                  <a:lnTo>
                    <a:pt x="20" y="64"/>
                  </a:lnTo>
                  <a:lnTo>
                    <a:pt x="15" y="61"/>
                  </a:lnTo>
                  <a:lnTo>
                    <a:pt x="11" y="57"/>
                  </a:lnTo>
                  <a:lnTo>
                    <a:pt x="7" y="52"/>
                  </a:lnTo>
                  <a:lnTo>
                    <a:pt x="4" y="47"/>
                  </a:lnTo>
                  <a:lnTo>
                    <a:pt x="3" y="42"/>
                  </a:lnTo>
                  <a:lnTo>
                    <a:pt x="2" y="34"/>
                  </a:lnTo>
                  <a:lnTo>
                    <a:pt x="3" y="29"/>
                  </a:lnTo>
                  <a:lnTo>
                    <a:pt x="4" y="22"/>
                  </a:lnTo>
                  <a:lnTo>
                    <a:pt x="7" y="17"/>
                  </a:lnTo>
                  <a:lnTo>
                    <a:pt x="11" y="12"/>
                  </a:lnTo>
                  <a:lnTo>
                    <a:pt x="17" y="7"/>
                  </a:lnTo>
                  <a:lnTo>
                    <a:pt x="24" y="4"/>
                  </a:lnTo>
                  <a:lnTo>
                    <a:pt x="33" y="2"/>
                  </a:lnTo>
                  <a:lnTo>
                    <a:pt x="42" y="0"/>
                  </a:lnTo>
                  <a:lnTo>
                    <a:pt x="50" y="0"/>
                  </a:lnTo>
                  <a:lnTo>
                    <a:pt x="56" y="3"/>
                  </a:lnTo>
                  <a:lnTo>
                    <a:pt x="64" y="4"/>
                  </a:lnTo>
                  <a:lnTo>
                    <a:pt x="72" y="8"/>
                  </a:lnTo>
                  <a:lnTo>
                    <a:pt x="74" y="35"/>
                  </a:lnTo>
                  <a:lnTo>
                    <a:pt x="68" y="35"/>
                  </a:lnTo>
                  <a:lnTo>
                    <a:pt x="66" y="29"/>
                  </a:lnTo>
                  <a:lnTo>
                    <a:pt x="65" y="24"/>
                  </a:lnTo>
                  <a:lnTo>
                    <a:pt x="63" y="20"/>
                  </a:lnTo>
                  <a:lnTo>
                    <a:pt x="59" y="16"/>
                  </a:lnTo>
                  <a:lnTo>
                    <a:pt x="55" y="13"/>
                  </a:lnTo>
                  <a:lnTo>
                    <a:pt x="51" y="11"/>
                  </a:lnTo>
                  <a:lnTo>
                    <a:pt x="46" y="10"/>
                  </a:lnTo>
                  <a:lnTo>
                    <a:pt x="39" y="10"/>
                  </a:lnTo>
                  <a:lnTo>
                    <a:pt x="31" y="10"/>
                  </a:lnTo>
                  <a:lnTo>
                    <a:pt x="25" y="13"/>
                  </a:lnTo>
                  <a:lnTo>
                    <a:pt x="22" y="16"/>
                  </a:lnTo>
                  <a:lnTo>
                    <a:pt x="21" y="19"/>
                  </a:lnTo>
                  <a:lnTo>
                    <a:pt x="20" y="22"/>
                  </a:lnTo>
                  <a:lnTo>
                    <a:pt x="18" y="26"/>
                  </a:lnTo>
                  <a:lnTo>
                    <a:pt x="20" y="32"/>
                  </a:lnTo>
                  <a:lnTo>
                    <a:pt x="21" y="35"/>
                  </a:lnTo>
                  <a:lnTo>
                    <a:pt x="25" y="39"/>
                  </a:lnTo>
                  <a:lnTo>
                    <a:pt x="29" y="43"/>
                  </a:lnTo>
                  <a:lnTo>
                    <a:pt x="38" y="48"/>
                  </a:lnTo>
                  <a:lnTo>
                    <a:pt x="50" y="54"/>
                  </a:lnTo>
                  <a:lnTo>
                    <a:pt x="60" y="59"/>
                  </a:lnTo>
                  <a:lnTo>
                    <a:pt x="65" y="61"/>
                  </a:lnTo>
                  <a:lnTo>
                    <a:pt x="70" y="65"/>
                  </a:lnTo>
                  <a:lnTo>
                    <a:pt x="74" y="70"/>
                  </a:lnTo>
                  <a:lnTo>
                    <a:pt x="77" y="76"/>
                  </a:lnTo>
                  <a:lnTo>
                    <a:pt x="79" y="81"/>
                  </a:lnTo>
                  <a:lnTo>
                    <a:pt x="79" y="89"/>
                  </a:lnTo>
                  <a:lnTo>
                    <a:pt x="79" y="95"/>
                  </a:lnTo>
                  <a:lnTo>
                    <a:pt x="77" y="102"/>
                  </a:lnTo>
                  <a:lnTo>
                    <a:pt x="74" y="107"/>
                  </a:lnTo>
                  <a:lnTo>
                    <a:pt x="69" y="113"/>
                  </a:lnTo>
                  <a:lnTo>
                    <a:pt x="63" y="117"/>
                  </a:lnTo>
                  <a:lnTo>
                    <a:pt x="55" y="121"/>
                  </a:lnTo>
                  <a:lnTo>
                    <a:pt x="46" y="124"/>
                  </a:lnTo>
                  <a:lnTo>
                    <a:pt x="34" y="124"/>
                  </a:lnTo>
                  <a:lnTo>
                    <a:pt x="26" y="124"/>
                  </a:lnTo>
                  <a:lnTo>
                    <a:pt x="18" y="121"/>
                  </a:lnTo>
                  <a:lnTo>
                    <a:pt x="11" y="118"/>
                  </a:lnTo>
                  <a:lnTo>
                    <a:pt x="3" y="114"/>
                  </a:lnTo>
                  <a:lnTo>
                    <a:pt x="0" y="85"/>
                  </a:lnTo>
                  <a:lnTo>
                    <a:pt x="4"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37" name="Freeform 215"/>
            <p:cNvSpPr>
              <a:spLocks/>
            </p:cNvSpPr>
            <p:nvPr userDrawn="1"/>
          </p:nvSpPr>
          <p:spPr bwMode="auto">
            <a:xfrm>
              <a:off x="762" y="378"/>
              <a:ext cx="21" cy="43"/>
            </a:xfrm>
            <a:custGeom>
              <a:avLst/>
              <a:gdLst>
                <a:gd name="T0" fmla="*/ 0 w 64"/>
                <a:gd name="T1" fmla="*/ 0 h 130"/>
                <a:gd name="T2" fmla="*/ 0 w 64"/>
                <a:gd name="T3" fmla="*/ 0 h 130"/>
                <a:gd name="T4" fmla="*/ 0 w 64"/>
                <a:gd name="T5" fmla="*/ 0 h 130"/>
                <a:gd name="T6" fmla="*/ 0 w 64"/>
                <a:gd name="T7" fmla="*/ 0 h 130"/>
                <a:gd name="T8" fmla="*/ 0 w 64"/>
                <a:gd name="T9" fmla="*/ 0 h 130"/>
                <a:gd name="T10" fmla="*/ 0 w 64"/>
                <a:gd name="T11" fmla="*/ 0 h 130"/>
                <a:gd name="T12" fmla="*/ 0 w 64"/>
                <a:gd name="T13" fmla="*/ 0 h 130"/>
                <a:gd name="T14" fmla="*/ 0 w 64"/>
                <a:gd name="T15" fmla="*/ 0 h 130"/>
                <a:gd name="T16" fmla="*/ 0 w 64"/>
                <a:gd name="T17" fmla="*/ 0 h 130"/>
                <a:gd name="T18" fmla="*/ 0 w 64"/>
                <a:gd name="T19" fmla="*/ 0 h 130"/>
                <a:gd name="T20" fmla="*/ 0 w 64"/>
                <a:gd name="T21" fmla="*/ 0 h 130"/>
                <a:gd name="T22" fmla="*/ 0 w 64"/>
                <a:gd name="T23" fmla="*/ 0 h 130"/>
                <a:gd name="T24" fmla="*/ 0 w 64"/>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30">
                  <a:moveTo>
                    <a:pt x="0" y="0"/>
                  </a:moveTo>
                  <a:lnTo>
                    <a:pt x="62" y="0"/>
                  </a:lnTo>
                  <a:lnTo>
                    <a:pt x="58" y="12"/>
                  </a:lnTo>
                  <a:lnTo>
                    <a:pt x="14" y="12"/>
                  </a:lnTo>
                  <a:lnTo>
                    <a:pt x="14" y="57"/>
                  </a:lnTo>
                  <a:lnTo>
                    <a:pt x="57" y="57"/>
                  </a:lnTo>
                  <a:lnTo>
                    <a:pt x="57" y="69"/>
                  </a:lnTo>
                  <a:lnTo>
                    <a:pt x="14" y="69"/>
                  </a:lnTo>
                  <a:lnTo>
                    <a:pt x="14" y="118"/>
                  </a:lnTo>
                  <a:lnTo>
                    <a:pt x="64" y="118"/>
                  </a:lnTo>
                  <a:lnTo>
                    <a:pt x="64"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38" name="Freeform 216"/>
            <p:cNvSpPr>
              <a:spLocks/>
            </p:cNvSpPr>
            <p:nvPr userDrawn="1"/>
          </p:nvSpPr>
          <p:spPr bwMode="auto">
            <a:xfrm>
              <a:off x="788" y="390"/>
              <a:ext cx="28" cy="31"/>
            </a:xfrm>
            <a:custGeom>
              <a:avLst/>
              <a:gdLst>
                <a:gd name="T0" fmla="*/ 0 w 84"/>
                <a:gd name="T1" fmla="*/ 0 h 93"/>
                <a:gd name="T2" fmla="*/ 0 w 84"/>
                <a:gd name="T3" fmla="*/ 0 h 93"/>
                <a:gd name="T4" fmla="*/ 0 w 84"/>
                <a:gd name="T5" fmla="*/ 0 h 93"/>
                <a:gd name="T6" fmla="*/ 0 w 84"/>
                <a:gd name="T7" fmla="*/ 0 h 93"/>
                <a:gd name="T8" fmla="*/ 0 w 84"/>
                <a:gd name="T9" fmla="*/ 0 h 93"/>
                <a:gd name="T10" fmla="*/ 0 w 84"/>
                <a:gd name="T11" fmla="*/ 0 h 93"/>
                <a:gd name="T12" fmla="*/ 0 w 84"/>
                <a:gd name="T13" fmla="*/ 0 h 93"/>
                <a:gd name="T14" fmla="*/ 0 w 84"/>
                <a:gd name="T15" fmla="*/ 0 h 93"/>
                <a:gd name="T16" fmla="*/ 0 w 84"/>
                <a:gd name="T17" fmla="*/ 0 h 93"/>
                <a:gd name="T18" fmla="*/ 0 w 84"/>
                <a:gd name="T19" fmla="*/ 0 h 93"/>
                <a:gd name="T20" fmla="*/ 0 w 84"/>
                <a:gd name="T21" fmla="*/ 0 h 93"/>
                <a:gd name="T22" fmla="*/ 0 w 84"/>
                <a:gd name="T23" fmla="*/ 0 h 93"/>
                <a:gd name="T24" fmla="*/ 0 w 84"/>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93">
                  <a:moveTo>
                    <a:pt x="34" y="46"/>
                  </a:moveTo>
                  <a:lnTo>
                    <a:pt x="1" y="0"/>
                  </a:lnTo>
                  <a:lnTo>
                    <a:pt x="18" y="0"/>
                  </a:lnTo>
                  <a:lnTo>
                    <a:pt x="43" y="36"/>
                  </a:lnTo>
                  <a:lnTo>
                    <a:pt x="68" y="0"/>
                  </a:lnTo>
                  <a:lnTo>
                    <a:pt x="84" y="0"/>
                  </a:lnTo>
                  <a:lnTo>
                    <a:pt x="51" y="46"/>
                  </a:lnTo>
                  <a:lnTo>
                    <a:pt x="84" y="93"/>
                  </a:lnTo>
                  <a:lnTo>
                    <a:pt x="68" y="93"/>
                  </a:lnTo>
                  <a:lnTo>
                    <a:pt x="42" y="57"/>
                  </a:lnTo>
                  <a:lnTo>
                    <a:pt x="17" y="93"/>
                  </a:lnTo>
                  <a:lnTo>
                    <a:pt x="0" y="93"/>
                  </a:lnTo>
                  <a:lnTo>
                    <a:pt x="3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39" name="Freeform 217"/>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0" name="Freeform 218"/>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1" name="Freeform 219"/>
            <p:cNvSpPr>
              <a:spLocks noEditPoints="1"/>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2" name="Freeform 220"/>
            <p:cNvSpPr>
              <a:spLocks/>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3" name="Freeform 221"/>
            <p:cNvSpPr>
              <a:spLocks/>
            </p:cNvSpPr>
            <p:nvPr userDrawn="1"/>
          </p:nvSpPr>
          <p:spPr bwMode="auto">
            <a:xfrm>
              <a:off x="85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4" name="Freeform 222"/>
            <p:cNvSpPr>
              <a:spLocks/>
            </p:cNvSpPr>
            <p:nvPr userDrawn="1"/>
          </p:nvSpPr>
          <p:spPr bwMode="auto">
            <a:xfrm>
              <a:off x="881" y="374"/>
              <a:ext cx="10" cy="47"/>
            </a:xfrm>
            <a:custGeom>
              <a:avLst/>
              <a:gdLst>
                <a:gd name="T0" fmla="*/ 0 w 30"/>
                <a:gd name="T1" fmla="*/ 0 h 141"/>
                <a:gd name="T2" fmla="*/ 0 w 30"/>
                <a:gd name="T3" fmla="*/ 0 h 141"/>
                <a:gd name="T4" fmla="*/ 0 w 30"/>
                <a:gd name="T5" fmla="*/ 0 h 141"/>
                <a:gd name="T6" fmla="*/ 0 w 30"/>
                <a:gd name="T7" fmla="*/ 0 h 141"/>
                <a:gd name="T8" fmla="*/ 0 w 30"/>
                <a:gd name="T9" fmla="*/ 0 h 141"/>
                <a:gd name="T10" fmla="*/ 0 w 30"/>
                <a:gd name="T11" fmla="*/ 0 h 141"/>
                <a:gd name="T12" fmla="*/ 0 w 30"/>
                <a:gd name="T13" fmla="*/ 0 h 141"/>
                <a:gd name="T14" fmla="*/ 0 w 30"/>
                <a:gd name="T15" fmla="*/ 0 h 141"/>
                <a:gd name="T16" fmla="*/ 0 w 30"/>
                <a:gd name="T17" fmla="*/ 0 h 141"/>
                <a:gd name="T18" fmla="*/ 0 w 30"/>
                <a:gd name="T19" fmla="*/ 0 h 141"/>
                <a:gd name="T20" fmla="*/ 0 w 30"/>
                <a:gd name="T21" fmla="*/ 0 h 141"/>
                <a:gd name="T22" fmla="*/ 0 w 30"/>
                <a:gd name="T23" fmla="*/ 0 h 141"/>
                <a:gd name="T24" fmla="*/ 0 w 30"/>
                <a:gd name="T25" fmla="*/ 0 h 141"/>
                <a:gd name="T26" fmla="*/ 0 w 30"/>
                <a:gd name="T27" fmla="*/ 0 h 141"/>
                <a:gd name="T28" fmla="*/ 0 w 30"/>
                <a:gd name="T29" fmla="*/ 0 h 141"/>
                <a:gd name="T30" fmla="*/ 0 w 30"/>
                <a:gd name="T31" fmla="*/ 0 h 141"/>
                <a:gd name="T32" fmla="*/ 0 w 30"/>
                <a:gd name="T33" fmla="*/ 0 h 141"/>
                <a:gd name="T34" fmla="*/ 0 w 30"/>
                <a:gd name="T35" fmla="*/ 0 h 141"/>
                <a:gd name="T36" fmla="*/ 0 w 30"/>
                <a:gd name="T37" fmla="*/ 0 h 141"/>
                <a:gd name="T38" fmla="*/ 0 w 30"/>
                <a:gd name="T39" fmla="*/ 0 h 141"/>
                <a:gd name="T40" fmla="*/ 0 w 30"/>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1">
                  <a:moveTo>
                    <a:pt x="0" y="0"/>
                  </a:moveTo>
                  <a:lnTo>
                    <a:pt x="14" y="0"/>
                  </a:lnTo>
                  <a:lnTo>
                    <a:pt x="14" y="119"/>
                  </a:lnTo>
                  <a:lnTo>
                    <a:pt x="14" y="123"/>
                  </a:lnTo>
                  <a:lnTo>
                    <a:pt x="15" y="127"/>
                  </a:lnTo>
                  <a:lnTo>
                    <a:pt x="18" y="128"/>
                  </a:lnTo>
                  <a:lnTo>
                    <a:pt x="22" y="128"/>
                  </a:lnTo>
                  <a:lnTo>
                    <a:pt x="27" y="127"/>
                  </a:lnTo>
                  <a:lnTo>
                    <a:pt x="30" y="139"/>
                  </a:lnTo>
                  <a:lnTo>
                    <a:pt x="25" y="141"/>
                  </a:lnTo>
                  <a:lnTo>
                    <a:pt x="17" y="141"/>
                  </a:lnTo>
                  <a:lnTo>
                    <a:pt x="9" y="140"/>
                  </a:lnTo>
                  <a:lnTo>
                    <a:pt x="6" y="139"/>
                  </a:lnTo>
                  <a:lnTo>
                    <a:pt x="4"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5" name="Freeform 223"/>
            <p:cNvSpPr>
              <a:spLocks/>
            </p:cNvSpPr>
            <p:nvPr userDrawn="1"/>
          </p:nvSpPr>
          <p:spPr bwMode="auto">
            <a:xfrm>
              <a:off x="898" y="374"/>
              <a:ext cx="10" cy="47"/>
            </a:xfrm>
            <a:custGeom>
              <a:avLst/>
              <a:gdLst>
                <a:gd name="T0" fmla="*/ 0 w 31"/>
                <a:gd name="T1" fmla="*/ 0 h 141"/>
                <a:gd name="T2" fmla="*/ 0 w 31"/>
                <a:gd name="T3" fmla="*/ 0 h 141"/>
                <a:gd name="T4" fmla="*/ 0 w 31"/>
                <a:gd name="T5" fmla="*/ 0 h 141"/>
                <a:gd name="T6" fmla="*/ 0 w 31"/>
                <a:gd name="T7" fmla="*/ 0 h 141"/>
                <a:gd name="T8" fmla="*/ 0 w 31"/>
                <a:gd name="T9" fmla="*/ 0 h 141"/>
                <a:gd name="T10" fmla="*/ 0 w 31"/>
                <a:gd name="T11" fmla="*/ 0 h 141"/>
                <a:gd name="T12" fmla="*/ 0 w 31"/>
                <a:gd name="T13" fmla="*/ 0 h 141"/>
                <a:gd name="T14" fmla="*/ 0 w 31"/>
                <a:gd name="T15" fmla="*/ 0 h 141"/>
                <a:gd name="T16" fmla="*/ 0 w 31"/>
                <a:gd name="T17" fmla="*/ 0 h 141"/>
                <a:gd name="T18" fmla="*/ 0 w 31"/>
                <a:gd name="T19" fmla="*/ 0 h 141"/>
                <a:gd name="T20" fmla="*/ 0 w 31"/>
                <a:gd name="T21" fmla="*/ 0 h 141"/>
                <a:gd name="T22" fmla="*/ 0 w 31"/>
                <a:gd name="T23" fmla="*/ 0 h 141"/>
                <a:gd name="T24" fmla="*/ 0 w 31"/>
                <a:gd name="T25" fmla="*/ 0 h 141"/>
                <a:gd name="T26" fmla="*/ 0 w 31"/>
                <a:gd name="T27" fmla="*/ 0 h 141"/>
                <a:gd name="T28" fmla="*/ 0 w 31"/>
                <a:gd name="T29" fmla="*/ 0 h 141"/>
                <a:gd name="T30" fmla="*/ 0 w 31"/>
                <a:gd name="T31" fmla="*/ 0 h 141"/>
                <a:gd name="T32" fmla="*/ 0 w 31"/>
                <a:gd name="T33" fmla="*/ 0 h 141"/>
                <a:gd name="T34" fmla="*/ 0 w 31"/>
                <a:gd name="T35" fmla="*/ 0 h 141"/>
                <a:gd name="T36" fmla="*/ 0 w 31"/>
                <a:gd name="T37" fmla="*/ 0 h 141"/>
                <a:gd name="T38" fmla="*/ 0 w 31"/>
                <a:gd name="T39" fmla="*/ 0 h 141"/>
                <a:gd name="T40" fmla="*/ 0 w 31"/>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141">
                  <a:moveTo>
                    <a:pt x="0" y="0"/>
                  </a:moveTo>
                  <a:lnTo>
                    <a:pt x="14" y="0"/>
                  </a:lnTo>
                  <a:lnTo>
                    <a:pt x="14" y="119"/>
                  </a:lnTo>
                  <a:lnTo>
                    <a:pt x="16" y="123"/>
                  </a:lnTo>
                  <a:lnTo>
                    <a:pt x="17" y="127"/>
                  </a:lnTo>
                  <a:lnTo>
                    <a:pt x="20" y="128"/>
                  </a:lnTo>
                  <a:lnTo>
                    <a:pt x="22" y="128"/>
                  </a:lnTo>
                  <a:lnTo>
                    <a:pt x="27" y="127"/>
                  </a:lnTo>
                  <a:lnTo>
                    <a:pt x="31" y="139"/>
                  </a:lnTo>
                  <a:lnTo>
                    <a:pt x="25" y="141"/>
                  </a:lnTo>
                  <a:lnTo>
                    <a:pt x="18" y="141"/>
                  </a:lnTo>
                  <a:lnTo>
                    <a:pt x="11" y="140"/>
                  </a:lnTo>
                  <a:lnTo>
                    <a:pt x="8" y="139"/>
                  </a:lnTo>
                  <a:lnTo>
                    <a:pt x="5"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6" name="Freeform 224"/>
            <p:cNvSpPr>
              <a:spLocks noEditPoints="1"/>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7" name="Freeform 225"/>
            <p:cNvSpPr>
              <a:spLocks/>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8" name="Freeform 226"/>
            <p:cNvSpPr>
              <a:spLocks/>
            </p:cNvSpPr>
            <p:nvPr userDrawn="1"/>
          </p:nvSpPr>
          <p:spPr bwMode="auto">
            <a:xfrm>
              <a:off x="918"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9" name="Freeform 227"/>
            <p:cNvSpPr>
              <a:spLocks/>
            </p:cNvSpPr>
            <p:nvPr userDrawn="1"/>
          </p:nvSpPr>
          <p:spPr bwMode="auto">
            <a:xfrm>
              <a:off x="945" y="389"/>
              <a:ext cx="25" cy="32"/>
            </a:xfrm>
            <a:custGeom>
              <a:avLst/>
              <a:gdLst>
                <a:gd name="T0" fmla="*/ 0 w 75"/>
                <a:gd name="T1" fmla="*/ 0 h 96"/>
                <a:gd name="T2" fmla="*/ 0 w 75"/>
                <a:gd name="T3" fmla="*/ 0 h 96"/>
                <a:gd name="T4" fmla="*/ 0 w 75"/>
                <a:gd name="T5" fmla="*/ 0 h 96"/>
                <a:gd name="T6" fmla="*/ 0 w 75"/>
                <a:gd name="T7" fmla="*/ 0 h 96"/>
                <a:gd name="T8" fmla="*/ 0 w 75"/>
                <a:gd name="T9" fmla="*/ 0 h 96"/>
                <a:gd name="T10" fmla="*/ 0 w 75"/>
                <a:gd name="T11" fmla="*/ 0 h 96"/>
                <a:gd name="T12" fmla="*/ 0 w 75"/>
                <a:gd name="T13" fmla="*/ 0 h 96"/>
                <a:gd name="T14" fmla="*/ 0 w 75"/>
                <a:gd name="T15" fmla="*/ 0 h 96"/>
                <a:gd name="T16" fmla="*/ 0 w 75"/>
                <a:gd name="T17" fmla="*/ 0 h 96"/>
                <a:gd name="T18" fmla="*/ 0 w 75"/>
                <a:gd name="T19" fmla="*/ 0 h 96"/>
                <a:gd name="T20" fmla="*/ 0 w 75"/>
                <a:gd name="T21" fmla="*/ 0 h 96"/>
                <a:gd name="T22" fmla="*/ 0 w 75"/>
                <a:gd name="T23" fmla="*/ 0 h 96"/>
                <a:gd name="T24" fmla="*/ 0 w 75"/>
                <a:gd name="T25" fmla="*/ 0 h 96"/>
                <a:gd name="T26" fmla="*/ 0 w 75"/>
                <a:gd name="T27" fmla="*/ 0 h 96"/>
                <a:gd name="T28" fmla="*/ 0 w 75"/>
                <a:gd name="T29" fmla="*/ 0 h 96"/>
                <a:gd name="T30" fmla="*/ 0 w 75"/>
                <a:gd name="T31" fmla="*/ 0 h 96"/>
                <a:gd name="T32" fmla="*/ 0 w 75"/>
                <a:gd name="T33" fmla="*/ 0 h 96"/>
                <a:gd name="T34" fmla="*/ 0 w 75"/>
                <a:gd name="T35" fmla="*/ 0 h 96"/>
                <a:gd name="T36" fmla="*/ 0 w 75"/>
                <a:gd name="T37" fmla="*/ 0 h 96"/>
                <a:gd name="T38" fmla="*/ 0 w 75"/>
                <a:gd name="T39" fmla="*/ 0 h 96"/>
                <a:gd name="T40" fmla="*/ 0 w 75"/>
                <a:gd name="T41" fmla="*/ 0 h 96"/>
                <a:gd name="T42" fmla="*/ 0 w 75"/>
                <a:gd name="T43" fmla="*/ 0 h 96"/>
                <a:gd name="T44" fmla="*/ 0 w 75"/>
                <a:gd name="T45" fmla="*/ 0 h 96"/>
                <a:gd name="T46" fmla="*/ 0 w 75"/>
                <a:gd name="T47" fmla="*/ 0 h 96"/>
                <a:gd name="T48" fmla="*/ 0 w 75"/>
                <a:gd name="T49" fmla="*/ 0 h 96"/>
                <a:gd name="T50" fmla="*/ 0 w 75"/>
                <a:gd name="T51" fmla="*/ 0 h 96"/>
                <a:gd name="T52" fmla="*/ 0 w 75"/>
                <a:gd name="T53" fmla="*/ 0 h 96"/>
                <a:gd name="T54" fmla="*/ 0 w 75"/>
                <a:gd name="T55" fmla="*/ 0 h 96"/>
                <a:gd name="T56" fmla="*/ 0 w 75"/>
                <a:gd name="T57" fmla="*/ 0 h 96"/>
                <a:gd name="T58" fmla="*/ 0 w 75"/>
                <a:gd name="T59" fmla="*/ 0 h 96"/>
                <a:gd name="T60" fmla="*/ 0 w 75"/>
                <a:gd name="T61" fmla="*/ 0 h 96"/>
                <a:gd name="T62" fmla="*/ 0 w 75"/>
                <a:gd name="T63" fmla="*/ 0 h 96"/>
                <a:gd name="T64" fmla="*/ 0 w 75"/>
                <a:gd name="T65" fmla="*/ 0 h 96"/>
                <a:gd name="T66" fmla="*/ 0 w 75"/>
                <a:gd name="T67" fmla="*/ 0 h 96"/>
                <a:gd name="T68" fmla="*/ 0 w 75"/>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 h="96">
                  <a:moveTo>
                    <a:pt x="0" y="3"/>
                  </a:moveTo>
                  <a:lnTo>
                    <a:pt x="13" y="3"/>
                  </a:lnTo>
                  <a:lnTo>
                    <a:pt x="14" y="14"/>
                  </a:lnTo>
                  <a:lnTo>
                    <a:pt x="22" y="9"/>
                  </a:lnTo>
                  <a:lnTo>
                    <a:pt x="30" y="4"/>
                  </a:lnTo>
                  <a:lnTo>
                    <a:pt x="39" y="1"/>
                  </a:lnTo>
                  <a:lnTo>
                    <a:pt x="48" y="0"/>
                  </a:lnTo>
                  <a:lnTo>
                    <a:pt x="53" y="0"/>
                  </a:lnTo>
                  <a:lnTo>
                    <a:pt x="58" y="3"/>
                  </a:lnTo>
                  <a:lnTo>
                    <a:pt x="62" y="4"/>
                  </a:lnTo>
                  <a:lnTo>
                    <a:pt x="66" y="8"/>
                  </a:lnTo>
                  <a:lnTo>
                    <a:pt x="70" y="12"/>
                  </a:lnTo>
                  <a:lnTo>
                    <a:pt x="72" y="18"/>
                  </a:lnTo>
                  <a:lnTo>
                    <a:pt x="74" y="25"/>
                  </a:lnTo>
                  <a:lnTo>
                    <a:pt x="75" y="32"/>
                  </a:lnTo>
                  <a:lnTo>
                    <a:pt x="75" y="96"/>
                  </a:lnTo>
                  <a:lnTo>
                    <a:pt x="61" y="96"/>
                  </a:lnTo>
                  <a:lnTo>
                    <a:pt x="61" y="38"/>
                  </a:lnTo>
                  <a:lnTo>
                    <a:pt x="59" y="28"/>
                  </a:lnTo>
                  <a:lnTo>
                    <a:pt x="57" y="21"/>
                  </a:lnTo>
                  <a:lnTo>
                    <a:pt x="54" y="17"/>
                  </a:lnTo>
                  <a:lnTo>
                    <a:pt x="52" y="15"/>
                  </a:lnTo>
                  <a:lnTo>
                    <a:pt x="48" y="14"/>
                  </a:lnTo>
                  <a:lnTo>
                    <a:pt x="44" y="13"/>
                  </a:lnTo>
                  <a:lnTo>
                    <a:pt x="36" y="14"/>
                  </a:lnTo>
                  <a:lnTo>
                    <a:pt x="28" y="17"/>
                  </a:lnTo>
                  <a:lnTo>
                    <a:pt x="22"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0" name="Freeform 228"/>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1" name="Freeform 229"/>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2" name="Freeform 230"/>
            <p:cNvSpPr>
              <a:spLocks noEditPoints="1"/>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close/>
                  <a:moveTo>
                    <a:pt x="59" y="40"/>
                  </a:moveTo>
                  <a:lnTo>
                    <a:pt x="59" y="40"/>
                  </a:lnTo>
                  <a:lnTo>
                    <a:pt x="58" y="30"/>
                  </a:lnTo>
                  <a:lnTo>
                    <a:pt x="57" y="25"/>
                  </a:lnTo>
                  <a:lnTo>
                    <a:pt x="54" y="21"/>
                  </a:lnTo>
                  <a:lnTo>
                    <a:pt x="52" y="17"/>
                  </a:lnTo>
                  <a:lnTo>
                    <a:pt x="48" y="14"/>
                  </a:lnTo>
                  <a:lnTo>
                    <a:pt x="43" y="13"/>
                  </a:lnTo>
                  <a:lnTo>
                    <a:pt x="37" y="12"/>
                  </a:lnTo>
                  <a:lnTo>
                    <a:pt x="32" y="13"/>
                  </a:lnTo>
                  <a:lnTo>
                    <a:pt x="28" y="14"/>
                  </a:lnTo>
                  <a:lnTo>
                    <a:pt x="24" y="17"/>
                  </a:lnTo>
                  <a:lnTo>
                    <a:pt x="21" y="21"/>
                  </a:lnTo>
                  <a:lnTo>
                    <a:pt x="18" y="25"/>
                  </a:lnTo>
                  <a:lnTo>
                    <a:pt x="17" y="30"/>
                  </a:lnTo>
                  <a:lnTo>
                    <a:pt x="15" y="35"/>
                  </a:lnTo>
                  <a:lnTo>
                    <a:pt x="14" y="40"/>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3" name="Freeform 231"/>
            <p:cNvSpPr>
              <a:spLocks/>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w 75"/>
                <a:gd name="T69" fmla="*/ 0 h 98"/>
                <a:gd name="T70" fmla="*/ 0 w 75"/>
                <a:gd name="T71" fmla="*/ 0 h 98"/>
                <a:gd name="T72" fmla="*/ 0 w 75"/>
                <a:gd name="T73" fmla="*/ 0 h 98"/>
                <a:gd name="T74" fmla="*/ 0 w 75"/>
                <a:gd name="T75" fmla="*/ 0 h 98"/>
                <a:gd name="T76" fmla="*/ 0 w 75"/>
                <a:gd name="T77" fmla="*/ 0 h 98"/>
                <a:gd name="T78" fmla="*/ 0 w 75"/>
                <a:gd name="T79" fmla="*/ 0 h 98"/>
                <a:gd name="T80" fmla="*/ 0 w 75"/>
                <a:gd name="T81" fmla="*/ 0 h 98"/>
                <a:gd name="T82" fmla="*/ 0 w 75"/>
                <a:gd name="T83" fmla="*/ 0 h 98"/>
                <a:gd name="T84" fmla="*/ 0 w 75"/>
                <a:gd name="T85" fmla="*/ 0 h 98"/>
                <a:gd name="T86" fmla="*/ 0 w 75"/>
                <a:gd name="T87" fmla="*/ 0 h 98"/>
                <a:gd name="T88" fmla="*/ 0 w 75"/>
                <a:gd name="T89" fmla="*/ 0 h 98"/>
                <a:gd name="T90" fmla="*/ 0 w 75"/>
                <a:gd name="T91" fmla="*/ 0 h 98"/>
                <a:gd name="T92" fmla="*/ 0 w 75"/>
                <a:gd name="T93" fmla="*/ 0 h 98"/>
                <a:gd name="T94" fmla="*/ 0 w 75"/>
                <a:gd name="T95" fmla="*/ 0 h 98"/>
                <a:gd name="T96" fmla="*/ 0 w 75"/>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4" name="Freeform 232"/>
            <p:cNvSpPr>
              <a:spLocks/>
            </p:cNvSpPr>
            <p:nvPr userDrawn="1"/>
          </p:nvSpPr>
          <p:spPr bwMode="auto">
            <a:xfrm>
              <a:off x="1011"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8" y="5"/>
                  </a:lnTo>
                  <a:lnTo>
                    <a:pt x="34" y="2"/>
                  </a:lnTo>
                  <a:lnTo>
                    <a:pt x="29" y="1"/>
                  </a:lnTo>
                  <a:lnTo>
                    <a:pt x="23" y="0"/>
                  </a:lnTo>
                  <a:lnTo>
                    <a:pt x="18" y="1"/>
                  </a:lnTo>
                  <a:lnTo>
                    <a:pt x="14" y="2"/>
                  </a:lnTo>
                  <a:lnTo>
                    <a:pt x="10" y="5"/>
                  </a:lnTo>
                  <a:lnTo>
                    <a:pt x="7" y="9"/>
                  </a:lnTo>
                  <a:lnTo>
                    <a:pt x="4" y="13"/>
                  </a:lnTo>
                  <a:lnTo>
                    <a:pt x="3" y="18"/>
                  </a:lnTo>
                  <a:lnTo>
                    <a:pt x="1"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5" name="Freeform 233"/>
            <p:cNvSpPr>
              <a:spLocks noEditPoints="1"/>
            </p:cNvSpPr>
            <p:nvPr userDrawn="1"/>
          </p:nvSpPr>
          <p:spPr bwMode="auto">
            <a:xfrm>
              <a:off x="1055" y="376"/>
              <a:ext cx="6"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close/>
                  <a:moveTo>
                    <a:pt x="2" y="42"/>
                  </a:moveTo>
                  <a:lnTo>
                    <a:pt x="17" y="42"/>
                  </a:lnTo>
                  <a:lnTo>
                    <a:pt x="17"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6" name="Freeform 234"/>
            <p:cNvSpPr>
              <a:spLocks/>
            </p:cNvSpPr>
            <p:nvPr userDrawn="1"/>
          </p:nvSpPr>
          <p:spPr bwMode="auto">
            <a:xfrm>
              <a:off x="1055" y="376"/>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7" name="Rectangle 235"/>
            <p:cNvSpPr>
              <a:spLocks noChangeArrowheads="1"/>
            </p:cNvSpPr>
            <p:nvPr userDrawn="1"/>
          </p:nvSpPr>
          <p:spPr bwMode="auto">
            <a:xfrm>
              <a:off x="1055"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058" name="Freeform 236"/>
            <p:cNvSpPr>
              <a:spLocks/>
            </p:cNvSpPr>
            <p:nvPr userDrawn="1"/>
          </p:nvSpPr>
          <p:spPr bwMode="auto">
            <a:xfrm>
              <a:off x="1070" y="389"/>
              <a:ext cx="25" cy="32"/>
            </a:xfrm>
            <a:custGeom>
              <a:avLst/>
              <a:gdLst>
                <a:gd name="T0" fmla="*/ 0 w 76"/>
                <a:gd name="T1" fmla="*/ 0 h 96"/>
                <a:gd name="T2" fmla="*/ 0 w 76"/>
                <a:gd name="T3" fmla="*/ 0 h 96"/>
                <a:gd name="T4" fmla="*/ 0 w 76"/>
                <a:gd name="T5" fmla="*/ 0 h 96"/>
                <a:gd name="T6" fmla="*/ 0 w 76"/>
                <a:gd name="T7" fmla="*/ 0 h 96"/>
                <a:gd name="T8" fmla="*/ 0 w 76"/>
                <a:gd name="T9" fmla="*/ 0 h 96"/>
                <a:gd name="T10" fmla="*/ 0 w 76"/>
                <a:gd name="T11" fmla="*/ 0 h 96"/>
                <a:gd name="T12" fmla="*/ 0 w 76"/>
                <a:gd name="T13" fmla="*/ 0 h 96"/>
                <a:gd name="T14" fmla="*/ 0 w 76"/>
                <a:gd name="T15" fmla="*/ 0 h 96"/>
                <a:gd name="T16" fmla="*/ 0 w 76"/>
                <a:gd name="T17" fmla="*/ 0 h 96"/>
                <a:gd name="T18" fmla="*/ 0 w 76"/>
                <a:gd name="T19" fmla="*/ 0 h 96"/>
                <a:gd name="T20" fmla="*/ 0 w 76"/>
                <a:gd name="T21" fmla="*/ 0 h 96"/>
                <a:gd name="T22" fmla="*/ 0 w 76"/>
                <a:gd name="T23" fmla="*/ 0 h 96"/>
                <a:gd name="T24" fmla="*/ 0 w 76"/>
                <a:gd name="T25" fmla="*/ 0 h 96"/>
                <a:gd name="T26" fmla="*/ 0 w 76"/>
                <a:gd name="T27" fmla="*/ 0 h 96"/>
                <a:gd name="T28" fmla="*/ 0 w 76"/>
                <a:gd name="T29" fmla="*/ 0 h 96"/>
                <a:gd name="T30" fmla="*/ 0 w 76"/>
                <a:gd name="T31" fmla="*/ 0 h 96"/>
                <a:gd name="T32" fmla="*/ 0 w 76"/>
                <a:gd name="T33" fmla="*/ 0 h 96"/>
                <a:gd name="T34" fmla="*/ 0 w 76"/>
                <a:gd name="T35" fmla="*/ 0 h 96"/>
                <a:gd name="T36" fmla="*/ 0 w 76"/>
                <a:gd name="T37" fmla="*/ 0 h 96"/>
                <a:gd name="T38" fmla="*/ 0 w 76"/>
                <a:gd name="T39" fmla="*/ 0 h 96"/>
                <a:gd name="T40" fmla="*/ 0 w 76"/>
                <a:gd name="T41" fmla="*/ 0 h 96"/>
                <a:gd name="T42" fmla="*/ 0 w 76"/>
                <a:gd name="T43" fmla="*/ 0 h 96"/>
                <a:gd name="T44" fmla="*/ 0 w 76"/>
                <a:gd name="T45" fmla="*/ 0 h 96"/>
                <a:gd name="T46" fmla="*/ 0 w 76"/>
                <a:gd name="T47" fmla="*/ 0 h 96"/>
                <a:gd name="T48" fmla="*/ 0 w 76"/>
                <a:gd name="T49" fmla="*/ 0 h 96"/>
                <a:gd name="T50" fmla="*/ 0 w 76"/>
                <a:gd name="T51" fmla="*/ 0 h 96"/>
                <a:gd name="T52" fmla="*/ 0 w 76"/>
                <a:gd name="T53" fmla="*/ 0 h 96"/>
                <a:gd name="T54" fmla="*/ 0 w 76"/>
                <a:gd name="T55" fmla="*/ 0 h 96"/>
                <a:gd name="T56" fmla="*/ 0 w 76"/>
                <a:gd name="T57" fmla="*/ 0 h 96"/>
                <a:gd name="T58" fmla="*/ 0 w 76"/>
                <a:gd name="T59" fmla="*/ 0 h 96"/>
                <a:gd name="T60" fmla="*/ 0 w 76"/>
                <a:gd name="T61" fmla="*/ 0 h 96"/>
                <a:gd name="T62" fmla="*/ 0 w 76"/>
                <a:gd name="T63" fmla="*/ 0 h 96"/>
                <a:gd name="T64" fmla="*/ 0 w 76"/>
                <a:gd name="T65" fmla="*/ 0 h 96"/>
                <a:gd name="T66" fmla="*/ 0 w 76"/>
                <a:gd name="T67" fmla="*/ 0 h 96"/>
                <a:gd name="T68" fmla="*/ 0 w 7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 h="96">
                  <a:moveTo>
                    <a:pt x="0" y="3"/>
                  </a:moveTo>
                  <a:lnTo>
                    <a:pt x="13" y="3"/>
                  </a:lnTo>
                  <a:lnTo>
                    <a:pt x="15" y="14"/>
                  </a:lnTo>
                  <a:lnTo>
                    <a:pt x="22" y="9"/>
                  </a:lnTo>
                  <a:lnTo>
                    <a:pt x="30" y="4"/>
                  </a:lnTo>
                  <a:lnTo>
                    <a:pt x="39" y="1"/>
                  </a:lnTo>
                  <a:lnTo>
                    <a:pt x="48" y="0"/>
                  </a:lnTo>
                  <a:lnTo>
                    <a:pt x="54" y="0"/>
                  </a:lnTo>
                  <a:lnTo>
                    <a:pt x="59" y="3"/>
                  </a:lnTo>
                  <a:lnTo>
                    <a:pt x="63" y="4"/>
                  </a:lnTo>
                  <a:lnTo>
                    <a:pt x="67" y="8"/>
                  </a:lnTo>
                  <a:lnTo>
                    <a:pt x="70" y="12"/>
                  </a:lnTo>
                  <a:lnTo>
                    <a:pt x="73" y="18"/>
                  </a:lnTo>
                  <a:lnTo>
                    <a:pt x="74" y="25"/>
                  </a:lnTo>
                  <a:lnTo>
                    <a:pt x="76" y="32"/>
                  </a:lnTo>
                  <a:lnTo>
                    <a:pt x="76" y="96"/>
                  </a:lnTo>
                  <a:lnTo>
                    <a:pt x="61" y="96"/>
                  </a:lnTo>
                  <a:lnTo>
                    <a:pt x="61" y="38"/>
                  </a:lnTo>
                  <a:lnTo>
                    <a:pt x="60" y="28"/>
                  </a:lnTo>
                  <a:lnTo>
                    <a:pt x="57" y="21"/>
                  </a:lnTo>
                  <a:lnTo>
                    <a:pt x="55" y="17"/>
                  </a:lnTo>
                  <a:lnTo>
                    <a:pt x="52" y="15"/>
                  </a:lnTo>
                  <a:lnTo>
                    <a:pt x="48" y="14"/>
                  </a:lnTo>
                  <a:lnTo>
                    <a:pt x="44" y="13"/>
                  </a:lnTo>
                  <a:lnTo>
                    <a:pt x="37" y="14"/>
                  </a:lnTo>
                  <a:lnTo>
                    <a:pt x="29" y="17"/>
                  </a:lnTo>
                  <a:lnTo>
                    <a:pt x="22" y="22"/>
                  </a:lnTo>
                  <a:lnTo>
                    <a:pt x="16" y="27"/>
                  </a:lnTo>
                  <a:lnTo>
                    <a:pt x="16"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9" name="Freeform 237"/>
            <p:cNvSpPr>
              <a:spLocks noEditPoints="1"/>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9"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0" name="Freeform 238"/>
            <p:cNvSpPr>
              <a:spLocks/>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1" name="Freeform 239"/>
            <p:cNvSpPr>
              <a:spLocks/>
            </p:cNvSpPr>
            <p:nvPr userDrawn="1"/>
          </p:nvSpPr>
          <p:spPr bwMode="auto">
            <a:xfrm>
              <a:off x="112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2" name="Freeform 240"/>
            <p:cNvSpPr>
              <a:spLocks noEditPoints="1"/>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w 79"/>
                <a:gd name="T61" fmla="*/ 0 h 142"/>
                <a:gd name="T62" fmla="*/ 0 w 79"/>
                <a:gd name="T63" fmla="*/ 0 h 142"/>
                <a:gd name="T64" fmla="*/ 0 w 79"/>
                <a:gd name="T65" fmla="*/ 0 h 142"/>
                <a:gd name="T66" fmla="*/ 0 w 79"/>
                <a:gd name="T67" fmla="*/ 0 h 142"/>
                <a:gd name="T68" fmla="*/ 0 w 79"/>
                <a:gd name="T69" fmla="*/ 0 h 142"/>
                <a:gd name="T70" fmla="*/ 0 w 79"/>
                <a:gd name="T71" fmla="*/ 0 h 142"/>
                <a:gd name="T72" fmla="*/ 0 w 79"/>
                <a:gd name="T73" fmla="*/ 0 h 142"/>
                <a:gd name="T74" fmla="*/ 0 w 79"/>
                <a:gd name="T75" fmla="*/ 0 h 142"/>
                <a:gd name="T76" fmla="*/ 0 w 79"/>
                <a:gd name="T77" fmla="*/ 0 h 142"/>
                <a:gd name="T78" fmla="*/ 0 w 79"/>
                <a:gd name="T79" fmla="*/ 0 h 142"/>
                <a:gd name="T80" fmla="*/ 0 w 79"/>
                <a:gd name="T81" fmla="*/ 0 h 142"/>
                <a:gd name="T82" fmla="*/ 0 w 79"/>
                <a:gd name="T83" fmla="*/ 0 h 142"/>
                <a:gd name="T84" fmla="*/ 0 w 79"/>
                <a:gd name="T85" fmla="*/ 0 h 142"/>
                <a:gd name="T86" fmla="*/ 0 w 79"/>
                <a:gd name="T87" fmla="*/ 0 h 142"/>
                <a:gd name="T88" fmla="*/ 0 w 79"/>
                <a:gd name="T89" fmla="*/ 0 h 142"/>
                <a:gd name="T90" fmla="*/ 0 w 79"/>
                <a:gd name="T91" fmla="*/ 0 h 142"/>
                <a:gd name="T92" fmla="*/ 0 w 79"/>
                <a:gd name="T93" fmla="*/ 0 h 142"/>
                <a:gd name="T94" fmla="*/ 0 w 79"/>
                <a:gd name="T95" fmla="*/ 0 h 142"/>
                <a:gd name="T96" fmla="*/ 0 w 79"/>
                <a:gd name="T97" fmla="*/ 0 h 142"/>
                <a:gd name="T98" fmla="*/ 0 w 79"/>
                <a:gd name="T99" fmla="*/ 0 h 142"/>
                <a:gd name="T100" fmla="*/ 0 w 79"/>
                <a:gd name="T101" fmla="*/ 0 h 142"/>
                <a:gd name="T102" fmla="*/ 0 w 79"/>
                <a:gd name="T103" fmla="*/ 0 h 142"/>
                <a:gd name="T104" fmla="*/ 0 w 79"/>
                <a:gd name="T105" fmla="*/ 0 h 142"/>
                <a:gd name="T106" fmla="*/ 0 w 79"/>
                <a:gd name="T107" fmla="*/ 0 h 142"/>
                <a:gd name="T108" fmla="*/ 0 w 79"/>
                <a:gd name="T109" fmla="*/ 0 h 142"/>
                <a:gd name="T110" fmla="*/ 0 w 79"/>
                <a:gd name="T111" fmla="*/ 0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close/>
                  <a:moveTo>
                    <a:pt x="64" y="127"/>
                  </a:moveTo>
                  <a:lnTo>
                    <a:pt x="64" y="59"/>
                  </a:lnTo>
                  <a:lnTo>
                    <a:pt x="58" y="57"/>
                  </a:lnTo>
                  <a:lnTo>
                    <a:pt x="49" y="57"/>
                  </a:lnTo>
                  <a:lnTo>
                    <a:pt x="42" y="57"/>
                  </a:lnTo>
                  <a:lnTo>
                    <a:pt x="36" y="59"/>
                  </a:lnTo>
                  <a:lnTo>
                    <a:pt x="31" y="62"/>
                  </a:lnTo>
                  <a:lnTo>
                    <a:pt x="26" y="66"/>
                  </a:lnTo>
                  <a:lnTo>
                    <a:pt x="22" y="71"/>
                  </a:lnTo>
                  <a:lnTo>
                    <a:pt x="18" y="78"/>
                  </a:lnTo>
                  <a:lnTo>
                    <a:pt x="17" y="85"/>
                  </a:lnTo>
                  <a:lnTo>
                    <a:pt x="15" y="94"/>
                  </a:lnTo>
                  <a:lnTo>
                    <a:pt x="17" y="102"/>
                  </a:lnTo>
                  <a:lnTo>
                    <a:pt x="18" y="109"/>
                  </a:lnTo>
                  <a:lnTo>
                    <a:pt x="20" y="115"/>
                  </a:lnTo>
                  <a:lnTo>
                    <a:pt x="24" y="120"/>
                  </a:lnTo>
                  <a:lnTo>
                    <a:pt x="29" y="124"/>
                  </a:lnTo>
                  <a:lnTo>
                    <a:pt x="35" y="127"/>
                  </a:lnTo>
                  <a:lnTo>
                    <a:pt x="42" y="129"/>
                  </a:lnTo>
                  <a:lnTo>
                    <a:pt x="50" y="129"/>
                  </a:lnTo>
                  <a:lnTo>
                    <a:pt x="58" y="129"/>
                  </a:lnTo>
                  <a:lnTo>
                    <a:pt x="64"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3" name="Freeform 241"/>
            <p:cNvSpPr>
              <a:spLocks/>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4" name="Freeform 242"/>
            <p:cNvSpPr>
              <a:spLocks/>
            </p:cNvSpPr>
            <p:nvPr userDrawn="1"/>
          </p:nvSpPr>
          <p:spPr bwMode="auto">
            <a:xfrm>
              <a:off x="1154" y="393"/>
              <a:ext cx="17" cy="24"/>
            </a:xfrm>
            <a:custGeom>
              <a:avLst/>
              <a:gdLst>
                <a:gd name="T0" fmla="*/ 0 w 49"/>
                <a:gd name="T1" fmla="*/ 0 h 72"/>
                <a:gd name="T2" fmla="*/ 0 w 49"/>
                <a:gd name="T3" fmla="*/ 0 h 72"/>
                <a:gd name="T4" fmla="*/ 0 w 49"/>
                <a:gd name="T5" fmla="*/ 0 h 72"/>
                <a:gd name="T6" fmla="*/ 0 w 49"/>
                <a:gd name="T7" fmla="*/ 0 h 72"/>
                <a:gd name="T8" fmla="*/ 0 w 49"/>
                <a:gd name="T9" fmla="*/ 0 h 72"/>
                <a:gd name="T10" fmla="*/ 0 w 49"/>
                <a:gd name="T11" fmla="*/ 0 h 72"/>
                <a:gd name="T12" fmla="*/ 0 w 49"/>
                <a:gd name="T13" fmla="*/ 0 h 72"/>
                <a:gd name="T14" fmla="*/ 0 w 49"/>
                <a:gd name="T15" fmla="*/ 0 h 72"/>
                <a:gd name="T16" fmla="*/ 0 w 49"/>
                <a:gd name="T17" fmla="*/ 0 h 72"/>
                <a:gd name="T18" fmla="*/ 0 w 49"/>
                <a:gd name="T19" fmla="*/ 0 h 72"/>
                <a:gd name="T20" fmla="*/ 0 w 49"/>
                <a:gd name="T21" fmla="*/ 0 h 72"/>
                <a:gd name="T22" fmla="*/ 0 w 49"/>
                <a:gd name="T23" fmla="*/ 0 h 72"/>
                <a:gd name="T24" fmla="*/ 0 w 49"/>
                <a:gd name="T25" fmla="*/ 0 h 72"/>
                <a:gd name="T26" fmla="*/ 0 w 49"/>
                <a:gd name="T27" fmla="*/ 0 h 72"/>
                <a:gd name="T28" fmla="*/ 0 w 49"/>
                <a:gd name="T29" fmla="*/ 0 h 72"/>
                <a:gd name="T30" fmla="*/ 0 w 49"/>
                <a:gd name="T31" fmla="*/ 0 h 72"/>
                <a:gd name="T32" fmla="*/ 0 w 49"/>
                <a:gd name="T33" fmla="*/ 0 h 72"/>
                <a:gd name="T34" fmla="*/ 0 w 49"/>
                <a:gd name="T35" fmla="*/ 0 h 72"/>
                <a:gd name="T36" fmla="*/ 0 w 49"/>
                <a:gd name="T37" fmla="*/ 0 h 72"/>
                <a:gd name="T38" fmla="*/ 0 w 49"/>
                <a:gd name="T39" fmla="*/ 0 h 72"/>
                <a:gd name="T40" fmla="*/ 0 w 49"/>
                <a:gd name="T41" fmla="*/ 0 h 72"/>
                <a:gd name="T42" fmla="*/ 0 w 49"/>
                <a:gd name="T43" fmla="*/ 0 h 72"/>
                <a:gd name="T44" fmla="*/ 0 w 49"/>
                <a:gd name="T45" fmla="*/ 0 h 72"/>
                <a:gd name="T46" fmla="*/ 0 w 49"/>
                <a:gd name="T47" fmla="*/ 0 h 72"/>
                <a:gd name="T48" fmla="*/ 0 w 49"/>
                <a:gd name="T49" fmla="*/ 0 h 72"/>
                <a:gd name="T50" fmla="*/ 0 w 49"/>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72">
                  <a:moveTo>
                    <a:pt x="49" y="70"/>
                  </a:moveTo>
                  <a:lnTo>
                    <a:pt x="49" y="2"/>
                  </a:lnTo>
                  <a:lnTo>
                    <a:pt x="43" y="0"/>
                  </a:lnTo>
                  <a:lnTo>
                    <a:pt x="34" y="0"/>
                  </a:lnTo>
                  <a:lnTo>
                    <a:pt x="27" y="0"/>
                  </a:lnTo>
                  <a:lnTo>
                    <a:pt x="21" y="2"/>
                  </a:lnTo>
                  <a:lnTo>
                    <a:pt x="16" y="5"/>
                  </a:lnTo>
                  <a:lnTo>
                    <a:pt x="11" y="9"/>
                  </a:lnTo>
                  <a:lnTo>
                    <a:pt x="7" y="14"/>
                  </a:lnTo>
                  <a:lnTo>
                    <a:pt x="3" y="21"/>
                  </a:lnTo>
                  <a:lnTo>
                    <a:pt x="2" y="28"/>
                  </a:lnTo>
                  <a:lnTo>
                    <a:pt x="0" y="37"/>
                  </a:lnTo>
                  <a:lnTo>
                    <a:pt x="2" y="45"/>
                  </a:lnTo>
                  <a:lnTo>
                    <a:pt x="3" y="52"/>
                  </a:lnTo>
                  <a:lnTo>
                    <a:pt x="5" y="58"/>
                  </a:lnTo>
                  <a:lnTo>
                    <a:pt x="9" y="63"/>
                  </a:lnTo>
                  <a:lnTo>
                    <a:pt x="14" y="67"/>
                  </a:lnTo>
                  <a:lnTo>
                    <a:pt x="20" y="70"/>
                  </a:lnTo>
                  <a:lnTo>
                    <a:pt x="27" y="72"/>
                  </a:lnTo>
                  <a:lnTo>
                    <a:pt x="35" y="72"/>
                  </a:lnTo>
                  <a:lnTo>
                    <a:pt x="43" y="72"/>
                  </a:lnTo>
                  <a:lnTo>
                    <a:pt x="49"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5" name="Freeform 243"/>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6" name="Freeform 244"/>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7" name="Freeform 245"/>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8" name="Freeform 246"/>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9" name="Freeform 247"/>
            <p:cNvSpPr>
              <a:spLocks noEditPoints="1"/>
            </p:cNvSpPr>
            <p:nvPr userDrawn="1"/>
          </p:nvSpPr>
          <p:spPr bwMode="auto">
            <a:xfrm>
              <a:off x="1246" y="389"/>
              <a:ext cx="25"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98">
                  <a:moveTo>
                    <a:pt x="58" y="85"/>
                  </a:moveTo>
                  <a:lnTo>
                    <a:pt x="58" y="85"/>
                  </a:lnTo>
                  <a:lnTo>
                    <a:pt x="52" y="91"/>
                  </a:lnTo>
                  <a:lnTo>
                    <a:pt x="45" y="95"/>
                  </a:lnTo>
                  <a:lnTo>
                    <a:pt x="38" y="97"/>
                  </a:lnTo>
                  <a:lnTo>
                    <a:pt x="30" y="98"/>
                  </a:lnTo>
                  <a:lnTo>
                    <a:pt x="23" y="97"/>
                  </a:lnTo>
                  <a:lnTo>
                    <a:pt x="18" y="96"/>
                  </a:lnTo>
                  <a:lnTo>
                    <a:pt x="13" y="93"/>
                  </a:lnTo>
                  <a:lnTo>
                    <a:pt x="9" y="91"/>
                  </a:lnTo>
                  <a:lnTo>
                    <a:pt x="5" y="87"/>
                  </a:lnTo>
                  <a:lnTo>
                    <a:pt x="3" y="82"/>
                  </a:lnTo>
                  <a:lnTo>
                    <a:pt x="1" y="75"/>
                  </a:lnTo>
                  <a:lnTo>
                    <a:pt x="0" y="69"/>
                  </a:lnTo>
                  <a:lnTo>
                    <a:pt x="1" y="61"/>
                  </a:lnTo>
                  <a:lnTo>
                    <a:pt x="4" y="53"/>
                  </a:lnTo>
                  <a:lnTo>
                    <a:pt x="9" y="48"/>
                  </a:lnTo>
                  <a:lnTo>
                    <a:pt x="16" y="44"/>
                  </a:lnTo>
                  <a:lnTo>
                    <a:pt x="21" y="41"/>
                  </a:lnTo>
                  <a:lnTo>
                    <a:pt x="26" y="40"/>
                  </a:lnTo>
                  <a:lnTo>
                    <a:pt x="39" y="39"/>
                  </a:lnTo>
                  <a:lnTo>
                    <a:pt x="57" y="39"/>
                  </a:lnTo>
                  <a:lnTo>
                    <a:pt x="57" y="32"/>
                  </a:lnTo>
                  <a:lnTo>
                    <a:pt x="57" y="27"/>
                  </a:lnTo>
                  <a:lnTo>
                    <a:pt x="56" y="23"/>
                  </a:lnTo>
                  <a:lnTo>
                    <a:pt x="54" y="19"/>
                  </a:lnTo>
                  <a:lnTo>
                    <a:pt x="52" y="17"/>
                  </a:lnTo>
                  <a:lnTo>
                    <a:pt x="48" y="15"/>
                  </a:lnTo>
                  <a:lnTo>
                    <a:pt x="45" y="13"/>
                  </a:lnTo>
                  <a:lnTo>
                    <a:pt x="38" y="12"/>
                  </a:lnTo>
                  <a:lnTo>
                    <a:pt x="29" y="13"/>
                  </a:lnTo>
                  <a:lnTo>
                    <a:pt x="22" y="14"/>
                  </a:lnTo>
                  <a:lnTo>
                    <a:pt x="17" y="17"/>
                  </a:lnTo>
                  <a:lnTo>
                    <a:pt x="12" y="19"/>
                  </a:lnTo>
                  <a:lnTo>
                    <a:pt x="5" y="9"/>
                  </a:lnTo>
                  <a:lnTo>
                    <a:pt x="14" y="5"/>
                  </a:lnTo>
                  <a:lnTo>
                    <a:pt x="22" y="3"/>
                  </a:lnTo>
                  <a:lnTo>
                    <a:pt x="31" y="1"/>
                  </a:lnTo>
                  <a:lnTo>
                    <a:pt x="39" y="0"/>
                  </a:lnTo>
                  <a:lnTo>
                    <a:pt x="45" y="0"/>
                  </a:lnTo>
                  <a:lnTo>
                    <a:pt x="52" y="3"/>
                  </a:lnTo>
                  <a:lnTo>
                    <a:pt x="57" y="4"/>
                  </a:lnTo>
                  <a:lnTo>
                    <a:pt x="62" y="8"/>
                  </a:lnTo>
                  <a:lnTo>
                    <a:pt x="66" y="12"/>
                  </a:lnTo>
                  <a:lnTo>
                    <a:pt x="69" y="18"/>
                  </a:lnTo>
                  <a:lnTo>
                    <a:pt x="71" y="25"/>
                  </a:lnTo>
                  <a:lnTo>
                    <a:pt x="71" y="32"/>
                  </a:lnTo>
                  <a:lnTo>
                    <a:pt x="71" y="65"/>
                  </a:lnTo>
                  <a:lnTo>
                    <a:pt x="73" y="85"/>
                  </a:lnTo>
                  <a:lnTo>
                    <a:pt x="74" y="96"/>
                  </a:lnTo>
                  <a:lnTo>
                    <a:pt x="61" y="96"/>
                  </a:lnTo>
                  <a:lnTo>
                    <a:pt x="58" y="85"/>
                  </a:lnTo>
                  <a:close/>
                  <a:moveTo>
                    <a:pt x="40" y="50"/>
                  </a:moveTo>
                  <a:lnTo>
                    <a:pt x="40" y="50"/>
                  </a:lnTo>
                  <a:lnTo>
                    <a:pt x="30" y="52"/>
                  </a:lnTo>
                  <a:lnTo>
                    <a:pt x="23" y="54"/>
                  </a:lnTo>
                  <a:lnTo>
                    <a:pt x="19" y="57"/>
                  </a:lnTo>
                  <a:lnTo>
                    <a:pt x="17" y="60"/>
                  </a:lnTo>
                  <a:lnTo>
                    <a:pt x="16" y="63"/>
                  </a:lnTo>
                  <a:lnTo>
                    <a:pt x="16" y="69"/>
                  </a:lnTo>
                  <a:lnTo>
                    <a:pt x="16" y="75"/>
                  </a:lnTo>
                  <a:lnTo>
                    <a:pt x="19" y="80"/>
                  </a:lnTo>
                  <a:lnTo>
                    <a:pt x="25" y="84"/>
                  </a:lnTo>
                  <a:lnTo>
                    <a:pt x="32" y="85"/>
                  </a:lnTo>
                  <a:lnTo>
                    <a:pt x="40" y="84"/>
                  </a:lnTo>
                  <a:lnTo>
                    <a:pt x="48" y="82"/>
                  </a:lnTo>
                  <a:lnTo>
                    <a:pt x="53" y="78"/>
                  </a:lnTo>
                  <a:lnTo>
                    <a:pt x="57" y="74"/>
                  </a:lnTo>
                  <a:lnTo>
                    <a:pt x="57" y="49"/>
                  </a:lnTo>
                  <a:lnTo>
                    <a:pt x="4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0" name="Freeform 248"/>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1" name="Freeform 249"/>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2" name="Freeform 250"/>
            <p:cNvSpPr>
              <a:spLocks noEditPoints="1"/>
            </p:cNvSpPr>
            <p:nvPr userDrawn="1"/>
          </p:nvSpPr>
          <p:spPr bwMode="auto">
            <a:xfrm>
              <a:off x="1302" y="376"/>
              <a:ext cx="7"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close/>
                  <a:moveTo>
                    <a:pt x="2" y="42"/>
                  </a:moveTo>
                  <a:lnTo>
                    <a:pt x="16" y="42"/>
                  </a:lnTo>
                  <a:lnTo>
                    <a:pt x="16"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3" name="Freeform 251"/>
            <p:cNvSpPr>
              <a:spLocks/>
            </p:cNvSpPr>
            <p:nvPr userDrawn="1"/>
          </p:nvSpPr>
          <p:spPr bwMode="auto">
            <a:xfrm>
              <a:off x="1302" y="376"/>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4" name="Rectangle 252"/>
            <p:cNvSpPr>
              <a:spLocks noChangeArrowheads="1"/>
            </p:cNvSpPr>
            <p:nvPr userDrawn="1"/>
          </p:nvSpPr>
          <p:spPr bwMode="auto">
            <a:xfrm>
              <a:off x="1303"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075" name="Freeform 253"/>
            <p:cNvSpPr>
              <a:spLocks noEditPoints="1"/>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close/>
                  <a:moveTo>
                    <a:pt x="72" y="49"/>
                  </a:moveTo>
                  <a:lnTo>
                    <a:pt x="72" y="49"/>
                  </a:lnTo>
                  <a:lnTo>
                    <a:pt x="70" y="41"/>
                  </a:lnTo>
                  <a:lnTo>
                    <a:pt x="69" y="35"/>
                  </a:lnTo>
                  <a:lnTo>
                    <a:pt x="66" y="28"/>
                  </a:lnTo>
                  <a:lnTo>
                    <a:pt x="64" y="23"/>
                  </a:lnTo>
                  <a:lnTo>
                    <a:pt x="60" y="18"/>
                  </a:lnTo>
                  <a:lnTo>
                    <a:pt x="55" y="15"/>
                  </a:lnTo>
                  <a:lnTo>
                    <a:pt x="50" y="13"/>
                  </a:lnTo>
                  <a:lnTo>
                    <a:pt x="43" y="13"/>
                  </a:lnTo>
                  <a:lnTo>
                    <a:pt x="37" y="13"/>
                  </a:lnTo>
                  <a:lnTo>
                    <a:pt x="31" y="15"/>
                  </a:lnTo>
                  <a:lnTo>
                    <a:pt x="26" y="18"/>
                  </a:lnTo>
                  <a:lnTo>
                    <a:pt x="22" y="23"/>
                  </a:lnTo>
                  <a:lnTo>
                    <a:pt x="20" y="28"/>
                  </a:lnTo>
                  <a:lnTo>
                    <a:pt x="17" y="35"/>
                  </a:lnTo>
                  <a:lnTo>
                    <a:pt x="16" y="41"/>
                  </a:lnTo>
                  <a:lnTo>
                    <a:pt x="15" y="49"/>
                  </a:lnTo>
                  <a:lnTo>
                    <a:pt x="16" y="57"/>
                  </a:lnTo>
                  <a:lnTo>
                    <a:pt x="17" y="63"/>
                  </a:lnTo>
                  <a:lnTo>
                    <a:pt x="20" y="70"/>
                  </a:lnTo>
                  <a:lnTo>
                    <a:pt x="22" y="75"/>
                  </a:lnTo>
                  <a:lnTo>
                    <a:pt x="26" y="80"/>
                  </a:lnTo>
                  <a:lnTo>
                    <a:pt x="31" y="83"/>
                  </a:lnTo>
                  <a:lnTo>
                    <a:pt x="37" y="85"/>
                  </a:lnTo>
                  <a:lnTo>
                    <a:pt x="43" y="85"/>
                  </a:lnTo>
                  <a:lnTo>
                    <a:pt x="50" y="85"/>
                  </a:lnTo>
                  <a:lnTo>
                    <a:pt x="55" y="83"/>
                  </a:lnTo>
                  <a:lnTo>
                    <a:pt x="60" y="80"/>
                  </a:lnTo>
                  <a:lnTo>
                    <a:pt x="64" y="75"/>
                  </a:lnTo>
                  <a:lnTo>
                    <a:pt x="66" y="70"/>
                  </a:lnTo>
                  <a:lnTo>
                    <a:pt x="69" y="63"/>
                  </a:lnTo>
                  <a:lnTo>
                    <a:pt x="70" y="57"/>
                  </a:lnTo>
                  <a:lnTo>
                    <a:pt x="7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6" name="Freeform 254"/>
            <p:cNvSpPr>
              <a:spLocks/>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7" name="Freeform 255"/>
            <p:cNvSpPr>
              <a:spLocks/>
            </p:cNvSpPr>
            <p:nvPr userDrawn="1"/>
          </p:nvSpPr>
          <p:spPr bwMode="auto">
            <a:xfrm>
              <a:off x="1321" y="393"/>
              <a:ext cx="19" cy="24"/>
            </a:xfrm>
            <a:custGeom>
              <a:avLst/>
              <a:gdLst>
                <a:gd name="T0" fmla="*/ 0 w 57"/>
                <a:gd name="T1" fmla="*/ 0 h 72"/>
                <a:gd name="T2" fmla="*/ 0 w 57"/>
                <a:gd name="T3" fmla="*/ 0 h 72"/>
                <a:gd name="T4" fmla="*/ 0 w 57"/>
                <a:gd name="T5" fmla="*/ 0 h 72"/>
                <a:gd name="T6" fmla="*/ 0 w 57"/>
                <a:gd name="T7" fmla="*/ 0 h 72"/>
                <a:gd name="T8" fmla="*/ 0 w 57"/>
                <a:gd name="T9" fmla="*/ 0 h 72"/>
                <a:gd name="T10" fmla="*/ 0 w 57"/>
                <a:gd name="T11" fmla="*/ 0 h 72"/>
                <a:gd name="T12" fmla="*/ 0 w 57"/>
                <a:gd name="T13" fmla="*/ 0 h 72"/>
                <a:gd name="T14" fmla="*/ 0 w 57"/>
                <a:gd name="T15" fmla="*/ 0 h 72"/>
                <a:gd name="T16" fmla="*/ 0 w 57"/>
                <a:gd name="T17" fmla="*/ 0 h 72"/>
                <a:gd name="T18" fmla="*/ 0 w 57"/>
                <a:gd name="T19" fmla="*/ 0 h 72"/>
                <a:gd name="T20" fmla="*/ 0 w 57"/>
                <a:gd name="T21" fmla="*/ 0 h 72"/>
                <a:gd name="T22" fmla="*/ 0 w 57"/>
                <a:gd name="T23" fmla="*/ 0 h 72"/>
                <a:gd name="T24" fmla="*/ 0 w 57"/>
                <a:gd name="T25" fmla="*/ 0 h 72"/>
                <a:gd name="T26" fmla="*/ 0 w 57"/>
                <a:gd name="T27" fmla="*/ 0 h 72"/>
                <a:gd name="T28" fmla="*/ 0 w 57"/>
                <a:gd name="T29" fmla="*/ 0 h 72"/>
                <a:gd name="T30" fmla="*/ 0 w 57"/>
                <a:gd name="T31" fmla="*/ 0 h 72"/>
                <a:gd name="T32" fmla="*/ 0 w 57"/>
                <a:gd name="T33" fmla="*/ 0 h 72"/>
                <a:gd name="T34" fmla="*/ 0 w 57"/>
                <a:gd name="T35" fmla="*/ 0 h 72"/>
                <a:gd name="T36" fmla="*/ 0 w 57"/>
                <a:gd name="T37" fmla="*/ 0 h 72"/>
                <a:gd name="T38" fmla="*/ 0 w 57"/>
                <a:gd name="T39" fmla="*/ 0 h 72"/>
                <a:gd name="T40" fmla="*/ 0 w 57"/>
                <a:gd name="T41" fmla="*/ 0 h 72"/>
                <a:gd name="T42" fmla="*/ 0 w 57"/>
                <a:gd name="T43" fmla="*/ 0 h 72"/>
                <a:gd name="T44" fmla="*/ 0 w 57"/>
                <a:gd name="T45" fmla="*/ 0 h 72"/>
                <a:gd name="T46" fmla="*/ 0 w 57"/>
                <a:gd name="T47" fmla="*/ 0 h 72"/>
                <a:gd name="T48" fmla="*/ 0 w 57"/>
                <a:gd name="T49" fmla="*/ 0 h 72"/>
                <a:gd name="T50" fmla="*/ 0 w 57"/>
                <a:gd name="T51" fmla="*/ 0 h 72"/>
                <a:gd name="T52" fmla="*/ 0 w 57"/>
                <a:gd name="T53" fmla="*/ 0 h 72"/>
                <a:gd name="T54" fmla="*/ 0 w 57"/>
                <a:gd name="T55" fmla="*/ 0 h 72"/>
                <a:gd name="T56" fmla="*/ 0 w 57"/>
                <a:gd name="T57" fmla="*/ 0 h 72"/>
                <a:gd name="T58" fmla="*/ 0 w 57"/>
                <a:gd name="T59" fmla="*/ 0 h 72"/>
                <a:gd name="T60" fmla="*/ 0 w 57"/>
                <a:gd name="T61" fmla="*/ 0 h 72"/>
                <a:gd name="T62" fmla="*/ 0 w 57"/>
                <a:gd name="T63" fmla="*/ 0 h 72"/>
                <a:gd name="T64" fmla="*/ 0 w 57"/>
                <a:gd name="T65" fmla="*/ 0 h 72"/>
                <a:gd name="T66" fmla="*/ 0 w 57"/>
                <a:gd name="T67" fmla="*/ 0 h 72"/>
                <a:gd name="T68" fmla="*/ 0 w 57"/>
                <a:gd name="T69" fmla="*/ 0 h 72"/>
                <a:gd name="T70" fmla="*/ 0 w 57"/>
                <a:gd name="T71" fmla="*/ 0 h 72"/>
                <a:gd name="T72" fmla="*/ 0 w 57"/>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72">
                  <a:moveTo>
                    <a:pt x="57" y="36"/>
                  </a:moveTo>
                  <a:lnTo>
                    <a:pt x="57" y="36"/>
                  </a:lnTo>
                  <a:lnTo>
                    <a:pt x="55" y="28"/>
                  </a:lnTo>
                  <a:lnTo>
                    <a:pt x="54" y="22"/>
                  </a:lnTo>
                  <a:lnTo>
                    <a:pt x="51" y="15"/>
                  </a:lnTo>
                  <a:lnTo>
                    <a:pt x="49" y="10"/>
                  </a:lnTo>
                  <a:lnTo>
                    <a:pt x="45" y="5"/>
                  </a:lnTo>
                  <a:lnTo>
                    <a:pt x="40" y="2"/>
                  </a:lnTo>
                  <a:lnTo>
                    <a:pt x="35" y="0"/>
                  </a:lnTo>
                  <a:lnTo>
                    <a:pt x="28" y="0"/>
                  </a:lnTo>
                  <a:lnTo>
                    <a:pt x="22" y="0"/>
                  </a:lnTo>
                  <a:lnTo>
                    <a:pt x="16" y="2"/>
                  </a:lnTo>
                  <a:lnTo>
                    <a:pt x="11" y="5"/>
                  </a:lnTo>
                  <a:lnTo>
                    <a:pt x="7" y="10"/>
                  </a:lnTo>
                  <a:lnTo>
                    <a:pt x="5" y="15"/>
                  </a:lnTo>
                  <a:lnTo>
                    <a:pt x="2" y="22"/>
                  </a:lnTo>
                  <a:lnTo>
                    <a:pt x="1" y="28"/>
                  </a:lnTo>
                  <a:lnTo>
                    <a:pt x="0" y="36"/>
                  </a:lnTo>
                  <a:lnTo>
                    <a:pt x="1" y="44"/>
                  </a:lnTo>
                  <a:lnTo>
                    <a:pt x="2" y="50"/>
                  </a:lnTo>
                  <a:lnTo>
                    <a:pt x="5" y="57"/>
                  </a:lnTo>
                  <a:lnTo>
                    <a:pt x="7" y="62"/>
                  </a:lnTo>
                  <a:lnTo>
                    <a:pt x="11" y="67"/>
                  </a:lnTo>
                  <a:lnTo>
                    <a:pt x="16" y="70"/>
                  </a:lnTo>
                  <a:lnTo>
                    <a:pt x="22" y="72"/>
                  </a:lnTo>
                  <a:lnTo>
                    <a:pt x="28" y="72"/>
                  </a:lnTo>
                  <a:lnTo>
                    <a:pt x="35" y="72"/>
                  </a:lnTo>
                  <a:lnTo>
                    <a:pt x="40" y="70"/>
                  </a:lnTo>
                  <a:lnTo>
                    <a:pt x="45" y="67"/>
                  </a:lnTo>
                  <a:lnTo>
                    <a:pt x="49" y="62"/>
                  </a:lnTo>
                  <a:lnTo>
                    <a:pt x="51" y="57"/>
                  </a:lnTo>
                  <a:lnTo>
                    <a:pt x="54" y="50"/>
                  </a:lnTo>
                  <a:lnTo>
                    <a:pt x="55" y="44"/>
                  </a:lnTo>
                  <a:lnTo>
                    <a:pt x="57"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8" name="Freeform 256"/>
            <p:cNvSpPr>
              <a:spLocks/>
            </p:cNvSpPr>
            <p:nvPr userDrawn="1"/>
          </p:nvSpPr>
          <p:spPr bwMode="auto">
            <a:xfrm>
              <a:off x="1353" y="389"/>
              <a:ext cx="24" cy="32"/>
            </a:xfrm>
            <a:custGeom>
              <a:avLst/>
              <a:gdLst>
                <a:gd name="T0" fmla="*/ 0 w 74"/>
                <a:gd name="T1" fmla="*/ 0 h 96"/>
                <a:gd name="T2" fmla="*/ 0 w 74"/>
                <a:gd name="T3" fmla="*/ 0 h 96"/>
                <a:gd name="T4" fmla="*/ 0 w 74"/>
                <a:gd name="T5" fmla="*/ 0 h 96"/>
                <a:gd name="T6" fmla="*/ 0 w 74"/>
                <a:gd name="T7" fmla="*/ 0 h 96"/>
                <a:gd name="T8" fmla="*/ 0 w 74"/>
                <a:gd name="T9" fmla="*/ 0 h 96"/>
                <a:gd name="T10" fmla="*/ 0 w 74"/>
                <a:gd name="T11" fmla="*/ 0 h 96"/>
                <a:gd name="T12" fmla="*/ 0 w 74"/>
                <a:gd name="T13" fmla="*/ 0 h 96"/>
                <a:gd name="T14" fmla="*/ 0 w 74"/>
                <a:gd name="T15" fmla="*/ 0 h 96"/>
                <a:gd name="T16" fmla="*/ 0 w 74"/>
                <a:gd name="T17" fmla="*/ 0 h 96"/>
                <a:gd name="T18" fmla="*/ 0 w 74"/>
                <a:gd name="T19" fmla="*/ 0 h 96"/>
                <a:gd name="T20" fmla="*/ 0 w 74"/>
                <a:gd name="T21" fmla="*/ 0 h 96"/>
                <a:gd name="T22" fmla="*/ 0 w 74"/>
                <a:gd name="T23" fmla="*/ 0 h 96"/>
                <a:gd name="T24" fmla="*/ 0 w 74"/>
                <a:gd name="T25" fmla="*/ 0 h 96"/>
                <a:gd name="T26" fmla="*/ 0 w 74"/>
                <a:gd name="T27" fmla="*/ 0 h 96"/>
                <a:gd name="T28" fmla="*/ 0 w 74"/>
                <a:gd name="T29" fmla="*/ 0 h 96"/>
                <a:gd name="T30" fmla="*/ 0 w 74"/>
                <a:gd name="T31" fmla="*/ 0 h 96"/>
                <a:gd name="T32" fmla="*/ 0 w 74"/>
                <a:gd name="T33" fmla="*/ 0 h 96"/>
                <a:gd name="T34" fmla="*/ 0 w 74"/>
                <a:gd name="T35" fmla="*/ 0 h 96"/>
                <a:gd name="T36" fmla="*/ 0 w 74"/>
                <a:gd name="T37" fmla="*/ 0 h 96"/>
                <a:gd name="T38" fmla="*/ 0 w 74"/>
                <a:gd name="T39" fmla="*/ 0 h 96"/>
                <a:gd name="T40" fmla="*/ 0 w 74"/>
                <a:gd name="T41" fmla="*/ 0 h 96"/>
                <a:gd name="T42" fmla="*/ 0 w 74"/>
                <a:gd name="T43" fmla="*/ 0 h 96"/>
                <a:gd name="T44" fmla="*/ 0 w 74"/>
                <a:gd name="T45" fmla="*/ 0 h 96"/>
                <a:gd name="T46" fmla="*/ 0 w 74"/>
                <a:gd name="T47" fmla="*/ 0 h 96"/>
                <a:gd name="T48" fmla="*/ 0 w 74"/>
                <a:gd name="T49" fmla="*/ 0 h 96"/>
                <a:gd name="T50" fmla="*/ 0 w 74"/>
                <a:gd name="T51" fmla="*/ 0 h 96"/>
                <a:gd name="T52" fmla="*/ 0 w 74"/>
                <a:gd name="T53" fmla="*/ 0 h 96"/>
                <a:gd name="T54" fmla="*/ 0 w 74"/>
                <a:gd name="T55" fmla="*/ 0 h 96"/>
                <a:gd name="T56" fmla="*/ 0 w 74"/>
                <a:gd name="T57" fmla="*/ 0 h 96"/>
                <a:gd name="T58" fmla="*/ 0 w 74"/>
                <a:gd name="T59" fmla="*/ 0 h 96"/>
                <a:gd name="T60" fmla="*/ 0 w 74"/>
                <a:gd name="T61" fmla="*/ 0 h 96"/>
                <a:gd name="T62" fmla="*/ 0 w 74"/>
                <a:gd name="T63" fmla="*/ 0 h 96"/>
                <a:gd name="T64" fmla="*/ 0 w 74"/>
                <a:gd name="T65" fmla="*/ 0 h 96"/>
                <a:gd name="T66" fmla="*/ 0 w 74"/>
                <a:gd name="T67" fmla="*/ 0 h 96"/>
                <a:gd name="T68" fmla="*/ 0 w 74"/>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 h="96">
                  <a:moveTo>
                    <a:pt x="0" y="3"/>
                  </a:moveTo>
                  <a:lnTo>
                    <a:pt x="12" y="3"/>
                  </a:lnTo>
                  <a:lnTo>
                    <a:pt x="15" y="14"/>
                  </a:lnTo>
                  <a:lnTo>
                    <a:pt x="22" y="9"/>
                  </a:lnTo>
                  <a:lnTo>
                    <a:pt x="30" y="4"/>
                  </a:lnTo>
                  <a:lnTo>
                    <a:pt x="38" y="1"/>
                  </a:lnTo>
                  <a:lnTo>
                    <a:pt x="47" y="0"/>
                  </a:lnTo>
                  <a:lnTo>
                    <a:pt x="52" y="0"/>
                  </a:lnTo>
                  <a:lnTo>
                    <a:pt x="57" y="3"/>
                  </a:lnTo>
                  <a:lnTo>
                    <a:pt x="62" y="4"/>
                  </a:lnTo>
                  <a:lnTo>
                    <a:pt x="66" y="8"/>
                  </a:lnTo>
                  <a:lnTo>
                    <a:pt x="70" y="12"/>
                  </a:lnTo>
                  <a:lnTo>
                    <a:pt x="73" y="18"/>
                  </a:lnTo>
                  <a:lnTo>
                    <a:pt x="74" y="25"/>
                  </a:lnTo>
                  <a:lnTo>
                    <a:pt x="74" y="32"/>
                  </a:lnTo>
                  <a:lnTo>
                    <a:pt x="74" y="96"/>
                  </a:lnTo>
                  <a:lnTo>
                    <a:pt x="60" y="96"/>
                  </a:lnTo>
                  <a:lnTo>
                    <a:pt x="60" y="38"/>
                  </a:lnTo>
                  <a:lnTo>
                    <a:pt x="60" y="28"/>
                  </a:lnTo>
                  <a:lnTo>
                    <a:pt x="57" y="21"/>
                  </a:lnTo>
                  <a:lnTo>
                    <a:pt x="55" y="17"/>
                  </a:lnTo>
                  <a:lnTo>
                    <a:pt x="52" y="15"/>
                  </a:lnTo>
                  <a:lnTo>
                    <a:pt x="48" y="14"/>
                  </a:lnTo>
                  <a:lnTo>
                    <a:pt x="43" y="13"/>
                  </a:lnTo>
                  <a:lnTo>
                    <a:pt x="35" y="14"/>
                  </a:lnTo>
                  <a:lnTo>
                    <a:pt x="29" y="17"/>
                  </a:lnTo>
                  <a:lnTo>
                    <a:pt x="21"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spTree>
    <p:extLst>
      <p:ext uri="{BB962C8B-B14F-4D97-AF65-F5344CB8AC3E}">
        <p14:creationId xmlns:p14="http://schemas.microsoft.com/office/powerpoint/2010/main" val="7219612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txStyles>
    <p:titleStyle>
      <a:lvl1pPr algn="l" rtl="0" eaLnBrk="0" fontAlgn="base" hangingPunct="0">
        <a:spcBef>
          <a:spcPct val="0"/>
        </a:spcBef>
        <a:spcAft>
          <a:spcPct val="0"/>
        </a:spcAft>
        <a:defRPr sz="21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5pPr>
      <a:lvl6pPr marL="342900" algn="l" rtl="0" eaLnBrk="0" fontAlgn="base" hangingPunct="0">
        <a:spcBef>
          <a:spcPct val="0"/>
        </a:spcBef>
        <a:spcAft>
          <a:spcPct val="0"/>
        </a:spcAft>
        <a:defRPr sz="1800">
          <a:solidFill>
            <a:schemeClr val="tx1"/>
          </a:solidFill>
          <a:latin typeface="Arial" charset="0"/>
        </a:defRPr>
      </a:lvl6pPr>
      <a:lvl7pPr marL="685800" algn="l" rtl="0" eaLnBrk="0" fontAlgn="base" hangingPunct="0">
        <a:spcBef>
          <a:spcPct val="0"/>
        </a:spcBef>
        <a:spcAft>
          <a:spcPct val="0"/>
        </a:spcAft>
        <a:defRPr sz="1800">
          <a:solidFill>
            <a:schemeClr val="tx1"/>
          </a:solidFill>
          <a:latin typeface="Arial" charset="0"/>
        </a:defRPr>
      </a:lvl7pPr>
      <a:lvl8pPr marL="1028700" algn="l" rtl="0" eaLnBrk="0" fontAlgn="base" hangingPunct="0">
        <a:spcBef>
          <a:spcPct val="0"/>
        </a:spcBef>
        <a:spcAft>
          <a:spcPct val="0"/>
        </a:spcAft>
        <a:defRPr sz="1800">
          <a:solidFill>
            <a:schemeClr val="tx1"/>
          </a:solidFill>
          <a:latin typeface="Arial" charset="0"/>
        </a:defRPr>
      </a:lvl8pPr>
      <a:lvl9pPr marL="1371600" algn="l" rtl="0" eaLnBrk="0" fontAlgn="base" hangingPunct="0">
        <a:spcBef>
          <a:spcPct val="0"/>
        </a:spcBef>
        <a:spcAft>
          <a:spcPct val="0"/>
        </a:spcAft>
        <a:defRPr sz="1800">
          <a:solidFill>
            <a:schemeClr val="tx1"/>
          </a:solidFill>
          <a:latin typeface="Arial" charset="0"/>
        </a:defRPr>
      </a:lvl9pPr>
    </p:titleStyle>
    <p:bodyStyle>
      <a:lvl1pPr marL="257175" indent="-257175" algn="l" rtl="0" eaLnBrk="0" fontAlgn="base" hangingPunct="0">
        <a:spcBef>
          <a:spcPct val="30000"/>
        </a:spcBef>
        <a:spcAft>
          <a:spcPct val="0"/>
        </a:spcAft>
        <a:buClr>
          <a:schemeClr val="accent1"/>
        </a:buClr>
        <a:buFont typeface="Webdings" panose="05030102010509060703" pitchFamily="18" charset="2"/>
        <a:buChar char="4"/>
        <a:defRPr sz="1500">
          <a:solidFill>
            <a:schemeClr val="tx1"/>
          </a:solidFill>
          <a:latin typeface="+mn-lt"/>
          <a:ea typeface="ＭＳ Ｐゴシック" charset="0"/>
          <a:cs typeface="ＭＳ Ｐゴシック" charset="0"/>
        </a:defRPr>
      </a:lvl1pPr>
      <a:lvl2pPr marL="557213" indent="-214313" algn="l" rtl="0" eaLnBrk="0" fontAlgn="base" hangingPunct="0">
        <a:spcBef>
          <a:spcPct val="30000"/>
        </a:spcBef>
        <a:spcAft>
          <a:spcPct val="0"/>
        </a:spcAft>
        <a:buClr>
          <a:schemeClr val="accent1"/>
        </a:buClr>
        <a:buFont typeface="Webdings" panose="05030102010509060703" pitchFamily="18" charset="2"/>
        <a:buChar char="4"/>
        <a:defRPr>
          <a:solidFill>
            <a:schemeClr val="tx1"/>
          </a:solidFill>
          <a:latin typeface="+mn-lt"/>
          <a:ea typeface="ＭＳ Ｐゴシック" charset="0"/>
        </a:defRPr>
      </a:lvl2pPr>
      <a:lvl3pPr marL="857250" indent="-171450" algn="l" rtl="0" eaLnBrk="0" fontAlgn="base" hangingPunct="0">
        <a:spcBef>
          <a:spcPct val="30000"/>
        </a:spcBef>
        <a:spcAft>
          <a:spcPct val="0"/>
        </a:spcAft>
        <a:buClr>
          <a:schemeClr val="accent1"/>
        </a:buClr>
        <a:buFont typeface="Webdings" panose="05030102010509060703" pitchFamily="18" charset="2"/>
        <a:buChar char="4"/>
        <a:defRPr>
          <a:solidFill>
            <a:schemeClr val="tx1"/>
          </a:solidFill>
          <a:latin typeface="+mn-lt"/>
          <a:ea typeface="ＭＳ Ｐゴシック" charset="0"/>
        </a:defRPr>
      </a:lvl3pPr>
      <a:lvl4pPr marL="1200150" indent="-171450" algn="l" rtl="0" eaLnBrk="0" fontAlgn="base" hangingPunct="0">
        <a:spcBef>
          <a:spcPct val="30000"/>
        </a:spcBef>
        <a:spcAft>
          <a:spcPct val="0"/>
        </a:spcAft>
        <a:buClr>
          <a:schemeClr val="accent1"/>
        </a:buClr>
        <a:buFont typeface="Webdings" panose="05030102010509060703" pitchFamily="18" charset="2"/>
        <a:buChar char=""/>
        <a:defRPr sz="1050">
          <a:solidFill>
            <a:schemeClr val="tx1"/>
          </a:solidFill>
          <a:latin typeface="+mn-lt"/>
          <a:ea typeface="ＭＳ Ｐゴシック" charset="0"/>
        </a:defRPr>
      </a:lvl4pPr>
      <a:lvl5pPr marL="1543050" indent="-171450" algn="l" rtl="0" eaLnBrk="0" fontAlgn="base" hangingPunct="0">
        <a:spcBef>
          <a:spcPct val="30000"/>
        </a:spcBef>
        <a:spcAft>
          <a:spcPct val="0"/>
        </a:spcAft>
        <a:buClr>
          <a:schemeClr val="accent1"/>
        </a:buClr>
        <a:buFont typeface="Webdings" panose="05030102010509060703" pitchFamily="18" charset="2"/>
        <a:buChar char=""/>
        <a:defRPr sz="1050">
          <a:solidFill>
            <a:schemeClr val="tx1"/>
          </a:solidFill>
          <a:latin typeface="+mn-lt"/>
          <a:ea typeface="ＭＳ Ｐゴシック" charset="0"/>
        </a:defRPr>
      </a:lvl5pPr>
      <a:lvl6pPr marL="18859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6pPr>
      <a:lvl7pPr marL="22288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7pPr>
      <a:lvl8pPr marL="25717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8pPr>
      <a:lvl9pPr marL="29146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0"/>
            <a:ext cx="9144000" cy="70246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0" fontAlgn="base" hangingPunct="0">
              <a:lnSpc>
                <a:spcPct val="90000"/>
              </a:lnSpc>
              <a:spcBef>
                <a:spcPct val="30000"/>
              </a:spcBef>
              <a:spcAft>
                <a:spcPct val="0"/>
              </a:spcAft>
              <a:buClr>
                <a:srgbClr val="0065BD"/>
              </a:buClr>
              <a:buFont typeface="Webdings" charset="0"/>
              <a:buChar char=""/>
              <a:defRPr/>
            </a:pPr>
            <a:endParaRPr lang="en-GB" sz="1350" dirty="0">
              <a:solidFill>
                <a:srgbClr val="595959"/>
              </a:solidFill>
              <a:ea typeface="ＭＳ Ｐゴシック" charset="0"/>
              <a:cs typeface="Arial" charset="0"/>
            </a:endParaRPr>
          </a:p>
        </p:txBody>
      </p:sp>
      <p:sp>
        <p:nvSpPr>
          <p:cNvPr id="4" name="Date Placeholder 3"/>
          <p:cNvSpPr>
            <a:spLocks noGrp="1"/>
          </p:cNvSpPr>
          <p:nvPr>
            <p:ph type="dt" sz="half" idx="2"/>
          </p:nvPr>
        </p:nvSpPr>
        <p:spPr>
          <a:xfrm>
            <a:off x="8131175" y="4869656"/>
            <a:ext cx="793750" cy="157163"/>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spcBef>
                <a:spcPct val="0"/>
              </a:spcBef>
              <a:buClrTx/>
              <a:buFontTx/>
              <a:buNone/>
              <a:defRPr sz="525">
                <a:solidFill>
                  <a:srgbClr val="8D8D8D"/>
                </a:solidFill>
                <a:latin typeface="Arial" pitchFamily="34" charset="0"/>
                <a:cs typeface="Arial" pitchFamily="34" charset="0"/>
              </a:defRPr>
            </a:lvl1pPr>
          </a:lstStyle>
          <a:p>
            <a:pPr defTabSz="685800" fontAlgn="base">
              <a:spcAft>
                <a:spcPct val="0"/>
              </a:spcAft>
              <a:defRPr/>
            </a:pPr>
            <a:fld id="{3DAC5007-3588-4B9C-A013-40BFECBC9BD9}" type="datetimeFigureOut">
              <a:rPr lang="en-GB" smtClean="0">
                <a:ea typeface="ＭＳ Ｐゴシック" panose="020B0600070205080204" pitchFamily="34" charset="-128"/>
              </a:rPr>
              <a:pPr defTabSz="685800" fontAlgn="base">
                <a:spcAft>
                  <a:spcPct val="0"/>
                </a:spcAft>
                <a:defRPr/>
              </a:pPr>
              <a:t>30/08/2021</a:t>
            </a:fld>
            <a:endParaRPr lang="en-GB" dirty="0">
              <a:ea typeface="ＭＳ Ｐゴシック" panose="020B0600070205080204" pitchFamily="34" charset="-128"/>
            </a:endParaRPr>
          </a:p>
        </p:txBody>
      </p:sp>
      <p:sp>
        <p:nvSpPr>
          <p:cNvPr id="5" name="Footer Placeholder 4"/>
          <p:cNvSpPr>
            <a:spLocks noGrp="1"/>
          </p:cNvSpPr>
          <p:nvPr>
            <p:ph type="ftr" sz="quarter" idx="3"/>
          </p:nvPr>
        </p:nvSpPr>
        <p:spPr>
          <a:xfrm>
            <a:off x="1209675" y="4870847"/>
            <a:ext cx="6343650" cy="157163"/>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525">
                <a:solidFill>
                  <a:srgbClr val="8D8D8D"/>
                </a:solidFill>
                <a:latin typeface="Arial" charset="0"/>
                <a:ea typeface="+mn-ea"/>
                <a:cs typeface="Arial" charset="0"/>
              </a:defRPr>
            </a:lvl1pPr>
          </a:lstStyle>
          <a:p>
            <a:pPr defTabSz="685800" fontAlgn="base">
              <a:spcAft>
                <a:spcPct val="0"/>
              </a:spcAft>
              <a:defRPr/>
            </a:pPr>
            <a:endParaRPr lang="en-GB" dirty="0"/>
          </a:p>
        </p:txBody>
      </p:sp>
      <p:sp>
        <p:nvSpPr>
          <p:cNvPr id="6" name="Slide Number Placeholder 5"/>
          <p:cNvSpPr>
            <a:spLocks noGrp="1"/>
          </p:cNvSpPr>
          <p:nvPr>
            <p:ph type="sldNum" sz="quarter" idx="4"/>
          </p:nvPr>
        </p:nvSpPr>
        <p:spPr>
          <a:xfrm>
            <a:off x="220663" y="4870847"/>
            <a:ext cx="412750" cy="157163"/>
          </a:xfrm>
          <a:prstGeom prst="rect">
            <a:avLst/>
          </a:prstGeom>
        </p:spPr>
        <p:txBody>
          <a:bodyPr vert="horz" wrap="square" lIns="91440" tIns="45720" rIns="91440" bIns="45720" numCol="1" anchor="ctr" anchorCtr="0" compatLnSpc="1">
            <a:prstTxWarp prst="textNoShape">
              <a:avLst/>
            </a:prstTxWarp>
          </a:bodyPr>
          <a:lstStyle>
            <a:lvl1pPr eaLnBrk="1" hangingPunct="1">
              <a:lnSpc>
                <a:spcPct val="100000"/>
              </a:lnSpc>
              <a:spcBef>
                <a:spcPct val="0"/>
              </a:spcBef>
              <a:buClrTx/>
              <a:buFontTx/>
              <a:buNone/>
              <a:defRPr sz="525">
                <a:solidFill>
                  <a:srgbClr val="8D8D8D"/>
                </a:solidFill>
                <a:cs typeface="Arial" panose="020B0604020202020204" pitchFamily="34" charset="0"/>
              </a:defRPr>
            </a:lvl1pPr>
          </a:lstStyle>
          <a:p>
            <a:pPr defTabSz="685800" fontAlgn="base">
              <a:spcAft>
                <a:spcPct val="0"/>
              </a:spcAft>
            </a:pPr>
            <a:fld id="{CDBCBA6E-1E89-47FB-8E8C-9003B07BC802}" type="slidenum">
              <a:rPr lang="en-GB" altLang="en-US" smtClean="0">
                <a:ea typeface="ＭＳ Ｐゴシック" panose="020B0600070205080204" pitchFamily="34" charset="-128"/>
              </a:rPr>
              <a:pPr defTabSz="685800" fontAlgn="base">
                <a:spcAft>
                  <a:spcPct val="0"/>
                </a:spcAft>
              </a:pPr>
              <a:t>‹#›</a:t>
            </a:fld>
            <a:endParaRPr lang="en-GB" altLang="en-US" dirty="0">
              <a:ea typeface="ＭＳ Ｐゴシック" panose="020B0600070205080204" pitchFamily="34" charset="-128"/>
            </a:endParaRPr>
          </a:p>
        </p:txBody>
      </p:sp>
      <p:sp>
        <p:nvSpPr>
          <p:cNvPr id="1030" name="Text Placeholder 2"/>
          <p:cNvSpPr>
            <a:spLocks noGrp="1"/>
          </p:cNvSpPr>
          <p:nvPr>
            <p:ph type="body" idx="1"/>
          </p:nvPr>
        </p:nvSpPr>
        <p:spPr bwMode="auto">
          <a:xfrm>
            <a:off x="220664" y="1421606"/>
            <a:ext cx="86947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1" name="Title Placeholder 19"/>
          <p:cNvSpPr>
            <a:spLocks noGrp="1"/>
          </p:cNvSpPr>
          <p:nvPr>
            <p:ph type="title"/>
          </p:nvPr>
        </p:nvSpPr>
        <p:spPr bwMode="auto">
          <a:xfrm>
            <a:off x="214313" y="706041"/>
            <a:ext cx="8710612"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grpSp>
        <p:nvGrpSpPr>
          <p:cNvPr id="1032" name="Group 11"/>
          <p:cNvGrpSpPr>
            <a:grpSpLocks noChangeAspect="1"/>
          </p:cNvGrpSpPr>
          <p:nvPr userDrawn="1"/>
        </p:nvGrpSpPr>
        <p:grpSpPr bwMode="auto">
          <a:xfrm>
            <a:off x="214313" y="195263"/>
            <a:ext cx="1981200" cy="316706"/>
            <a:chOff x="135" y="164"/>
            <a:chExt cx="1248" cy="266"/>
          </a:xfrm>
        </p:grpSpPr>
        <p:sp>
          <p:nvSpPr>
            <p:cNvPr id="1033" name="AutoShape 10"/>
            <p:cNvSpPr>
              <a:spLocks noChangeAspect="1" noChangeArrowheads="1" noTextEdit="1"/>
            </p:cNvSpPr>
            <p:nvPr userDrawn="1"/>
          </p:nvSpPr>
          <p:spPr bwMode="auto">
            <a:xfrm>
              <a:off x="135" y="164"/>
              <a:ext cx="124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nvGrpSpPr>
            <p:cNvPr id="1034" name="Group 212"/>
            <p:cNvGrpSpPr>
              <a:grpSpLocks/>
            </p:cNvGrpSpPr>
            <p:nvPr userDrawn="1"/>
          </p:nvGrpSpPr>
          <p:grpSpPr bwMode="auto">
            <a:xfrm>
              <a:off x="135" y="164"/>
              <a:ext cx="1248" cy="206"/>
              <a:chOff x="135" y="164"/>
              <a:chExt cx="1248" cy="206"/>
            </a:xfrm>
          </p:grpSpPr>
          <p:sp>
            <p:nvSpPr>
              <p:cNvPr id="1079" name="Freeform 12"/>
              <p:cNvSpPr>
                <a:spLocks/>
              </p:cNvSpPr>
              <p:nvPr userDrawn="1"/>
            </p:nvSpPr>
            <p:spPr bwMode="auto">
              <a:xfrm>
                <a:off x="135" y="164"/>
                <a:ext cx="178" cy="206"/>
              </a:xfrm>
              <a:custGeom>
                <a:avLst/>
                <a:gdLst>
                  <a:gd name="T0" fmla="*/ 0 w 534"/>
                  <a:gd name="T1" fmla="*/ 0 h 617"/>
                  <a:gd name="T2" fmla="*/ 0 w 534"/>
                  <a:gd name="T3" fmla="*/ 0 h 617"/>
                  <a:gd name="T4" fmla="*/ 0 w 534"/>
                  <a:gd name="T5" fmla="*/ 0 h 617"/>
                  <a:gd name="T6" fmla="*/ 0 w 534"/>
                  <a:gd name="T7" fmla="*/ 0 h 617"/>
                  <a:gd name="T8" fmla="*/ 0 w 534"/>
                  <a:gd name="T9" fmla="*/ 0 h 617"/>
                  <a:gd name="T10" fmla="*/ 0 w 534"/>
                  <a:gd name="T11" fmla="*/ 0 h 617"/>
                  <a:gd name="T12" fmla="*/ 0 w 534"/>
                  <a:gd name="T13" fmla="*/ 0 h 617"/>
                  <a:gd name="T14" fmla="*/ 0 w 534"/>
                  <a:gd name="T15" fmla="*/ 0 h 617"/>
                  <a:gd name="T16" fmla="*/ 0 w 534"/>
                  <a:gd name="T17" fmla="*/ 0 h 617"/>
                  <a:gd name="T18" fmla="*/ 0 w 534"/>
                  <a:gd name="T19" fmla="*/ 0 h 617"/>
                  <a:gd name="T20" fmla="*/ 0 w 534"/>
                  <a:gd name="T21" fmla="*/ 0 h 617"/>
                  <a:gd name="T22" fmla="*/ 0 w 534"/>
                  <a:gd name="T23" fmla="*/ 0 h 617"/>
                  <a:gd name="T24" fmla="*/ 0 w 534"/>
                  <a:gd name="T25" fmla="*/ 0 h 617"/>
                  <a:gd name="T26" fmla="*/ 0 w 534"/>
                  <a:gd name="T27" fmla="*/ 0 h 617"/>
                  <a:gd name="T28" fmla="*/ 0 w 534"/>
                  <a:gd name="T29" fmla="*/ 0 h 617"/>
                  <a:gd name="T30" fmla="*/ 0 w 534"/>
                  <a:gd name="T31" fmla="*/ 0 h 617"/>
                  <a:gd name="T32" fmla="*/ 0 w 534"/>
                  <a:gd name="T33" fmla="*/ 0 h 617"/>
                  <a:gd name="T34" fmla="*/ 0 w 534"/>
                  <a:gd name="T35" fmla="*/ 0 h 617"/>
                  <a:gd name="T36" fmla="*/ 0 w 534"/>
                  <a:gd name="T37" fmla="*/ 0 h 617"/>
                  <a:gd name="T38" fmla="*/ 0 w 534"/>
                  <a:gd name="T39" fmla="*/ 0 h 617"/>
                  <a:gd name="T40" fmla="*/ 0 w 534"/>
                  <a:gd name="T41" fmla="*/ 0 h 617"/>
                  <a:gd name="T42" fmla="*/ 0 w 534"/>
                  <a:gd name="T43" fmla="*/ 0 h 617"/>
                  <a:gd name="T44" fmla="*/ 0 w 534"/>
                  <a:gd name="T45" fmla="*/ 0 h 617"/>
                  <a:gd name="T46" fmla="*/ 0 w 534"/>
                  <a:gd name="T47" fmla="*/ 0 h 617"/>
                  <a:gd name="T48" fmla="*/ 0 w 534"/>
                  <a:gd name="T49" fmla="*/ 0 h 617"/>
                  <a:gd name="T50" fmla="*/ 0 w 534"/>
                  <a:gd name="T51" fmla="*/ 0 h 617"/>
                  <a:gd name="T52" fmla="*/ 0 w 534"/>
                  <a:gd name="T53" fmla="*/ 0 h 617"/>
                  <a:gd name="T54" fmla="*/ 0 w 534"/>
                  <a:gd name="T55" fmla="*/ 0 h 617"/>
                  <a:gd name="T56" fmla="*/ 0 w 534"/>
                  <a:gd name="T57" fmla="*/ 0 h 617"/>
                  <a:gd name="T58" fmla="*/ 0 w 534"/>
                  <a:gd name="T59" fmla="*/ 0 h 617"/>
                  <a:gd name="T60" fmla="*/ 0 w 534"/>
                  <a:gd name="T61" fmla="*/ 0 h 617"/>
                  <a:gd name="T62" fmla="*/ 0 w 534"/>
                  <a:gd name="T63" fmla="*/ 0 h 617"/>
                  <a:gd name="T64" fmla="*/ 0 w 534"/>
                  <a:gd name="T65" fmla="*/ 0 h 617"/>
                  <a:gd name="T66" fmla="*/ 0 w 534"/>
                  <a:gd name="T67" fmla="*/ 0 h 6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4" h="617">
                    <a:moveTo>
                      <a:pt x="124" y="3"/>
                    </a:moveTo>
                    <a:lnTo>
                      <a:pt x="411" y="3"/>
                    </a:lnTo>
                    <a:lnTo>
                      <a:pt x="424" y="3"/>
                    </a:lnTo>
                    <a:lnTo>
                      <a:pt x="452" y="3"/>
                    </a:lnTo>
                    <a:lnTo>
                      <a:pt x="522" y="0"/>
                    </a:lnTo>
                    <a:lnTo>
                      <a:pt x="534" y="0"/>
                    </a:lnTo>
                    <a:lnTo>
                      <a:pt x="532" y="29"/>
                    </a:lnTo>
                    <a:lnTo>
                      <a:pt x="532" y="48"/>
                    </a:lnTo>
                    <a:lnTo>
                      <a:pt x="532" y="87"/>
                    </a:lnTo>
                    <a:lnTo>
                      <a:pt x="532" y="123"/>
                    </a:lnTo>
                    <a:lnTo>
                      <a:pt x="532" y="133"/>
                    </a:lnTo>
                    <a:lnTo>
                      <a:pt x="532" y="326"/>
                    </a:lnTo>
                    <a:lnTo>
                      <a:pt x="532" y="350"/>
                    </a:lnTo>
                    <a:lnTo>
                      <a:pt x="530" y="372"/>
                    </a:lnTo>
                    <a:lnTo>
                      <a:pt x="528" y="391"/>
                    </a:lnTo>
                    <a:lnTo>
                      <a:pt x="525" y="409"/>
                    </a:lnTo>
                    <a:lnTo>
                      <a:pt x="520" y="426"/>
                    </a:lnTo>
                    <a:lnTo>
                      <a:pt x="515" y="442"/>
                    </a:lnTo>
                    <a:lnTo>
                      <a:pt x="508" y="456"/>
                    </a:lnTo>
                    <a:lnTo>
                      <a:pt x="499" y="469"/>
                    </a:lnTo>
                    <a:lnTo>
                      <a:pt x="490" y="482"/>
                    </a:lnTo>
                    <a:lnTo>
                      <a:pt x="478" y="495"/>
                    </a:lnTo>
                    <a:lnTo>
                      <a:pt x="464" y="507"/>
                    </a:lnTo>
                    <a:lnTo>
                      <a:pt x="449" y="518"/>
                    </a:lnTo>
                    <a:lnTo>
                      <a:pt x="430" y="531"/>
                    </a:lnTo>
                    <a:lnTo>
                      <a:pt x="411" y="543"/>
                    </a:lnTo>
                    <a:lnTo>
                      <a:pt x="389" y="554"/>
                    </a:lnTo>
                    <a:lnTo>
                      <a:pt x="364" y="567"/>
                    </a:lnTo>
                    <a:lnTo>
                      <a:pt x="280" y="609"/>
                    </a:lnTo>
                    <a:lnTo>
                      <a:pt x="274" y="613"/>
                    </a:lnTo>
                    <a:lnTo>
                      <a:pt x="266" y="617"/>
                    </a:lnTo>
                    <a:lnTo>
                      <a:pt x="259" y="613"/>
                    </a:lnTo>
                    <a:lnTo>
                      <a:pt x="252" y="609"/>
                    </a:lnTo>
                    <a:lnTo>
                      <a:pt x="209" y="588"/>
                    </a:lnTo>
                    <a:lnTo>
                      <a:pt x="170" y="570"/>
                    </a:lnTo>
                    <a:lnTo>
                      <a:pt x="127" y="547"/>
                    </a:lnTo>
                    <a:lnTo>
                      <a:pt x="108" y="535"/>
                    </a:lnTo>
                    <a:lnTo>
                      <a:pt x="91" y="525"/>
                    </a:lnTo>
                    <a:lnTo>
                      <a:pt x="75" y="513"/>
                    </a:lnTo>
                    <a:lnTo>
                      <a:pt x="61" y="501"/>
                    </a:lnTo>
                    <a:lnTo>
                      <a:pt x="49" y="488"/>
                    </a:lnTo>
                    <a:lnTo>
                      <a:pt x="39" y="475"/>
                    </a:lnTo>
                    <a:lnTo>
                      <a:pt x="30" y="462"/>
                    </a:lnTo>
                    <a:lnTo>
                      <a:pt x="22" y="447"/>
                    </a:lnTo>
                    <a:lnTo>
                      <a:pt x="16" y="431"/>
                    </a:lnTo>
                    <a:lnTo>
                      <a:pt x="12" y="413"/>
                    </a:lnTo>
                    <a:lnTo>
                      <a:pt x="8" y="395"/>
                    </a:lnTo>
                    <a:lnTo>
                      <a:pt x="5" y="374"/>
                    </a:lnTo>
                    <a:lnTo>
                      <a:pt x="4" y="351"/>
                    </a:lnTo>
                    <a:lnTo>
                      <a:pt x="3" y="326"/>
                    </a:lnTo>
                    <a:lnTo>
                      <a:pt x="3" y="133"/>
                    </a:lnTo>
                    <a:lnTo>
                      <a:pt x="3" y="123"/>
                    </a:lnTo>
                    <a:lnTo>
                      <a:pt x="3" y="87"/>
                    </a:lnTo>
                    <a:lnTo>
                      <a:pt x="3" y="48"/>
                    </a:lnTo>
                    <a:lnTo>
                      <a:pt x="1" y="22"/>
                    </a:lnTo>
                    <a:lnTo>
                      <a:pt x="0" y="0"/>
                    </a:lnTo>
                    <a:lnTo>
                      <a:pt x="12" y="0"/>
                    </a:lnTo>
                    <a:lnTo>
                      <a:pt x="82" y="3"/>
                    </a:lnTo>
                    <a:lnTo>
                      <a:pt x="110" y="3"/>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0" name="Freeform 13"/>
              <p:cNvSpPr>
                <a:spLocks/>
              </p:cNvSpPr>
              <p:nvPr userDrawn="1"/>
            </p:nvSpPr>
            <p:spPr bwMode="auto">
              <a:xfrm>
                <a:off x="139" y="168"/>
                <a:ext cx="170" cy="197"/>
              </a:xfrm>
              <a:custGeom>
                <a:avLst/>
                <a:gdLst>
                  <a:gd name="T0" fmla="*/ 0 w 508"/>
                  <a:gd name="T1" fmla="*/ 0 h 592"/>
                  <a:gd name="T2" fmla="*/ 0 w 508"/>
                  <a:gd name="T3" fmla="*/ 0 h 592"/>
                  <a:gd name="T4" fmla="*/ 0 w 508"/>
                  <a:gd name="T5" fmla="*/ 0 h 592"/>
                  <a:gd name="T6" fmla="*/ 0 w 508"/>
                  <a:gd name="T7" fmla="*/ 0 h 592"/>
                  <a:gd name="T8" fmla="*/ 0 w 508"/>
                  <a:gd name="T9" fmla="*/ 0 h 592"/>
                  <a:gd name="T10" fmla="*/ 0 w 508"/>
                  <a:gd name="T11" fmla="*/ 0 h 592"/>
                  <a:gd name="T12" fmla="*/ 0 w 508"/>
                  <a:gd name="T13" fmla="*/ 0 h 592"/>
                  <a:gd name="T14" fmla="*/ 0 w 508"/>
                  <a:gd name="T15" fmla="*/ 0 h 592"/>
                  <a:gd name="T16" fmla="*/ 0 w 508"/>
                  <a:gd name="T17" fmla="*/ 0 h 592"/>
                  <a:gd name="T18" fmla="*/ 0 w 508"/>
                  <a:gd name="T19" fmla="*/ 0 h 592"/>
                  <a:gd name="T20" fmla="*/ 0 w 508"/>
                  <a:gd name="T21" fmla="*/ 0 h 592"/>
                  <a:gd name="T22" fmla="*/ 0 w 508"/>
                  <a:gd name="T23" fmla="*/ 0 h 592"/>
                  <a:gd name="T24" fmla="*/ 0 w 508"/>
                  <a:gd name="T25" fmla="*/ 0 h 592"/>
                  <a:gd name="T26" fmla="*/ 0 w 508"/>
                  <a:gd name="T27" fmla="*/ 0 h 592"/>
                  <a:gd name="T28" fmla="*/ 0 w 508"/>
                  <a:gd name="T29" fmla="*/ 0 h 592"/>
                  <a:gd name="T30" fmla="*/ 0 w 508"/>
                  <a:gd name="T31" fmla="*/ 0 h 592"/>
                  <a:gd name="T32" fmla="*/ 0 w 508"/>
                  <a:gd name="T33" fmla="*/ 0 h 592"/>
                  <a:gd name="T34" fmla="*/ 0 w 508"/>
                  <a:gd name="T35" fmla="*/ 0 h 592"/>
                  <a:gd name="T36" fmla="*/ 0 w 508"/>
                  <a:gd name="T37" fmla="*/ 0 h 592"/>
                  <a:gd name="T38" fmla="*/ 0 w 508"/>
                  <a:gd name="T39" fmla="*/ 0 h 592"/>
                  <a:gd name="T40" fmla="*/ 0 w 508"/>
                  <a:gd name="T41" fmla="*/ 0 h 592"/>
                  <a:gd name="T42" fmla="*/ 0 w 508"/>
                  <a:gd name="T43" fmla="*/ 0 h 592"/>
                  <a:gd name="T44" fmla="*/ 0 w 508"/>
                  <a:gd name="T45" fmla="*/ 0 h 592"/>
                  <a:gd name="T46" fmla="*/ 0 w 508"/>
                  <a:gd name="T47" fmla="*/ 0 h 592"/>
                  <a:gd name="T48" fmla="*/ 0 w 508"/>
                  <a:gd name="T49" fmla="*/ 0 h 592"/>
                  <a:gd name="T50" fmla="*/ 0 w 508"/>
                  <a:gd name="T51" fmla="*/ 0 h 592"/>
                  <a:gd name="T52" fmla="*/ 0 w 508"/>
                  <a:gd name="T53" fmla="*/ 0 h 592"/>
                  <a:gd name="T54" fmla="*/ 0 w 508"/>
                  <a:gd name="T55" fmla="*/ 0 h 592"/>
                  <a:gd name="T56" fmla="*/ 0 w 508"/>
                  <a:gd name="T57" fmla="*/ 0 h 592"/>
                  <a:gd name="T58" fmla="*/ 0 w 508"/>
                  <a:gd name="T59" fmla="*/ 0 h 592"/>
                  <a:gd name="T60" fmla="*/ 0 w 508"/>
                  <a:gd name="T61" fmla="*/ 0 h 592"/>
                  <a:gd name="T62" fmla="*/ 0 w 508"/>
                  <a:gd name="T63" fmla="*/ 0 h 592"/>
                  <a:gd name="T64" fmla="*/ 0 w 508"/>
                  <a:gd name="T65" fmla="*/ 0 h 592"/>
                  <a:gd name="T66" fmla="*/ 0 w 508"/>
                  <a:gd name="T67" fmla="*/ 0 h 592"/>
                  <a:gd name="T68" fmla="*/ 0 w 508"/>
                  <a:gd name="T69" fmla="*/ 0 h 592"/>
                  <a:gd name="T70" fmla="*/ 0 w 508"/>
                  <a:gd name="T71" fmla="*/ 0 h 592"/>
                  <a:gd name="T72" fmla="*/ 0 w 508"/>
                  <a:gd name="T73" fmla="*/ 0 h 592"/>
                  <a:gd name="T74" fmla="*/ 0 w 508"/>
                  <a:gd name="T75" fmla="*/ 0 h 5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592">
                    <a:moveTo>
                      <a:pt x="253" y="592"/>
                    </a:moveTo>
                    <a:lnTo>
                      <a:pt x="307" y="566"/>
                    </a:lnTo>
                    <a:lnTo>
                      <a:pt x="309" y="564"/>
                    </a:lnTo>
                    <a:lnTo>
                      <a:pt x="309" y="563"/>
                    </a:lnTo>
                    <a:lnTo>
                      <a:pt x="309" y="313"/>
                    </a:lnTo>
                    <a:lnTo>
                      <a:pt x="309" y="312"/>
                    </a:lnTo>
                    <a:lnTo>
                      <a:pt x="310" y="312"/>
                    </a:lnTo>
                    <a:lnTo>
                      <a:pt x="507" y="312"/>
                    </a:lnTo>
                    <a:lnTo>
                      <a:pt x="508" y="312"/>
                    </a:lnTo>
                    <a:lnTo>
                      <a:pt x="508" y="311"/>
                    </a:lnTo>
                    <a:lnTo>
                      <a:pt x="508" y="204"/>
                    </a:lnTo>
                    <a:lnTo>
                      <a:pt x="508" y="202"/>
                    </a:lnTo>
                    <a:lnTo>
                      <a:pt x="507" y="203"/>
                    </a:lnTo>
                    <a:lnTo>
                      <a:pt x="310" y="203"/>
                    </a:lnTo>
                    <a:lnTo>
                      <a:pt x="309" y="203"/>
                    </a:lnTo>
                    <a:lnTo>
                      <a:pt x="309" y="202"/>
                    </a:lnTo>
                    <a:lnTo>
                      <a:pt x="309" y="2"/>
                    </a:lnTo>
                    <a:lnTo>
                      <a:pt x="309" y="0"/>
                    </a:lnTo>
                    <a:lnTo>
                      <a:pt x="307" y="1"/>
                    </a:lnTo>
                    <a:lnTo>
                      <a:pt x="200" y="1"/>
                    </a:lnTo>
                    <a:lnTo>
                      <a:pt x="197" y="0"/>
                    </a:lnTo>
                    <a:lnTo>
                      <a:pt x="198" y="2"/>
                    </a:lnTo>
                    <a:lnTo>
                      <a:pt x="198" y="202"/>
                    </a:lnTo>
                    <a:lnTo>
                      <a:pt x="198" y="203"/>
                    </a:lnTo>
                    <a:lnTo>
                      <a:pt x="197" y="203"/>
                    </a:lnTo>
                    <a:lnTo>
                      <a:pt x="1" y="203"/>
                    </a:lnTo>
                    <a:lnTo>
                      <a:pt x="0" y="202"/>
                    </a:lnTo>
                    <a:lnTo>
                      <a:pt x="0" y="204"/>
                    </a:lnTo>
                    <a:lnTo>
                      <a:pt x="0" y="311"/>
                    </a:lnTo>
                    <a:lnTo>
                      <a:pt x="0" y="312"/>
                    </a:lnTo>
                    <a:lnTo>
                      <a:pt x="1" y="312"/>
                    </a:lnTo>
                    <a:lnTo>
                      <a:pt x="197" y="312"/>
                    </a:lnTo>
                    <a:lnTo>
                      <a:pt x="198" y="312"/>
                    </a:lnTo>
                    <a:lnTo>
                      <a:pt x="198" y="313"/>
                    </a:lnTo>
                    <a:lnTo>
                      <a:pt x="198" y="563"/>
                    </a:lnTo>
                    <a:lnTo>
                      <a:pt x="197" y="566"/>
                    </a:lnTo>
                    <a:lnTo>
                      <a:pt x="198" y="566"/>
                    </a:lnTo>
                    <a:lnTo>
                      <a:pt x="253" y="5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1" name="Freeform 14"/>
              <p:cNvSpPr>
                <a:spLocks/>
              </p:cNvSpPr>
              <p:nvPr userDrawn="1"/>
            </p:nvSpPr>
            <p:spPr bwMode="auto">
              <a:xfrm>
                <a:off x="139" y="168"/>
                <a:ext cx="66" cy="68"/>
              </a:xfrm>
              <a:custGeom>
                <a:avLst/>
                <a:gdLst>
                  <a:gd name="T0" fmla="*/ 0 w 198"/>
                  <a:gd name="T1" fmla="*/ 0 h 203"/>
                  <a:gd name="T2" fmla="*/ 0 w 198"/>
                  <a:gd name="T3" fmla="*/ 0 h 203"/>
                  <a:gd name="T4" fmla="*/ 0 w 198"/>
                  <a:gd name="T5" fmla="*/ 0 h 203"/>
                  <a:gd name="T6" fmla="*/ 0 w 198"/>
                  <a:gd name="T7" fmla="*/ 0 h 203"/>
                  <a:gd name="T8" fmla="*/ 0 w 198"/>
                  <a:gd name="T9" fmla="*/ 0 h 203"/>
                  <a:gd name="T10" fmla="*/ 0 w 198"/>
                  <a:gd name="T11" fmla="*/ 0 h 203"/>
                  <a:gd name="T12" fmla="*/ 0 w 198"/>
                  <a:gd name="T13" fmla="*/ 0 h 203"/>
                  <a:gd name="T14" fmla="*/ 0 w 198"/>
                  <a:gd name="T15" fmla="*/ 0 h 203"/>
                  <a:gd name="T16" fmla="*/ 0 w 198"/>
                  <a:gd name="T17" fmla="*/ 0 h 203"/>
                  <a:gd name="T18" fmla="*/ 0 w 198"/>
                  <a:gd name="T19" fmla="*/ 0 h 203"/>
                  <a:gd name="T20" fmla="*/ 0 w 198"/>
                  <a:gd name="T21" fmla="*/ 0 h 203"/>
                  <a:gd name="T22" fmla="*/ 0 w 198"/>
                  <a:gd name="T23" fmla="*/ 0 h 203"/>
                  <a:gd name="T24" fmla="*/ 0 w 19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203">
                    <a:moveTo>
                      <a:pt x="1" y="1"/>
                    </a:moveTo>
                    <a:lnTo>
                      <a:pt x="0" y="0"/>
                    </a:lnTo>
                    <a:lnTo>
                      <a:pt x="0" y="2"/>
                    </a:lnTo>
                    <a:lnTo>
                      <a:pt x="0" y="202"/>
                    </a:lnTo>
                    <a:lnTo>
                      <a:pt x="0" y="203"/>
                    </a:lnTo>
                    <a:lnTo>
                      <a:pt x="1" y="203"/>
                    </a:lnTo>
                    <a:lnTo>
                      <a:pt x="197" y="203"/>
                    </a:lnTo>
                    <a:lnTo>
                      <a:pt x="198" y="203"/>
                    </a:lnTo>
                    <a:lnTo>
                      <a:pt x="198" y="202"/>
                    </a:lnTo>
                    <a:lnTo>
                      <a:pt x="198" y="2"/>
                    </a:lnTo>
                    <a:lnTo>
                      <a:pt x="198" y="0"/>
                    </a:lnTo>
                    <a:lnTo>
                      <a:pt x="197" y="1"/>
                    </a:lnTo>
                    <a:lnTo>
                      <a:pt x="1"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2" name="Freeform 15"/>
              <p:cNvSpPr>
                <a:spLocks/>
              </p:cNvSpPr>
              <p:nvPr userDrawn="1"/>
            </p:nvSpPr>
            <p:spPr bwMode="auto">
              <a:xfrm>
                <a:off x="242" y="168"/>
                <a:ext cx="67" cy="68"/>
              </a:xfrm>
              <a:custGeom>
                <a:avLst/>
                <a:gdLst>
                  <a:gd name="T0" fmla="*/ 0 w 199"/>
                  <a:gd name="T1" fmla="*/ 0 h 203"/>
                  <a:gd name="T2" fmla="*/ 0 w 199"/>
                  <a:gd name="T3" fmla="*/ 0 h 203"/>
                  <a:gd name="T4" fmla="*/ 0 w 199"/>
                  <a:gd name="T5" fmla="*/ 0 h 203"/>
                  <a:gd name="T6" fmla="*/ 0 w 199"/>
                  <a:gd name="T7" fmla="*/ 0 h 203"/>
                  <a:gd name="T8" fmla="*/ 0 w 199"/>
                  <a:gd name="T9" fmla="*/ 0 h 203"/>
                  <a:gd name="T10" fmla="*/ 0 w 199"/>
                  <a:gd name="T11" fmla="*/ 0 h 203"/>
                  <a:gd name="T12" fmla="*/ 0 w 199"/>
                  <a:gd name="T13" fmla="*/ 0 h 203"/>
                  <a:gd name="T14" fmla="*/ 0 w 199"/>
                  <a:gd name="T15" fmla="*/ 0 h 203"/>
                  <a:gd name="T16" fmla="*/ 0 w 199"/>
                  <a:gd name="T17" fmla="*/ 0 h 203"/>
                  <a:gd name="T18" fmla="*/ 0 w 199"/>
                  <a:gd name="T19" fmla="*/ 0 h 203"/>
                  <a:gd name="T20" fmla="*/ 0 w 199"/>
                  <a:gd name="T21" fmla="*/ 0 h 203"/>
                  <a:gd name="T22" fmla="*/ 0 w 199"/>
                  <a:gd name="T23" fmla="*/ 0 h 203"/>
                  <a:gd name="T24" fmla="*/ 0 w 199"/>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3">
                    <a:moveTo>
                      <a:pt x="2" y="1"/>
                    </a:moveTo>
                    <a:lnTo>
                      <a:pt x="0" y="0"/>
                    </a:lnTo>
                    <a:lnTo>
                      <a:pt x="0" y="2"/>
                    </a:lnTo>
                    <a:lnTo>
                      <a:pt x="0" y="202"/>
                    </a:lnTo>
                    <a:lnTo>
                      <a:pt x="0" y="203"/>
                    </a:lnTo>
                    <a:lnTo>
                      <a:pt x="1" y="203"/>
                    </a:lnTo>
                    <a:lnTo>
                      <a:pt x="198" y="203"/>
                    </a:lnTo>
                    <a:lnTo>
                      <a:pt x="199" y="203"/>
                    </a:lnTo>
                    <a:lnTo>
                      <a:pt x="199" y="202"/>
                    </a:lnTo>
                    <a:lnTo>
                      <a:pt x="199" y="2"/>
                    </a:lnTo>
                    <a:lnTo>
                      <a:pt x="199" y="0"/>
                    </a:lnTo>
                    <a:lnTo>
                      <a:pt x="198" y="1"/>
                    </a:lnTo>
                    <a:lnTo>
                      <a:pt x="2"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3" name="Freeform 16"/>
              <p:cNvSpPr>
                <a:spLocks/>
              </p:cNvSpPr>
              <p:nvPr userDrawn="1"/>
            </p:nvSpPr>
            <p:spPr bwMode="auto">
              <a:xfrm>
                <a:off x="139" y="272"/>
                <a:ext cx="66" cy="85"/>
              </a:xfrm>
              <a:custGeom>
                <a:avLst/>
                <a:gdLst>
                  <a:gd name="T0" fmla="*/ 0 w 198"/>
                  <a:gd name="T1" fmla="*/ 0 h 254"/>
                  <a:gd name="T2" fmla="*/ 0 w 198"/>
                  <a:gd name="T3" fmla="*/ 0 h 254"/>
                  <a:gd name="T4" fmla="*/ 0 w 198"/>
                  <a:gd name="T5" fmla="*/ 0 h 254"/>
                  <a:gd name="T6" fmla="*/ 0 w 198"/>
                  <a:gd name="T7" fmla="*/ 0 h 254"/>
                  <a:gd name="T8" fmla="*/ 0 w 198"/>
                  <a:gd name="T9" fmla="*/ 0 h 254"/>
                  <a:gd name="T10" fmla="*/ 0 w 198"/>
                  <a:gd name="T11" fmla="*/ 0 h 254"/>
                  <a:gd name="T12" fmla="*/ 0 w 198"/>
                  <a:gd name="T13" fmla="*/ 0 h 254"/>
                  <a:gd name="T14" fmla="*/ 0 w 198"/>
                  <a:gd name="T15" fmla="*/ 0 h 254"/>
                  <a:gd name="T16" fmla="*/ 0 w 198"/>
                  <a:gd name="T17" fmla="*/ 0 h 254"/>
                  <a:gd name="T18" fmla="*/ 0 w 198"/>
                  <a:gd name="T19" fmla="*/ 0 h 254"/>
                  <a:gd name="T20" fmla="*/ 0 w 198"/>
                  <a:gd name="T21" fmla="*/ 0 h 254"/>
                  <a:gd name="T22" fmla="*/ 0 w 198"/>
                  <a:gd name="T23" fmla="*/ 0 h 254"/>
                  <a:gd name="T24" fmla="*/ 0 w 198"/>
                  <a:gd name="T25" fmla="*/ 0 h 254"/>
                  <a:gd name="T26" fmla="*/ 0 w 198"/>
                  <a:gd name="T27" fmla="*/ 0 h 254"/>
                  <a:gd name="T28" fmla="*/ 0 w 198"/>
                  <a:gd name="T29" fmla="*/ 0 h 254"/>
                  <a:gd name="T30" fmla="*/ 0 w 198"/>
                  <a:gd name="T31" fmla="*/ 0 h 254"/>
                  <a:gd name="T32" fmla="*/ 0 w 198"/>
                  <a:gd name="T33" fmla="*/ 0 h 254"/>
                  <a:gd name="T34" fmla="*/ 0 w 198"/>
                  <a:gd name="T35" fmla="*/ 0 h 254"/>
                  <a:gd name="T36" fmla="*/ 0 w 198"/>
                  <a:gd name="T37" fmla="*/ 0 h 254"/>
                  <a:gd name="T38" fmla="*/ 0 w 198"/>
                  <a:gd name="T39" fmla="*/ 0 h 254"/>
                  <a:gd name="T40" fmla="*/ 0 w 198"/>
                  <a:gd name="T41" fmla="*/ 0 h 254"/>
                  <a:gd name="T42" fmla="*/ 0 w 198"/>
                  <a:gd name="T43" fmla="*/ 0 h 254"/>
                  <a:gd name="T44" fmla="*/ 0 w 198"/>
                  <a:gd name="T45" fmla="*/ 0 h 254"/>
                  <a:gd name="T46" fmla="*/ 0 w 198"/>
                  <a:gd name="T47" fmla="*/ 0 h 254"/>
                  <a:gd name="T48" fmla="*/ 0 w 198"/>
                  <a:gd name="T49" fmla="*/ 0 h 254"/>
                  <a:gd name="T50" fmla="*/ 0 w 198"/>
                  <a:gd name="T51" fmla="*/ 0 h 254"/>
                  <a:gd name="T52" fmla="*/ 0 w 198"/>
                  <a:gd name="T53" fmla="*/ 0 h 254"/>
                  <a:gd name="T54" fmla="*/ 0 w 198"/>
                  <a:gd name="T55" fmla="*/ 0 h 254"/>
                  <a:gd name="T56" fmla="*/ 0 w 198"/>
                  <a:gd name="T57" fmla="*/ 0 h 2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8" h="254">
                    <a:moveTo>
                      <a:pt x="197" y="0"/>
                    </a:moveTo>
                    <a:lnTo>
                      <a:pt x="0" y="0"/>
                    </a:lnTo>
                    <a:lnTo>
                      <a:pt x="0" y="1"/>
                    </a:lnTo>
                    <a:lnTo>
                      <a:pt x="0" y="13"/>
                    </a:lnTo>
                    <a:lnTo>
                      <a:pt x="0" y="32"/>
                    </a:lnTo>
                    <a:lnTo>
                      <a:pt x="1" y="52"/>
                    </a:lnTo>
                    <a:lnTo>
                      <a:pt x="4" y="69"/>
                    </a:lnTo>
                    <a:lnTo>
                      <a:pt x="8" y="85"/>
                    </a:lnTo>
                    <a:lnTo>
                      <a:pt x="12" y="101"/>
                    </a:lnTo>
                    <a:lnTo>
                      <a:pt x="17" y="115"/>
                    </a:lnTo>
                    <a:lnTo>
                      <a:pt x="25" y="129"/>
                    </a:lnTo>
                    <a:lnTo>
                      <a:pt x="32" y="142"/>
                    </a:lnTo>
                    <a:lnTo>
                      <a:pt x="41" y="154"/>
                    </a:lnTo>
                    <a:lnTo>
                      <a:pt x="52" y="166"/>
                    </a:lnTo>
                    <a:lnTo>
                      <a:pt x="65" y="177"/>
                    </a:lnTo>
                    <a:lnTo>
                      <a:pt x="78" y="189"/>
                    </a:lnTo>
                    <a:lnTo>
                      <a:pt x="93" y="199"/>
                    </a:lnTo>
                    <a:lnTo>
                      <a:pt x="110" y="210"/>
                    </a:lnTo>
                    <a:lnTo>
                      <a:pt x="128" y="220"/>
                    </a:lnTo>
                    <a:lnTo>
                      <a:pt x="149" y="230"/>
                    </a:lnTo>
                    <a:lnTo>
                      <a:pt x="185" y="247"/>
                    </a:lnTo>
                    <a:lnTo>
                      <a:pt x="197" y="252"/>
                    </a:lnTo>
                    <a:lnTo>
                      <a:pt x="198" y="254"/>
                    </a:lnTo>
                    <a:lnTo>
                      <a:pt x="198" y="252"/>
                    </a:lnTo>
                    <a:lnTo>
                      <a:pt x="198" y="1"/>
                    </a:lnTo>
                    <a:lnTo>
                      <a:pt x="198" y="0"/>
                    </a:lnTo>
                    <a:lnTo>
                      <a:pt x="197"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4" name="Freeform 17"/>
              <p:cNvSpPr>
                <a:spLocks/>
              </p:cNvSpPr>
              <p:nvPr userDrawn="1"/>
            </p:nvSpPr>
            <p:spPr bwMode="auto">
              <a:xfrm>
                <a:off x="242" y="272"/>
                <a:ext cx="67" cy="85"/>
              </a:xfrm>
              <a:custGeom>
                <a:avLst/>
                <a:gdLst>
                  <a:gd name="T0" fmla="*/ 0 w 199"/>
                  <a:gd name="T1" fmla="*/ 0 h 254"/>
                  <a:gd name="T2" fmla="*/ 0 w 199"/>
                  <a:gd name="T3" fmla="*/ 0 h 254"/>
                  <a:gd name="T4" fmla="*/ 0 w 199"/>
                  <a:gd name="T5" fmla="*/ 0 h 254"/>
                  <a:gd name="T6" fmla="*/ 0 w 199"/>
                  <a:gd name="T7" fmla="*/ 0 h 254"/>
                  <a:gd name="T8" fmla="*/ 0 w 199"/>
                  <a:gd name="T9" fmla="*/ 0 h 254"/>
                  <a:gd name="T10" fmla="*/ 0 w 199"/>
                  <a:gd name="T11" fmla="*/ 0 h 254"/>
                  <a:gd name="T12" fmla="*/ 0 w 199"/>
                  <a:gd name="T13" fmla="*/ 0 h 254"/>
                  <a:gd name="T14" fmla="*/ 0 w 199"/>
                  <a:gd name="T15" fmla="*/ 0 h 254"/>
                  <a:gd name="T16" fmla="*/ 0 w 199"/>
                  <a:gd name="T17" fmla="*/ 0 h 254"/>
                  <a:gd name="T18" fmla="*/ 0 w 199"/>
                  <a:gd name="T19" fmla="*/ 0 h 254"/>
                  <a:gd name="T20" fmla="*/ 0 w 199"/>
                  <a:gd name="T21" fmla="*/ 0 h 254"/>
                  <a:gd name="T22" fmla="*/ 0 w 199"/>
                  <a:gd name="T23" fmla="*/ 0 h 254"/>
                  <a:gd name="T24" fmla="*/ 0 w 199"/>
                  <a:gd name="T25" fmla="*/ 0 h 254"/>
                  <a:gd name="T26" fmla="*/ 0 w 199"/>
                  <a:gd name="T27" fmla="*/ 0 h 254"/>
                  <a:gd name="T28" fmla="*/ 0 w 199"/>
                  <a:gd name="T29" fmla="*/ 0 h 254"/>
                  <a:gd name="T30" fmla="*/ 0 w 199"/>
                  <a:gd name="T31" fmla="*/ 0 h 254"/>
                  <a:gd name="T32" fmla="*/ 0 w 199"/>
                  <a:gd name="T33" fmla="*/ 0 h 254"/>
                  <a:gd name="T34" fmla="*/ 0 w 199"/>
                  <a:gd name="T35" fmla="*/ 0 h 254"/>
                  <a:gd name="T36" fmla="*/ 0 w 199"/>
                  <a:gd name="T37" fmla="*/ 0 h 254"/>
                  <a:gd name="T38" fmla="*/ 0 w 199"/>
                  <a:gd name="T39" fmla="*/ 0 h 254"/>
                  <a:gd name="T40" fmla="*/ 0 w 199"/>
                  <a:gd name="T41" fmla="*/ 0 h 254"/>
                  <a:gd name="T42" fmla="*/ 0 w 199"/>
                  <a:gd name="T43" fmla="*/ 0 h 254"/>
                  <a:gd name="T44" fmla="*/ 0 w 199"/>
                  <a:gd name="T45" fmla="*/ 0 h 254"/>
                  <a:gd name="T46" fmla="*/ 0 w 199"/>
                  <a:gd name="T47" fmla="*/ 0 h 254"/>
                  <a:gd name="T48" fmla="*/ 0 w 199"/>
                  <a:gd name="T49" fmla="*/ 0 h 254"/>
                  <a:gd name="T50" fmla="*/ 0 w 199"/>
                  <a:gd name="T51" fmla="*/ 0 h 254"/>
                  <a:gd name="T52" fmla="*/ 0 w 199"/>
                  <a:gd name="T53" fmla="*/ 0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9" h="254">
                    <a:moveTo>
                      <a:pt x="1" y="0"/>
                    </a:moveTo>
                    <a:lnTo>
                      <a:pt x="0" y="0"/>
                    </a:lnTo>
                    <a:lnTo>
                      <a:pt x="0" y="1"/>
                    </a:lnTo>
                    <a:lnTo>
                      <a:pt x="0" y="251"/>
                    </a:lnTo>
                    <a:lnTo>
                      <a:pt x="0" y="254"/>
                    </a:lnTo>
                    <a:lnTo>
                      <a:pt x="1" y="252"/>
                    </a:lnTo>
                    <a:lnTo>
                      <a:pt x="11" y="247"/>
                    </a:lnTo>
                    <a:lnTo>
                      <a:pt x="64" y="221"/>
                    </a:lnTo>
                    <a:lnTo>
                      <a:pt x="86" y="208"/>
                    </a:lnTo>
                    <a:lnTo>
                      <a:pt x="106" y="197"/>
                    </a:lnTo>
                    <a:lnTo>
                      <a:pt x="123" y="185"/>
                    </a:lnTo>
                    <a:lnTo>
                      <a:pt x="138" y="172"/>
                    </a:lnTo>
                    <a:lnTo>
                      <a:pt x="151" y="161"/>
                    </a:lnTo>
                    <a:lnTo>
                      <a:pt x="163" y="148"/>
                    </a:lnTo>
                    <a:lnTo>
                      <a:pt x="172" y="135"/>
                    </a:lnTo>
                    <a:lnTo>
                      <a:pt x="180" y="120"/>
                    </a:lnTo>
                    <a:lnTo>
                      <a:pt x="186" y="106"/>
                    </a:lnTo>
                    <a:lnTo>
                      <a:pt x="191" y="91"/>
                    </a:lnTo>
                    <a:lnTo>
                      <a:pt x="195" y="72"/>
                    </a:lnTo>
                    <a:lnTo>
                      <a:pt x="198" y="54"/>
                    </a:lnTo>
                    <a:lnTo>
                      <a:pt x="199" y="35"/>
                    </a:lnTo>
                    <a:lnTo>
                      <a:pt x="199" y="14"/>
                    </a:lnTo>
                    <a:lnTo>
                      <a:pt x="199" y="1"/>
                    </a:lnTo>
                    <a:lnTo>
                      <a:pt x="199" y="0"/>
                    </a:lnTo>
                    <a:lnTo>
                      <a:pt x="198" y="0"/>
                    </a:lnTo>
                    <a:lnTo>
                      <a:pt x="1"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5" name="Freeform 18"/>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6" name="Freeform 19"/>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7" name="Freeform 20"/>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8" name="Freeform 21"/>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89" name="Freeform 22"/>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0" name="Freeform 23"/>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1" name="Freeform 24"/>
              <p:cNvSpPr>
                <a:spLocks/>
              </p:cNvSpPr>
              <p:nvPr userDrawn="1"/>
            </p:nvSpPr>
            <p:spPr bwMode="auto">
              <a:xfrm>
                <a:off x="178" y="252"/>
                <a:ext cx="9" cy="17"/>
              </a:xfrm>
              <a:custGeom>
                <a:avLst/>
                <a:gdLst>
                  <a:gd name="T0" fmla="*/ 0 w 28"/>
                  <a:gd name="T1" fmla="*/ 0 h 53"/>
                  <a:gd name="T2" fmla="*/ 0 w 28"/>
                  <a:gd name="T3" fmla="*/ 0 h 53"/>
                  <a:gd name="T4" fmla="*/ 0 w 28"/>
                  <a:gd name="T5" fmla="*/ 0 h 53"/>
                  <a:gd name="T6" fmla="*/ 0 w 28"/>
                  <a:gd name="T7" fmla="*/ 0 h 53"/>
                  <a:gd name="T8" fmla="*/ 0 w 28"/>
                  <a:gd name="T9" fmla="*/ 0 h 53"/>
                  <a:gd name="T10" fmla="*/ 0 w 28"/>
                  <a:gd name="T11" fmla="*/ 0 h 53"/>
                  <a:gd name="T12" fmla="*/ 0 w 28"/>
                  <a:gd name="T13" fmla="*/ 0 h 53"/>
                  <a:gd name="T14" fmla="*/ 0 w 28"/>
                  <a:gd name="T15" fmla="*/ 0 h 53"/>
                  <a:gd name="T16" fmla="*/ 0 w 28"/>
                  <a:gd name="T17" fmla="*/ 0 h 53"/>
                  <a:gd name="T18" fmla="*/ 0 w 28"/>
                  <a:gd name="T19" fmla="*/ 0 h 53"/>
                  <a:gd name="T20" fmla="*/ 0 w 28"/>
                  <a:gd name="T21" fmla="*/ 0 h 53"/>
                  <a:gd name="T22" fmla="*/ 0 w 28"/>
                  <a:gd name="T23" fmla="*/ 0 h 53"/>
                  <a:gd name="T24" fmla="*/ 0 w 28"/>
                  <a:gd name="T25" fmla="*/ 0 h 53"/>
                  <a:gd name="T26" fmla="*/ 0 w 28"/>
                  <a:gd name="T27" fmla="*/ 0 h 53"/>
                  <a:gd name="T28" fmla="*/ 0 w 28"/>
                  <a:gd name="T29" fmla="*/ 0 h 53"/>
                  <a:gd name="T30" fmla="*/ 0 w 28"/>
                  <a:gd name="T31" fmla="*/ 0 h 53"/>
                  <a:gd name="T32" fmla="*/ 0 w 28"/>
                  <a:gd name="T33" fmla="*/ 0 h 53"/>
                  <a:gd name="T34" fmla="*/ 0 w 28"/>
                  <a:gd name="T35" fmla="*/ 0 h 53"/>
                  <a:gd name="T36" fmla="*/ 0 w 28"/>
                  <a:gd name="T37" fmla="*/ 0 h 53"/>
                  <a:gd name="T38" fmla="*/ 0 w 28"/>
                  <a:gd name="T39" fmla="*/ 0 h 53"/>
                  <a:gd name="T40" fmla="*/ 0 w 28"/>
                  <a:gd name="T41" fmla="*/ 0 h 53"/>
                  <a:gd name="T42" fmla="*/ 0 w 28"/>
                  <a:gd name="T43" fmla="*/ 0 h 53"/>
                  <a:gd name="T44" fmla="*/ 0 w 28"/>
                  <a:gd name="T45" fmla="*/ 0 h 53"/>
                  <a:gd name="T46" fmla="*/ 0 w 28"/>
                  <a:gd name="T47" fmla="*/ 0 h 53"/>
                  <a:gd name="T48" fmla="*/ 0 w 28"/>
                  <a:gd name="T49" fmla="*/ 0 h 53"/>
                  <a:gd name="T50" fmla="*/ 0 w 28"/>
                  <a:gd name="T51" fmla="*/ 0 h 53"/>
                  <a:gd name="T52" fmla="*/ 0 w 28"/>
                  <a:gd name="T53" fmla="*/ 0 h 53"/>
                  <a:gd name="T54" fmla="*/ 0 w 28"/>
                  <a:gd name="T55" fmla="*/ 0 h 53"/>
                  <a:gd name="T56" fmla="*/ 0 w 28"/>
                  <a:gd name="T57" fmla="*/ 0 h 53"/>
                  <a:gd name="T58" fmla="*/ 0 w 28"/>
                  <a:gd name="T59" fmla="*/ 0 h 53"/>
                  <a:gd name="T60" fmla="*/ 0 w 28"/>
                  <a:gd name="T61" fmla="*/ 0 h 53"/>
                  <a:gd name="T62" fmla="*/ 0 w 28"/>
                  <a:gd name="T63" fmla="*/ 0 h 53"/>
                  <a:gd name="T64" fmla="*/ 0 w 28"/>
                  <a:gd name="T65" fmla="*/ 0 h 53"/>
                  <a:gd name="T66" fmla="*/ 0 w 28"/>
                  <a:gd name="T67" fmla="*/ 0 h 53"/>
                  <a:gd name="T68" fmla="*/ 0 w 28"/>
                  <a:gd name="T69" fmla="*/ 0 h 53"/>
                  <a:gd name="T70" fmla="*/ 0 w 28"/>
                  <a:gd name="T71" fmla="*/ 0 h 53"/>
                  <a:gd name="T72" fmla="*/ 0 w 28"/>
                  <a:gd name="T73" fmla="*/ 0 h 53"/>
                  <a:gd name="T74" fmla="*/ 0 w 28"/>
                  <a:gd name="T75" fmla="*/ 0 h 53"/>
                  <a:gd name="T76" fmla="*/ 0 w 28"/>
                  <a:gd name="T77" fmla="*/ 0 h 53"/>
                  <a:gd name="T78" fmla="*/ 0 w 28"/>
                  <a:gd name="T79" fmla="*/ 0 h 53"/>
                  <a:gd name="T80" fmla="*/ 0 w 28"/>
                  <a:gd name="T81" fmla="*/ 0 h 53"/>
                  <a:gd name="T82" fmla="*/ 0 w 28"/>
                  <a:gd name="T83" fmla="*/ 0 h 53"/>
                  <a:gd name="T84" fmla="*/ 0 w 28"/>
                  <a:gd name="T85" fmla="*/ 0 h 53"/>
                  <a:gd name="T86" fmla="*/ 0 w 28"/>
                  <a:gd name="T87" fmla="*/ 0 h 53"/>
                  <a:gd name="T88" fmla="*/ 0 w 28"/>
                  <a:gd name="T89" fmla="*/ 0 h 53"/>
                  <a:gd name="T90" fmla="*/ 0 w 28"/>
                  <a:gd name="T91" fmla="*/ 0 h 53"/>
                  <a:gd name="T92" fmla="*/ 0 w 28"/>
                  <a:gd name="T93" fmla="*/ 0 h 53"/>
                  <a:gd name="T94" fmla="*/ 0 w 28"/>
                  <a:gd name="T95" fmla="*/ 0 h 53"/>
                  <a:gd name="T96" fmla="*/ 0 w 28"/>
                  <a:gd name="T97" fmla="*/ 0 h 53"/>
                  <a:gd name="T98" fmla="*/ 0 w 28"/>
                  <a:gd name="T99" fmla="*/ 0 h 53"/>
                  <a:gd name="T100" fmla="*/ 0 w 28"/>
                  <a:gd name="T101" fmla="*/ 0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53">
                    <a:moveTo>
                      <a:pt x="15" y="0"/>
                    </a:moveTo>
                    <a:lnTo>
                      <a:pt x="15" y="0"/>
                    </a:lnTo>
                    <a:lnTo>
                      <a:pt x="20" y="5"/>
                    </a:lnTo>
                    <a:lnTo>
                      <a:pt x="18" y="6"/>
                    </a:lnTo>
                    <a:lnTo>
                      <a:pt x="17" y="8"/>
                    </a:lnTo>
                    <a:lnTo>
                      <a:pt x="16" y="9"/>
                    </a:lnTo>
                    <a:lnTo>
                      <a:pt x="15" y="9"/>
                    </a:lnTo>
                    <a:lnTo>
                      <a:pt x="15" y="12"/>
                    </a:lnTo>
                    <a:lnTo>
                      <a:pt x="16" y="18"/>
                    </a:lnTo>
                    <a:lnTo>
                      <a:pt x="17" y="25"/>
                    </a:lnTo>
                    <a:lnTo>
                      <a:pt x="18" y="31"/>
                    </a:lnTo>
                    <a:lnTo>
                      <a:pt x="21" y="35"/>
                    </a:lnTo>
                    <a:lnTo>
                      <a:pt x="24" y="39"/>
                    </a:lnTo>
                    <a:lnTo>
                      <a:pt x="26" y="40"/>
                    </a:lnTo>
                    <a:lnTo>
                      <a:pt x="28" y="41"/>
                    </a:lnTo>
                    <a:lnTo>
                      <a:pt x="26" y="43"/>
                    </a:lnTo>
                    <a:lnTo>
                      <a:pt x="25" y="43"/>
                    </a:lnTo>
                    <a:lnTo>
                      <a:pt x="21" y="41"/>
                    </a:lnTo>
                    <a:lnTo>
                      <a:pt x="18" y="41"/>
                    </a:lnTo>
                    <a:lnTo>
                      <a:pt x="17" y="41"/>
                    </a:lnTo>
                    <a:lnTo>
                      <a:pt x="15" y="53"/>
                    </a:lnTo>
                    <a:lnTo>
                      <a:pt x="13" y="53"/>
                    </a:lnTo>
                    <a:lnTo>
                      <a:pt x="11" y="41"/>
                    </a:lnTo>
                    <a:lnTo>
                      <a:pt x="9" y="41"/>
                    </a:lnTo>
                    <a:lnTo>
                      <a:pt x="7" y="41"/>
                    </a:lnTo>
                    <a:lnTo>
                      <a:pt x="3" y="43"/>
                    </a:lnTo>
                    <a:lnTo>
                      <a:pt x="2" y="43"/>
                    </a:lnTo>
                    <a:lnTo>
                      <a:pt x="0" y="41"/>
                    </a:lnTo>
                    <a:lnTo>
                      <a:pt x="2" y="41"/>
                    </a:lnTo>
                    <a:lnTo>
                      <a:pt x="4" y="39"/>
                    </a:lnTo>
                    <a:lnTo>
                      <a:pt x="7" y="35"/>
                    </a:lnTo>
                    <a:lnTo>
                      <a:pt x="11" y="28"/>
                    </a:lnTo>
                    <a:lnTo>
                      <a:pt x="12" y="19"/>
                    </a:lnTo>
                    <a:lnTo>
                      <a:pt x="13" y="12"/>
                    </a:lnTo>
                    <a:lnTo>
                      <a:pt x="13" y="9"/>
                    </a:lnTo>
                    <a:lnTo>
                      <a:pt x="12" y="9"/>
                    </a:lnTo>
                    <a:lnTo>
                      <a:pt x="11" y="8"/>
                    </a:lnTo>
                    <a:lnTo>
                      <a:pt x="9" y="6"/>
                    </a:lnTo>
                    <a:lnTo>
                      <a:pt x="8" y="5"/>
                    </a:lnTo>
                    <a:lnTo>
                      <a:pt x="11" y="4"/>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2" name="Freeform 25"/>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3" name="Freeform 26"/>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4" name="Freeform 27"/>
              <p:cNvSpPr>
                <a:spLocks/>
              </p:cNvSpPr>
              <p:nvPr userDrawn="1"/>
            </p:nvSpPr>
            <p:spPr bwMode="auto">
              <a:xfrm>
                <a:off x="250"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 h="55">
                    <a:moveTo>
                      <a:pt x="13" y="0"/>
                    </a:moveTo>
                    <a:lnTo>
                      <a:pt x="14" y="1"/>
                    </a:lnTo>
                    <a:lnTo>
                      <a:pt x="15" y="3"/>
                    </a:lnTo>
                    <a:lnTo>
                      <a:pt x="17" y="5"/>
                    </a:lnTo>
                    <a:lnTo>
                      <a:pt x="19" y="7"/>
                    </a:lnTo>
                    <a:lnTo>
                      <a:pt x="18" y="7"/>
                    </a:lnTo>
                    <a:lnTo>
                      <a:pt x="17" y="8"/>
                    </a:lnTo>
                    <a:lnTo>
                      <a:pt x="15" y="9"/>
                    </a:lnTo>
                    <a:lnTo>
                      <a:pt x="14" y="10"/>
                    </a:lnTo>
                    <a:lnTo>
                      <a:pt x="14" y="12"/>
                    </a:lnTo>
                    <a:lnTo>
                      <a:pt x="15" y="22"/>
                    </a:lnTo>
                    <a:lnTo>
                      <a:pt x="18" y="30"/>
                    </a:lnTo>
                    <a:lnTo>
                      <a:pt x="21" y="38"/>
                    </a:lnTo>
                    <a:lnTo>
                      <a:pt x="26" y="42"/>
                    </a:lnTo>
                    <a:lnTo>
                      <a:pt x="27" y="43"/>
                    </a:lnTo>
                    <a:lnTo>
                      <a:pt x="26" y="43"/>
                    </a:lnTo>
                    <a:lnTo>
                      <a:pt x="24" y="43"/>
                    </a:lnTo>
                    <a:lnTo>
                      <a:pt x="17" y="42"/>
                    </a:lnTo>
                    <a:lnTo>
                      <a:pt x="14" y="55"/>
                    </a:lnTo>
                    <a:lnTo>
                      <a:pt x="12" y="55"/>
                    </a:lnTo>
                    <a:lnTo>
                      <a:pt x="10" y="42"/>
                    </a:lnTo>
                    <a:lnTo>
                      <a:pt x="2" y="43"/>
                    </a:lnTo>
                    <a:lnTo>
                      <a:pt x="1" y="43"/>
                    </a:lnTo>
                    <a:lnTo>
                      <a:pt x="0" y="43"/>
                    </a:lnTo>
                    <a:lnTo>
                      <a:pt x="1" y="42"/>
                    </a:lnTo>
                    <a:lnTo>
                      <a:pt x="5" y="38"/>
                    </a:lnTo>
                    <a:lnTo>
                      <a:pt x="9" y="30"/>
                    </a:lnTo>
                    <a:lnTo>
                      <a:pt x="12" y="22"/>
                    </a:lnTo>
                    <a:lnTo>
                      <a:pt x="13" y="12"/>
                    </a:lnTo>
                    <a:lnTo>
                      <a:pt x="13" y="10"/>
                    </a:lnTo>
                    <a:lnTo>
                      <a:pt x="12" y="9"/>
                    </a:lnTo>
                    <a:lnTo>
                      <a:pt x="10" y="8"/>
                    </a:lnTo>
                    <a:lnTo>
                      <a:pt x="9" y="7"/>
                    </a:lnTo>
                    <a:lnTo>
                      <a:pt x="8" y="7"/>
                    </a:lnTo>
                    <a:lnTo>
                      <a:pt x="9" y="5"/>
                    </a:lnTo>
                    <a:lnTo>
                      <a:pt x="12" y="3"/>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5" name="Freeform 28"/>
              <p:cNvSpPr>
                <a:spLocks/>
              </p:cNvSpPr>
              <p:nvPr userDrawn="1"/>
            </p:nvSpPr>
            <p:spPr bwMode="auto">
              <a:xfrm>
                <a:off x="272"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 h="55">
                    <a:moveTo>
                      <a:pt x="13" y="0"/>
                    </a:moveTo>
                    <a:lnTo>
                      <a:pt x="14" y="1"/>
                    </a:lnTo>
                    <a:lnTo>
                      <a:pt x="15" y="3"/>
                    </a:lnTo>
                    <a:lnTo>
                      <a:pt x="18" y="5"/>
                    </a:lnTo>
                    <a:lnTo>
                      <a:pt x="19" y="7"/>
                    </a:lnTo>
                    <a:lnTo>
                      <a:pt x="18" y="7"/>
                    </a:lnTo>
                    <a:lnTo>
                      <a:pt x="17" y="8"/>
                    </a:lnTo>
                    <a:lnTo>
                      <a:pt x="15" y="9"/>
                    </a:lnTo>
                    <a:lnTo>
                      <a:pt x="14" y="10"/>
                    </a:lnTo>
                    <a:lnTo>
                      <a:pt x="14" y="12"/>
                    </a:lnTo>
                    <a:lnTo>
                      <a:pt x="15" y="22"/>
                    </a:lnTo>
                    <a:lnTo>
                      <a:pt x="18" y="30"/>
                    </a:lnTo>
                    <a:lnTo>
                      <a:pt x="20" y="38"/>
                    </a:lnTo>
                    <a:lnTo>
                      <a:pt x="26" y="42"/>
                    </a:lnTo>
                    <a:lnTo>
                      <a:pt x="27" y="43"/>
                    </a:lnTo>
                    <a:lnTo>
                      <a:pt x="26" y="43"/>
                    </a:lnTo>
                    <a:lnTo>
                      <a:pt x="24" y="43"/>
                    </a:lnTo>
                    <a:lnTo>
                      <a:pt x="17" y="42"/>
                    </a:lnTo>
                    <a:lnTo>
                      <a:pt x="14" y="55"/>
                    </a:lnTo>
                    <a:lnTo>
                      <a:pt x="13" y="55"/>
                    </a:lnTo>
                    <a:lnTo>
                      <a:pt x="10" y="42"/>
                    </a:lnTo>
                    <a:lnTo>
                      <a:pt x="2" y="43"/>
                    </a:lnTo>
                    <a:lnTo>
                      <a:pt x="0" y="43"/>
                    </a:lnTo>
                    <a:lnTo>
                      <a:pt x="1" y="42"/>
                    </a:lnTo>
                    <a:lnTo>
                      <a:pt x="4" y="39"/>
                    </a:lnTo>
                    <a:lnTo>
                      <a:pt x="6" y="36"/>
                    </a:lnTo>
                    <a:lnTo>
                      <a:pt x="10" y="30"/>
                    </a:lnTo>
                    <a:lnTo>
                      <a:pt x="10" y="26"/>
                    </a:lnTo>
                    <a:lnTo>
                      <a:pt x="11" y="21"/>
                    </a:lnTo>
                    <a:lnTo>
                      <a:pt x="11" y="20"/>
                    </a:lnTo>
                    <a:lnTo>
                      <a:pt x="13" y="13"/>
                    </a:lnTo>
                    <a:lnTo>
                      <a:pt x="13" y="10"/>
                    </a:lnTo>
                    <a:lnTo>
                      <a:pt x="11" y="9"/>
                    </a:lnTo>
                    <a:lnTo>
                      <a:pt x="7" y="7"/>
                    </a:lnTo>
                    <a:lnTo>
                      <a:pt x="9" y="5"/>
                    </a:lnTo>
                    <a:lnTo>
                      <a:pt x="11" y="3"/>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6" name="Freeform 29"/>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7" name="Freeform 30"/>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8" name="Freeform 31"/>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99" name="Freeform 32"/>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0" name="Freeform 33"/>
              <p:cNvSpPr>
                <a:spLocks/>
              </p:cNvSpPr>
              <p:nvPr userDrawn="1"/>
            </p:nvSpPr>
            <p:spPr bwMode="auto">
              <a:xfrm>
                <a:off x="293" y="239"/>
                <a:ext cx="10" cy="18"/>
              </a:xfrm>
              <a:custGeom>
                <a:avLst/>
                <a:gdLst>
                  <a:gd name="T0" fmla="*/ 0 w 29"/>
                  <a:gd name="T1" fmla="*/ 0 h 55"/>
                  <a:gd name="T2" fmla="*/ 0 w 29"/>
                  <a:gd name="T3" fmla="*/ 0 h 55"/>
                  <a:gd name="T4" fmla="*/ 0 w 29"/>
                  <a:gd name="T5" fmla="*/ 0 h 55"/>
                  <a:gd name="T6" fmla="*/ 0 w 29"/>
                  <a:gd name="T7" fmla="*/ 0 h 55"/>
                  <a:gd name="T8" fmla="*/ 0 w 29"/>
                  <a:gd name="T9" fmla="*/ 0 h 55"/>
                  <a:gd name="T10" fmla="*/ 0 w 29"/>
                  <a:gd name="T11" fmla="*/ 0 h 55"/>
                  <a:gd name="T12" fmla="*/ 0 w 29"/>
                  <a:gd name="T13" fmla="*/ 0 h 55"/>
                  <a:gd name="T14" fmla="*/ 0 w 29"/>
                  <a:gd name="T15" fmla="*/ 0 h 55"/>
                  <a:gd name="T16" fmla="*/ 0 w 29"/>
                  <a:gd name="T17" fmla="*/ 0 h 55"/>
                  <a:gd name="T18" fmla="*/ 0 w 29"/>
                  <a:gd name="T19" fmla="*/ 0 h 55"/>
                  <a:gd name="T20" fmla="*/ 0 w 29"/>
                  <a:gd name="T21" fmla="*/ 0 h 55"/>
                  <a:gd name="T22" fmla="*/ 0 w 29"/>
                  <a:gd name="T23" fmla="*/ 0 h 55"/>
                  <a:gd name="T24" fmla="*/ 0 w 29"/>
                  <a:gd name="T25" fmla="*/ 0 h 55"/>
                  <a:gd name="T26" fmla="*/ 0 w 29"/>
                  <a:gd name="T27" fmla="*/ 0 h 55"/>
                  <a:gd name="T28" fmla="*/ 0 w 29"/>
                  <a:gd name="T29" fmla="*/ 0 h 55"/>
                  <a:gd name="T30" fmla="*/ 0 w 29"/>
                  <a:gd name="T31" fmla="*/ 0 h 55"/>
                  <a:gd name="T32" fmla="*/ 0 w 29"/>
                  <a:gd name="T33" fmla="*/ 0 h 55"/>
                  <a:gd name="T34" fmla="*/ 0 w 29"/>
                  <a:gd name="T35" fmla="*/ 0 h 55"/>
                  <a:gd name="T36" fmla="*/ 0 w 29"/>
                  <a:gd name="T37" fmla="*/ 0 h 55"/>
                  <a:gd name="T38" fmla="*/ 0 w 29"/>
                  <a:gd name="T39" fmla="*/ 0 h 55"/>
                  <a:gd name="T40" fmla="*/ 0 w 29"/>
                  <a:gd name="T41" fmla="*/ 0 h 55"/>
                  <a:gd name="T42" fmla="*/ 0 w 29"/>
                  <a:gd name="T43" fmla="*/ 0 h 55"/>
                  <a:gd name="T44" fmla="*/ 0 w 29"/>
                  <a:gd name="T45" fmla="*/ 0 h 55"/>
                  <a:gd name="T46" fmla="*/ 0 w 29"/>
                  <a:gd name="T47" fmla="*/ 0 h 55"/>
                  <a:gd name="T48" fmla="*/ 0 w 29"/>
                  <a:gd name="T49" fmla="*/ 0 h 55"/>
                  <a:gd name="T50" fmla="*/ 0 w 29"/>
                  <a:gd name="T51" fmla="*/ 0 h 55"/>
                  <a:gd name="T52" fmla="*/ 0 w 29"/>
                  <a:gd name="T53" fmla="*/ 0 h 55"/>
                  <a:gd name="T54" fmla="*/ 0 w 29"/>
                  <a:gd name="T55" fmla="*/ 0 h 55"/>
                  <a:gd name="T56" fmla="*/ 0 w 29"/>
                  <a:gd name="T57" fmla="*/ 0 h 55"/>
                  <a:gd name="T58" fmla="*/ 0 w 29"/>
                  <a:gd name="T59" fmla="*/ 0 h 55"/>
                  <a:gd name="T60" fmla="*/ 0 w 29"/>
                  <a:gd name="T61" fmla="*/ 0 h 55"/>
                  <a:gd name="T62" fmla="*/ 0 w 29"/>
                  <a:gd name="T63" fmla="*/ 0 h 55"/>
                  <a:gd name="T64" fmla="*/ 0 w 29"/>
                  <a:gd name="T65" fmla="*/ 0 h 55"/>
                  <a:gd name="T66" fmla="*/ 0 w 29"/>
                  <a:gd name="T67" fmla="*/ 0 h 55"/>
                  <a:gd name="T68" fmla="*/ 0 w 29"/>
                  <a:gd name="T69" fmla="*/ 0 h 55"/>
                  <a:gd name="T70" fmla="*/ 0 w 29"/>
                  <a:gd name="T71" fmla="*/ 0 h 55"/>
                  <a:gd name="T72" fmla="*/ 0 w 29"/>
                  <a:gd name="T73" fmla="*/ 0 h 55"/>
                  <a:gd name="T74" fmla="*/ 0 w 29"/>
                  <a:gd name="T75" fmla="*/ 0 h 55"/>
                  <a:gd name="T76" fmla="*/ 0 w 29"/>
                  <a:gd name="T77" fmla="*/ 0 h 55"/>
                  <a:gd name="T78" fmla="*/ 0 w 29"/>
                  <a:gd name="T79" fmla="*/ 0 h 55"/>
                  <a:gd name="T80" fmla="*/ 0 w 29"/>
                  <a:gd name="T81" fmla="*/ 0 h 55"/>
                  <a:gd name="T82" fmla="*/ 0 w 29"/>
                  <a:gd name="T83" fmla="*/ 0 h 55"/>
                  <a:gd name="T84" fmla="*/ 0 w 29"/>
                  <a:gd name="T85" fmla="*/ 0 h 55"/>
                  <a:gd name="T86" fmla="*/ 0 w 29"/>
                  <a:gd name="T87" fmla="*/ 0 h 55"/>
                  <a:gd name="T88" fmla="*/ 0 w 29"/>
                  <a:gd name="T89" fmla="*/ 0 h 55"/>
                  <a:gd name="T90" fmla="*/ 0 w 29"/>
                  <a:gd name="T91" fmla="*/ 0 h 55"/>
                  <a:gd name="T92" fmla="*/ 0 w 29"/>
                  <a:gd name="T93" fmla="*/ 0 h 55"/>
                  <a:gd name="T94" fmla="*/ 0 w 29"/>
                  <a:gd name="T95" fmla="*/ 0 h 55"/>
                  <a:gd name="T96" fmla="*/ 0 w 29"/>
                  <a:gd name="T97" fmla="*/ 0 h 55"/>
                  <a:gd name="T98" fmla="*/ 0 w 29"/>
                  <a:gd name="T99" fmla="*/ 0 h 55"/>
                  <a:gd name="T100" fmla="*/ 0 w 29"/>
                  <a:gd name="T101" fmla="*/ 0 h 55"/>
                  <a:gd name="T102" fmla="*/ 0 w 29"/>
                  <a:gd name="T103" fmla="*/ 0 h 55"/>
                  <a:gd name="T104" fmla="*/ 0 w 29"/>
                  <a:gd name="T105" fmla="*/ 0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55">
                    <a:moveTo>
                      <a:pt x="15" y="0"/>
                    </a:moveTo>
                    <a:lnTo>
                      <a:pt x="16" y="1"/>
                    </a:lnTo>
                    <a:lnTo>
                      <a:pt x="17" y="3"/>
                    </a:lnTo>
                    <a:lnTo>
                      <a:pt x="19" y="5"/>
                    </a:lnTo>
                    <a:lnTo>
                      <a:pt x="20" y="7"/>
                    </a:lnTo>
                    <a:lnTo>
                      <a:pt x="19" y="7"/>
                    </a:lnTo>
                    <a:lnTo>
                      <a:pt x="17" y="8"/>
                    </a:lnTo>
                    <a:lnTo>
                      <a:pt x="16" y="9"/>
                    </a:lnTo>
                    <a:lnTo>
                      <a:pt x="16" y="10"/>
                    </a:lnTo>
                    <a:lnTo>
                      <a:pt x="16" y="12"/>
                    </a:lnTo>
                    <a:lnTo>
                      <a:pt x="16" y="22"/>
                    </a:lnTo>
                    <a:lnTo>
                      <a:pt x="19" y="30"/>
                    </a:lnTo>
                    <a:lnTo>
                      <a:pt x="23" y="38"/>
                    </a:lnTo>
                    <a:lnTo>
                      <a:pt x="26" y="42"/>
                    </a:lnTo>
                    <a:lnTo>
                      <a:pt x="29" y="43"/>
                    </a:lnTo>
                    <a:lnTo>
                      <a:pt x="28" y="43"/>
                    </a:lnTo>
                    <a:lnTo>
                      <a:pt x="26" y="43"/>
                    </a:lnTo>
                    <a:lnTo>
                      <a:pt x="25" y="43"/>
                    </a:lnTo>
                    <a:lnTo>
                      <a:pt x="17" y="42"/>
                    </a:lnTo>
                    <a:lnTo>
                      <a:pt x="16" y="55"/>
                    </a:lnTo>
                    <a:lnTo>
                      <a:pt x="13" y="55"/>
                    </a:lnTo>
                    <a:lnTo>
                      <a:pt x="12" y="42"/>
                    </a:lnTo>
                    <a:lnTo>
                      <a:pt x="3" y="43"/>
                    </a:lnTo>
                    <a:lnTo>
                      <a:pt x="2" y="43"/>
                    </a:lnTo>
                    <a:lnTo>
                      <a:pt x="0" y="43"/>
                    </a:lnTo>
                    <a:lnTo>
                      <a:pt x="3" y="42"/>
                    </a:lnTo>
                    <a:lnTo>
                      <a:pt x="6" y="39"/>
                    </a:lnTo>
                    <a:lnTo>
                      <a:pt x="8" y="36"/>
                    </a:lnTo>
                    <a:lnTo>
                      <a:pt x="11" y="30"/>
                    </a:lnTo>
                    <a:lnTo>
                      <a:pt x="12" y="26"/>
                    </a:lnTo>
                    <a:lnTo>
                      <a:pt x="12" y="21"/>
                    </a:lnTo>
                    <a:lnTo>
                      <a:pt x="13" y="20"/>
                    </a:lnTo>
                    <a:lnTo>
                      <a:pt x="13" y="13"/>
                    </a:lnTo>
                    <a:lnTo>
                      <a:pt x="13" y="10"/>
                    </a:lnTo>
                    <a:lnTo>
                      <a:pt x="13" y="9"/>
                    </a:lnTo>
                    <a:lnTo>
                      <a:pt x="12" y="8"/>
                    </a:lnTo>
                    <a:lnTo>
                      <a:pt x="10" y="7"/>
                    </a:lnTo>
                    <a:lnTo>
                      <a:pt x="11" y="5"/>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1" name="Freeform 34"/>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2" name="Freeform 35"/>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3" name="Freeform 36"/>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4" name="Freeform 37"/>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5" name="Freeform 38"/>
              <p:cNvSpPr>
                <a:spLocks/>
              </p:cNvSpPr>
              <p:nvPr userDrawn="1"/>
            </p:nvSpPr>
            <p:spPr bwMode="auto">
              <a:xfrm>
                <a:off x="219" y="316"/>
                <a:ext cx="9" cy="18"/>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w 27"/>
                  <a:gd name="T95" fmla="*/ 0 h 53"/>
                  <a:gd name="T96" fmla="*/ 0 w 27"/>
                  <a:gd name="T97" fmla="*/ 0 h 53"/>
                  <a:gd name="T98" fmla="*/ 0 w 27"/>
                  <a:gd name="T99" fmla="*/ 0 h 53"/>
                  <a:gd name="T100" fmla="*/ 0 w 27"/>
                  <a:gd name="T101" fmla="*/ 0 h 53"/>
                  <a:gd name="T102" fmla="*/ 0 w 27"/>
                  <a:gd name="T103" fmla="*/ 0 h 53"/>
                  <a:gd name="T104" fmla="*/ 0 w 27"/>
                  <a:gd name="T105" fmla="*/ 0 h 53"/>
                  <a:gd name="T106" fmla="*/ 0 w 27"/>
                  <a:gd name="T107" fmla="*/ 0 h 53"/>
                  <a:gd name="T108" fmla="*/ 0 w 27"/>
                  <a:gd name="T109" fmla="*/ 0 h 53"/>
                  <a:gd name="T110" fmla="*/ 0 w 27"/>
                  <a:gd name="T111" fmla="*/ 0 h 53"/>
                  <a:gd name="T112" fmla="*/ 0 w 27"/>
                  <a:gd name="T113" fmla="*/ 0 h 53"/>
                  <a:gd name="T114" fmla="*/ 0 w 27"/>
                  <a:gd name="T115" fmla="*/ 0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3">
                    <a:moveTo>
                      <a:pt x="13" y="0"/>
                    </a:moveTo>
                    <a:lnTo>
                      <a:pt x="14" y="1"/>
                    </a:lnTo>
                    <a:lnTo>
                      <a:pt x="15" y="3"/>
                    </a:lnTo>
                    <a:lnTo>
                      <a:pt x="17" y="4"/>
                    </a:lnTo>
                    <a:lnTo>
                      <a:pt x="18" y="5"/>
                    </a:lnTo>
                    <a:lnTo>
                      <a:pt x="18" y="6"/>
                    </a:lnTo>
                    <a:lnTo>
                      <a:pt x="17" y="8"/>
                    </a:lnTo>
                    <a:lnTo>
                      <a:pt x="15" y="9"/>
                    </a:lnTo>
                    <a:lnTo>
                      <a:pt x="14" y="9"/>
                    </a:lnTo>
                    <a:lnTo>
                      <a:pt x="14" y="12"/>
                    </a:lnTo>
                    <a:lnTo>
                      <a:pt x="14" y="18"/>
                    </a:lnTo>
                    <a:lnTo>
                      <a:pt x="15" y="25"/>
                    </a:lnTo>
                    <a:lnTo>
                      <a:pt x="18" y="32"/>
                    </a:lnTo>
                    <a:lnTo>
                      <a:pt x="22" y="38"/>
                    </a:lnTo>
                    <a:lnTo>
                      <a:pt x="26" y="40"/>
                    </a:lnTo>
                    <a:lnTo>
                      <a:pt x="27" y="41"/>
                    </a:lnTo>
                    <a:lnTo>
                      <a:pt x="26" y="43"/>
                    </a:lnTo>
                    <a:lnTo>
                      <a:pt x="24" y="43"/>
                    </a:lnTo>
                    <a:lnTo>
                      <a:pt x="21" y="41"/>
                    </a:lnTo>
                    <a:lnTo>
                      <a:pt x="18" y="41"/>
                    </a:lnTo>
                    <a:lnTo>
                      <a:pt x="17" y="41"/>
                    </a:lnTo>
                    <a:lnTo>
                      <a:pt x="14" y="53"/>
                    </a:lnTo>
                    <a:lnTo>
                      <a:pt x="11" y="53"/>
                    </a:lnTo>
                    <a:lnTo>
                      <a:pt x="10" y="41"/>
                    </a:lnTo>
                    <a:lnTo>
                      <a:pt x="9" y="41"/>
                    </a:lnTo>
                    <a:lnTo>
                      <a:pt x="6" y="41"/>
                    </a:lnTo>
                    <a:lnTo>
                      <a:pt x="2" y="43"/>
                    </a:lnTo>
                    <a:lnTo>
                      <a:pt x="1" y="43"/>
                    </a:lnTo>
                    <a:lnTo>
                      <a:pt x="0" y="41"/>
                    </a:lnTo>
                    <a:lnTo>
                      <a:pt x="1" y="40"/>
                    </a:lnTo>
                    <a:lnTo>
                      <a:pt x="4" y="38"/>
                    </a:lnTo>
                    <a:lnTo>
                      <a:pt x="6" y="35"/>
                    </a:lnTo>
                    <a:lnTo>
                      <a:pt x="10" y="29"/>
                    </a:lnTo>
                    <a:lnTo>
                      <a:pt x="10" y="25"/>
                    </a:lnTo>
                    <a:lnTo>
                      <a:pt x="11" y="19"/>
                    </a:lnTo>
                    <a:lnTo>
                      <a:pt x="11" y="18"/>
                    </a:lnTo>
                    <a:lnTo>
                      <a:pt x="11" y="12"/>
                    </a:lnTo>
                    <a:lnTo>
                      <a:pt x="13" y="9"/>
                    </a:lnTo>
                    <a:lnTo>
                      <a:pt x="11" y="9"/>
                    </a:lnTo>
                    <a:lnTo>
                      <a:pt x="10" y="8"/>
                    </a:lnTo>
                    <a:lnTo>
                      <a:pt x="9" y="6"/>
                    </a:lnTo>
                    <a:lnTo>
                      <a:pt x="8" y="5"/>
                    </a:lnTo>
                    <a:lnTo>
                      <a:pt x="9" y="4"/>
                    </a:lnTo>
                    <a:lnTo>
                      <a:pt x="10" y="3"/>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6" name="Freeform 39"/>
              <p:cNvSpPr>
                <a:spLocks/>
              </p:cNvSpPr>
              <p:nvPr userDrawn="1"/>
            </p:nvSpPr>
            <p:spPr bwMode="auto">
              <a:xfrm>
                <a:off x="209"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6" y="2"/>
                    </a:lnTo>
                    <a:lnTo>
                      <a:pt x="17" y="4"/>
                    </a:lnTo>
                    <a:lnTo>
                      <a:pt x="18" y="6"/>
                    </a:lnTo>
                    <a:lnTo>
                      <a:pt x="16" y="7"/>
                    </a:lnTo>
                    <a:lnTo>
                      <a:pt x="14" y="9"/>
                    </a:lnTo>
                    <a:lnTo>
                      <a:pt x="14" y="10"/>
                    </a:lnTo>
                    <a:lnTo>
                      <a:pt x="14" y="11"/>
                    </a:lnTo>
                    <a:lnTo>
                      <a:pt x="14" y="18"/>
                    </a:lnTo>
                    <a:lnTo>
                      <a:pt x="16" y="26"/>
                    </a:lnTo>
                    <a:lnTo>
                      <a:pt x="18" y="32"/>
                    </a:lnTo>
                    <a:lnTo>
                      <a:pt x="22" y="37"/>
                    </a:lnTo>
                    <a:lnTo>
                      <a:pt x="26" y="41"/>
                    </a:lnTo>
                    <a:lnTo>
                      <a:pt x="27" y="42"/>
                    </a:lnTo>
                    <a:lnTo>
                      <a:pt x="26" y="42"/>
                    </a:lnTo>
                    <a:lnTo>
                      <a:pt x="23" y="42"/>
                    </a:lnTo>
                    <a:lnTo>
                      <a:pt x="16" y="41"/>
                    </a:lnTo>
                    <a:lnTo>
                      <a:pt x="14" y="54"/>
                    </a:lnTo>
                    <a:lnTo>
                      <a:pt x="12" y="54"/>
                    </a:lnTo>
                    <a:lnTo>
                      <a:pt x="10" y="41"/>
                    </a:lnTo>
                    <a:lnTo>
                      <a:pt x="1" y="42"/>
                    </a:lnTo>
                    <a:lnTo>
                      <a:pt x="0" y="42"/>
                    </a:lnTo>
                    <a:lnTo>
                      <a:pt x="1" y="41"/>
                    </a:lnTo>
                    <a:lnTo>
                      <a:pt x="4" y="39"/>
                    </a:lnTo>
                    <a:lnTo>
                      <a:pt x="6" y="35"/>
                    </a:lnTo>
                    <a:lnTo>
                      <a:pt x="9" y="30"/>
                    </a:lnTo>
                    <a:lnTo>
                      <a:pt x="10" y="24"/>
                    </a:lnTo>
                    <a:lnTo>
                      <a:pt x="10" y="20"/>
                    </a:lnTo>
                    <a:lnTo>
                      <a:pt x="12" y="18"/>
                    </a:lnTo>
                    <a:lnTo>
                      <a:pt x="12" y="11"/>
                    </a:lnTo>
                    <a:lnTo>
                      <a:pt x="12"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7" name="Freeform 40"/>
              <p:cNvSpPr>
                <a:spLocks/>
              </p:cNvSpPr>
              <p:nvPr userDrawn="1"/>
            </p:nvSpPr>
            <p:spPr bwMode="auto">
              <a:xfrm>
                <a:off x="230"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 h="54">
                    <a:moveTo>
                      <a:pt x="13" y="0"/>
                    </a:moveTo>
                    <a:lnTo>
                      <a:pt x="14" y="1"/>
                    </a:lnTo>
                    <a:lnTo>
                      <a:pt x="15" y="2"/>
                    </a:lnTo>
                    <a:lnTo>
                      <a:pt x="17" y="5"/>
                    </a:lnTo>
                    <a:lnTo>
                      <a:pt x="18" y="5"/>
                    </a:lnTo>
                    <a:lnTo>
                      <a:pt x="18" y="6"/>
                    </a:lnTo>
                    <a:lnTo>
                      <a:pt x="17" y="7"/>
                    </a:lnTo>
                    <a:lnTo>
                      <a:pt x="14" y="9"/>
                    </a:lnTo>
                    <a:lnTo>
                      <a:pt x="14" y="10"/>
                    </a:lnTo>
                    <a:lnTo>
                      <a:pt x="14" y="11"/>
                    </a:lnTo>
                    <a:lnTo>
                      <a:pt x="14" y="18"/>
                    </a:lnTo>
                    <a:lnTo>
                      <a:pt x="17" y="27"/>
                    </a:lnTo>
                    <a:lnTo>
                      <a:pt x="21" y="35"/>
                    </a:lnTo>
                    <a:lnTo>
                      <a:pt x="23" y="39"/>
                    </a:lnTo>
                    <a:lnTo>
                      <a:pt x="26" y="41"/>
                    </a:lnTo>
                    <a:lnTo>
                      <a:pt x="27" y="42"/>
                    </a:lnTo>
                    <a:lnTo>
                      <a:pt x="26" y="42"/>
                    </a:lnTo>
                    <a:lnTo>
                      <a:pt x="25" y="42"/>
                    </a:lnTo>
                    <a:lnTo>
                      <a:pt x="17" y="41"/>
                    </a:lnTo>
                    <a:lnTo>
                      <a:pt x="14" y="54"/>
                    </a:lnTo>
                    <a:lnTo>
                      <a:pt x="12" y="54"/>
                    </a:lnTo>
                    <a:lnTo>
                      <a:pt x="10" y="41"/>
                    </a:lnTo>
                    <a:lnTo>
                      <a:pt x="3" y="42"/>
                    </a:lnTo>
                    <a:lnTo>
                      <a:pt x="1" y="42"/>
                    </a:lnTo>
                    <a:lnTo>
                      <a:pt x="0" y="42"/>
                    </a:lnTo>
                    <a:lnTo>
                      <a:pt x="1" y="41"/>
                    </a:lnTo>
                    <a:lnTo>
                      <a:pt x="4" y="39"/>
                    </a:lnTo>
                    <a:lnTo>
                      <a:pt x="6" y="35"/>
                    </a:lnTo>
                    <a:lnTo>
                      <a:pt x="9" y="30"/>
                    </a:lnTo>
                    <a:lnTo>
                      <a:pt x="10" y="24"/>
                    </a:lnTo>
                    <a:lnTo>
                      <a:pt x="12" y="20"/>
                    </a:lnTo>
                    <a:lnTo>
                      <a:pt x="12" y="18"/>
                    </a:lnTo>
                    <a:lnTo>
                      <a:pt x="12" y="11"/>
                    </a:lnTo>
                    <a:lnTo>
                      <a:pt x="13"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8" name="Freeform 41"/>
              <p:cNvSpPr>
                <a:spLocks/>
              </p:cNvSpPr>
              <p:nvPr userDrawn="1"/>
            </p:nvSpPr>
            <p:spPr bwMode="auto">
              <a:xfrm>
                <a:off x="219" y="279"/>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5" y="2"/>
                    </a:lnTo>
                    <a:lnTo>
                      <a:pt x="17" y="5"/>
                    </a:lnTo>
                    <a:lnTo>
                      <a:pt x="18" y="6"/>
                    </a:lnTo>
                    <a:lnTo>
                      <a:pt x="17" y="7"/>
                    </a:lnTo>
                    <a:lnTo>
                      <a:pt x="15" y="9"/>
                    </a:lnTo>
                    <a:lnTo>
                      <a:pt x="14" y="10"/>
                    </a:lnTo>
                    <a:lnTo>
                      <a:pt x="14" y="13"/>
                    </a:lnTo>
                    <a:lnTo>
                      <a:pt x="14" y="19"/>
                    </a:lnTo>
                    <a:lnTo>
                      <a:pt x="15" y="26"/>
                    </a:lnTo>
                    <a:lnTo>
                      <a:pt x="18" y="32"/>
                    </a:lnTo>
                    <a:lnTo>
                      <a:pt x="22" y="37"/>
                    </a:lnTo>
                    <a:lnTo>
                      <a:pt x="26" y="41"/>
                    </a:lnTo>
                    <a:lnTo>
                      <a:pt x="27" y="42"/>
                    </a:lnTo>
                    <a:lnTo>
                      <a:pt x="24" y="42"/>
                    </a:lnTo>
                    <a:lnTo>
                      <a:pt x="17" y="41"/>
                    </a:lnTo>
                    <a:lnTo>
                      <a:pt x="14" y="54"/>
                    </a:lnTo>
                    <a:lnTo>
                      <a:pt x="11" y="54"/>
                    </a:lnTo>
                    <a:lnTo>
                      <a:pt x="10" y="41"/>
                    </a:lnTo>
                    <a:lnTo>
                      <a:pt x="2" y="42"/>
                    </a:lnTo>
                    <a:lnTo>
                      <a:pt x="1" y="42"/>
                    </a:lnTo>
                    <a:lnTo>
                      <a:pt x="0" y="42"/>
                    </a:lnTo>
                    <a:lnTo>
                      <a:pt x="1" y="41"/>
                    </a:lnTo>
                    <a:lnTo>
                      <a:pt x="4" y="38"/>
                    </a:lnTo>
                    <a:lnTo>
                      <a:pt x="6" y="36"/>
                    </a:lnTo>
                    <a:lnTo>
                      <a:pt x="10" y="29"/>
                    </a:lnTo>
                    <a:lnTo>
                      <a:pt x="10" y="26"/>
                    </a:lnTo>
                    <a:lnTo>
                      <a:pt x="11" y="20"/>
                    </a:lnTo>
                    <a:lnTo>
                      <a:pt x="11" y="19"/>
                    </a:lnTo>
                    <a:lnTo>
                      <a:pt x="11" y="13"/>
                    </a:lnTo>
                    <a:lnTo>
                      <a:pt x="13" y="10"/>
                    </a:lnTo>
                    <a:lnTo>
                      <a:pt x="11" y="9"/>
                    </a:lnTo>
                    <a:lnTo>
                      <a:pt x="10" y="7"/>
                    </a:lnTo>
                    <a:lnTo>
                      <a:pt x="9" y="6"/>
                    </a:lnTo>
                    <a:lnTo>
                      <a:pt x="8" y="6"/>
                    </a:lnTo>
                    <a:lnTo>
                      <a:pt x="9" y="5"/>
                    </a:lnTo>
                    <a:lnTo>
                      <a:pt x="10" y="2"/>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09" name="Freeform 42"/>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0" name="Freeform 43"/>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1" name="Freeform 44"/>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2" name="Freeform 45"/>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3" name="Freeform 46"/>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4" name="Freeform 47"/>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5" name="Freeform 48"/>
              <p:cNvSpPr>
                <a:spLocks/>
              </p:cNvSpPr>
              <p:nvPr userDrawn="1"/>
            </p:nvSpPr>
            <p:spPr bwMode="auto">
              <a:xfrm>
                <a:off x="209"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4">
                    <a:moveTo>
                      <a:pt x="14" y="0"/>
                    </a:moveTo>
                    <a:lnTo>
                      <a:pt x="14" y="1"/>
                    </a:lnTo>
                    <a:lnTo>
                      <a:pt x="15" y="4"/>
                    </a:lnTo>
                    <a:lnTo>
                      <a:pt x="18" y="5"/>
                    </a:lnTo>
                    <a:lnTo>
                      <a:pt x="19" y="6"/>
                    </a:lnTo>
                    <a:lnTo>
                      <a:pt x="18" y="6"/>
                    </a:lnTo>
                    <a:lnTo>
                      <a:pt x="17" y="9"/>
                    </a:lnTo>
                    <a:lnTo>
                      <a:pt x="15" y="10"/>
                    </a:lnTo>
                    <a:lnTo>
                      <a:pt x="14" y="10"/>
                    </a:lnTo>
                    <a:lnTo>
                      <a:pt x="14" y="12"/>
                    </a:lnTo>
                    <a:lnTo>
                      <a:pt x="15" y="19"/>
                    </a:lnTo>
                    <a:lnTo>
                      <a:pt x="17" y="26"/>
                    </a:lnTo>
                    <a:lnTo>
                      <a:pt x="18" y="31"/>
                    </a:lnTo>
                    <a:lnTo>
                      <a:pt x="20" y="35"/>
                    </a:lnTo>
                    <a:lnTo>
                      <a:pt x="24" y="40"/>
                    </a:lnTo>
                    <a:lnTo>
                      <a:pt x="26" y="41"/>
                    </a:lnTo>
                    <a:lnTo>
                      <a:pt x="27" y="43"/>
                    </a:lnTo>
                    <a:lnTo>
                      <a:pt x="26" y="44"/>
                    </a:lnTo>
                    <a:lnTo>
                      <a:pt x="24" y="43"/>
                    </a:lnTo>
                    <a:lnTo>
                      <a:pt x="20" y="43"/>
                    </a:lnTo>
                    <a:lnTo>
                      <a:pt x="18" y="43"/>
                    </a:lnTo>
                    <a:lnTo>
                      <a:pt x="17" y="43"/>
                    </a:lnTo>
                    <a:lnTo>
                      <a:pt x="14" y="54"/>
                    </a:lnTo>
                    <a:lnTo>
                      <a:pt x="13" y="54"/>
                    </a:lnTo>
                    <a:lnTo>
                      <a:pt x="10" y="43"/>
                    </a:lnTo>
                    <a:lnTo>
                      <a:pt x="9" y="43"/>
                    </a:lnTo>
                    <a:lnTo>
                      <a:pt x="6" y="43"/>
                    </a:lnTo>
                    <a:lnTo>
                      <a:pt x="2" y="43"/>
                    </a:lnTo>
                    <a:lnTo>
                      <a:pt x="1" y="44"/>
                    </a:lnTo>
                    <a:lnTo>
                      <a:pt x="0" y="43"/>
                    </a:lnTo>
                    <a:lnTo>
                      <a:pt x="1" y="41"/>
                    </a:lnTo>
                    <a:lnTo>
                      <a:pt x="4" y="40"/>
                    </a:lnTo>
                    <a:lnTo>
                      <a:pt x="7" y="35"/>
                    </a:lnTo>
                    <a:lnTo>
                      <a:pt x="10" y="28"/>
                    </a:lnTo>
                    <a:lnTo>
                      <a:pt x="11" y="21"/>
                    </a:lnTo>
                    <a:lnTo>
                      <a:pt x="13" y="12"/>
                    </a:lnTo>
                    <a:lnTo>
                      <a:pt x="13" y="10"/>
                    </a:lnTo>
                    <a:lnTo>
                      <a:pt x="11" y="10"/>
                    </a:lnTo>
                    <a:lnTo>
                      <a:pt x="10" y="9"/>
                    </a:lnTo>
                    <a:lnTo>
                      <a:pt x="9" y="6"/>
                    </a:lnTo>
                    <a:lnTo>
                      <a:pt x="7" y="6"/>
                    </a:lnTo>
                    <a:lnTo>
                      <a:pt x="10"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6" name="Freeform 49"/>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7" name="Freeform 50"/>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8" name="Freeform 51"/>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19" name="Freeform 52"/>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0" name="Freeform 53"/>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1" name="Freeform 54"/>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2" name="Freeform 55"/>
              <p:cNvSpPr>
                <a:spLocks/>
              </p:cNvSpPr>
              <p:nvPr userDrawn="1"/>
            </p:nvSpPr>
            <p:spPr bwMode="auto">
              <a:xfrm>
                <a:off x="142" y="277"/>
                <a:ext cx="59" cy="68"/>
              </a:xfrm>
              <a:custGeom>
                <a:avLst/>
                <a:gdLst>
                  <a:gd name="T0" fmla="*/ 0 w 175"/>
                  <a:gd name="T1" fmla="*/ 0 h 206"/>
                  <a:gd name="T2" fmla="*/ 0 w 175"/>
                  <a:gd name="T3" fmla="*/ 0 h 206"/>
                  <a:gd name="T4" fmla="*/ 0 w 175"/>
                  <a:gd name="T5" fmla="*/ 0 h 206"/>
                  <a:gd name="T6" fmla="*/ 0 w 175"/>
                  <a:gd name="T7" fmla="*/ 0 h 206"/>
                  <a:gd name="T8" fmla="*/ 0 w 175"/>
                  <a:gd name="T9" fmla="*/ 0 h 206"/>
                  <a:gd name="T10" fmla="*/ 0 w 175"/>
                  <a:gd name="T11" fmla="*/ 0 h 206"/>
                  <a:gd name="T12" fmla="*/ 0 w 175"/>
                  <a:gd name="T13" fmla="*/ 0 h 206"/>
                  <a:gd name="T14" fmla="*/ 0 w 175"/>
                  <a:gd name="T15" fmla="*/ 0 h 206"/>
                  <a:gd name="T16" fmla="*/ 0 w 175"/>
                  <a:gd name="T17" fmla="*/ 0 h 206"/>
                  <a:gd name="T18" fmla="*/ 0 w 175"/>
                  <a:gd name="T19" fmla="*/ 0 h 206"/>
                  <a:gd name="T20" fmla="*/ 0 w 175"/>
                  <a:gd name="T21" fmla="*/ 0 h 206"/>
                  <a:gd name="T22" fmla="*/ 0 w 175"/>
                  <a:gd name="T23" fmla="*/ 0 h 206"/>
                  <a:gd name="T24" fmla="*/ 0 w 175"/>
                  <a:gd name="T25" fmla="*/ 0 h 206"/>
                  <a:gd name="T26" fmla="*/ 0 w 175"/>
                  <a:gd name="T27" fmla="*/ 0 h 206"/>
                  <a:gd name="T28" fmla="*/ 0 w 175"/>
                  <a:gd name="T29" fmla="*/ 0 h 206"/>
                  <a:gd name="T30" fmla="*/ 0 w 175"/>
                  <a:gd name="T31" fmla="*/ 0 h 206"/>
                  <a:gd name="T32" fmla="*/ 0 w 175"/>
                  <a:gd name="T33" fmla="*/ 0 h 206"/>
                  <a:gd name="T34" fmla="*/ 0 w 175"/>
                  <a:gd name="T35" fmla="*/ 0 h 206"/>
                  <a:gd name="T36" fmla="*/ 0 w 175"/>
                  <a:gd name="T37" fmla="*/ 0 h 206"/>
                  <a:gd name="T38" fmla="*/ 0 w 175"/>
                  <a:gd name="T39" fmla="*/ 0 h 206"/>
                  <a:gd name="T40" fmla="*/ 0 w 175"/>
                  <a:gd name="T41" fmla="*/ 0 h 206"/>
                  <a:gd name="T42" fmla="*/ 0 w 175"/>
                  <a:gd name="T43" fmla="*/ 0 h 206"/>
                  <a:gd name="T44" fmla="*/ 0 w 175"/>
                  <a:gd name="T45" fmla="*/ 0 h 206"/>
                  <a:gd name="T46" fmla="*/ 0 w 175"/>
                  <a:gd name="T47" fmla="*/ 0 h 206"/>
                  <a:gd name="T48" fmla="*/ 0 w 175"/>
                  <a:gd name="T49" fmla="*/ 0 h 206"/>
                  <a:gd name="T50" fmla="*/ 0 w 175"/>
                  <a:gd name="T51" fmla="*/ 0 h 206"/>
                  <a:gd name="T52" fmla="*/ 0 w 175"/>
                  <a:gd name="T53" fmla="*/ 0 h 206"/>
                  <a:gd name="T54" fmla="*/ 0 w 175"/>
                  <a:gd name="T55" fmla="*/ 0 h 206"/>
                  <a:gd name="T56" fmla="*/ 0 w 175"/>
                  <a:gd name="T57" fmla="*/ 0 h 206"/>
                  <a:gd name="T58" fmla="*/ 0 w 175"/>
                  <a:gd name="T59" fmla="*/ 0 h 206"/>
                  <a:gd name="T60" fmla="*/ 0 w 175"/>
                  <a:gd name="T61" fmla="*/ 0 h 206"/>
                  <a:gd name="T62" fmla="*/ 0 w 175"/>
                  <a:gd name="T63" fmla="*/ 0 h 206"/>
                  <a:gd name="T64" fmla="*/ 0 w 175"/>
                  <a:gd name="T65" fmla="*/ 0 h 206"/>
                  <a:gd name="T66" fmla="*/ 0 w 175"/>
                  <a:gd name="T67" fmla="*/ 0 h 206"/>
                  <a:gd name="T68" fmla="*/ 0 w 175"/>
                  <a:gd name="T69" fmla="*/ 0 h 206"/>
                  <a:gd name="T70" fmla="*/ 0 w 175"/>
                  <a:gd name="T71" fmla="*/ 0 h 206"/>
                  <a:gd name="T72" fmla="*/ 0 w 175"/>
                  <a:gd name="T73" fmla="*/ 0 h 206"/>
                  <a:gd name="T74" fmla="*/ 0 w 175"/>
                  <a:gd name="T75" fmla="*/ 0 h 206"/>
                  <a:gd name="T76" fmla="*/ 0 w 175"/>
                  <a:gd name="T77" fmla="*/ 0 h 206"/>
                  <a:gd name="T78" fmla="*/ 0 w 175"/>
                  <a:gd name="T79" fmla="*/ 0 h 206"/>
                  <a:gd name="T80" fmla="*/ 0 w 175"/>
                  <a:gd name="T81" fmla="*/ 0 h 206"/>
                  <a:gd name="T82" fmla="*/ 0 w 175"/>
                  <a:gd name="T83" fmla="*/ 0 h 206"/>
                  <a:gd name="T84" fmla="*/ 0 w 175"/>
                  <a:gd name="T85" fmla="*/ 0 h 206"/>
                  <a:gd name="T86" fmla="*/ 0 w 175"/>
                  <a:gd name="T87" fmla="*/ 0 h 206"/>
                  <a:gd name="T88" fmla="*/ 0 w 175"/>
                  <a:gd name="T89" fmla="*/ 0 h 206"/>
                  <a:gd name="T90" fmla="*/ 0 w 175"/>
                  <a:gd name="T91" fmla="*/ 0 h 206"/>
                  <a:gd name="T92" fmla="*/ 0 w 175"/>
                  <a:gd name="T93" fmla="*/ 0 h 206"/>
                  <a:gd name="T94" fmla="*/ 0 w 175"/>
                  <a:gd name="T95" fmla="*/ 0 h 206"/>
                  <a:gd name="T96" fmla="*/ 0 w 175"/>
                  <a:gd name="T97" fmla="*/ 0 h 206"/>
                  <a:gd name="T98" fmla="*/ 0 w 175"/>
                  <a:gd name="T99" fmla="*/ 0 h 206"/>
                  <a:gd name="T100" fmla="*/ 0 w 175"/>
                  <a:gd name="T101" fmla="*/ 0 h 206"/>
                  <a:gd name="T102" fmla="*/ 0 w 175"/>
                  <a:gd name="T103" fmla="*/ 0 h 206"/>
                  <a:gd name="T104" fmla="*/ 0 w 175"/>
                  <a:gd name="T105" fmla="*/ 0 h 206"/>
                  <a:gd name="T106" fmla="*/ 0 w 175"/>
                  <a:gd name="T107" fmla="*/ 0 h 206"/>
                  <a:gd name="T108" fmla="*/ 0 w 175"/>
                  <a:gd name="T109" fmla="*/ 0 h 206"/>
                  <a:gd name="T110" fmla="*/ 0 w 175"/>
                  <a:gd name="T111" fmla="*/ 0 h 206"/>
                  <a:gd name="T112" fmla="*/ 0 w 175"/>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5" h="206">
                    <a:moveTo>
                      <a:pt x="150" y="96"/>
                    </a:moveTo>
                    <a:lnTo>
                      <a:pt x="150" y="96"/>
                    </a:lnTo>
                    <a:lnTo>
                      <a:pt x="153" y="105"/>
                    </a:lnTo>
                    <a:lnTo>
                      <a:pt x="153" y="112"/>
                    </a:lnTo>
                    <a:lnTo>
                      <a:pt x="153" y="117"/>
                    </a:lnTo>
                    <a:lnTo>
                      <a:pt x="156" y="119"/>
                    </a:lnTo>
                    <a:lnTo>
                      <a:pt x="157" y="122"/>
                    </a:lnTo>
                    <a:lnTo>
                      <a:pt x="161" y="122"/>
                    </a:lnTo>
                    <a:lnTo>
                      <a:pt x="162" y="122"/>
                    </a:lnTo>
                    <a:lnTo>
                      <a:pt x="163" y="121"/>
                    </a:lnTo>
                    <a:lnTo>
                      <a:pt x="166" y="119"/>
                    </a:lnTo>
                    <a:lnTo>
                      <a:pt x="169" y="119"/>
                    </a:lnTo>
                    <a:lnTo>
                      <a:pt x="169" y="121"/>
                    </a:lnTo>
                    <a:lnTo>
                      <a:pt x="169" y="124"/>
                    </a:lnTo>
                    <a:lnTo>
                      <a:pt x="169" y="132"/>
                    </a:lnTo>
                    <a:lnTo>
                      <a:pt x="170" y="139"/>
                    </a:lnTo>
                    <a:lnTo>
                      <a:pt x="169" y="143"/>
                    </a:lnTo>
                    <a:lnTo>
                      <a:pt x="167" y="147"/>
                    </a:lnTo>
                    <a:lnTo>
                      <a:pt x="170" y="152"/>
                    </a:lnTo>
                    <a:lnTo>
                      <a:pt x="170" y="157"/>
                    </a:lnTo>
                    <a:lnTo>
                      <a:pt x="170" y="162"/>
                    </a:lnTo>
                    <a:lnTo>
                      <a:pt x="167" y="166"/>
                    </a:lnTo>
                    <a:lnTo>
                      <a:pt x="169" y="171"/>
                    </a:lnTo>
                    <a:lnTo>
                      <a:pt x="167" y="178"/>
                    </a:lnTo>
                    <a:lnTo>
                      <a:pt x="167" y="185"/>
                    </a:lnTo>
                    <a:lnTo>
                      <a:pt x="167" y="187"/>
                    </a:lnTo>
                    <a:lnTo>
                      <a:pt x="167" y="188"/>
                    </a:lnTo>
                    <a:lnTo>
                      <a:pt x="166" y="188"/>
                    </a:lnTo>
                    <a:lnTo>
                      <a:pt x="165" y="187"/>
                    </a:lnTo>
                    <a:lnTo>
                      <a:pt x="162" y="185"/>
                    </a:lnTo>
                    <a:lnTo>
                      <a:pt x="161" y="185"/>
                    </a:lnTo>
                    <a:lnTo>
                      <a:pt x="158" y="191"/>
                    </a:lnTo>
                    <a:lnTo>
                      <a:pt x="154" y="197"/>
                    </a:lnTo>
                    <a:lnTo>
                      <a:pt x="152" y="202"/>
                    </a:lnTo>
                    <a:lnTo>
                      <a:pt x="150" y="205"/>
                    </a:lnTo>
                    <a:lnTo>
                      <a:pt x="149" y="206"/>
                    </a:lnTo>
                    <a:lnTo>
                      <a:pt x="147" y="205"/>
                    </a:lnTo>
                    <a:lnTo>
                      <a:pt x="144" y="202"/>
                    </a:lnTo>
                    <a:lnTo>
                      <a:pt x="140" y="189"/>
                    </a:lnTo>
                    <a:lnTo>
                      <a:pt x="137" y="185"/>
                    </a:lnTo>
                    <a:lnTo>
                      <a:pt x="136" y="184"/>
                    </a:lnTo>
                    <a:lnTo>
                      <a:pt x="134" y="185"/>
                    </a:lnTo>
                    <a:lnTo>
                      <a:pt x="132" y="187"/>
                    </a:lnTo>
                    <a:lnTo>
                      <a:pt x="132" y="188"/>
                    </a:lnTo>
                    <a:lnTo>
                      <a:pt x="131" y="189"/>
                    </a:lnTo>
                    <a:lnTo>
                      <a:pt x="128" y="188"/>
                    </a:lnTo>
                    <a:lnTo>
                      <a:pt x="126" y="184"/>
                    </a:lnTo>
                    <a:lnTo>
                      <a:pt x="124" y="176"/>
                    </a:lnTo>
                    <a:lnTo>
                      <a:pt x="126" y="172"/>
                    </a:lnTo>
                    <a:lnTo>
                      <a:pt x="128" y="169"/>
                    </a:lnTo>
                    <a:lnTo>
                      <a:pt x="132" y="165"/>
                    </a:lnTo>
                    <a:lnTo>
                      <a:pt x="140" y="159"/>
                    </a:lnTo>
                    <a:lnTo>
                      <a:pt x="144" y="157"/>
                    </a:lnTo>
                    <a:lnTo>
                      <a:pt x="145" y="154"/>
                    </a:lnTo>
                    <a:lnTo>
                      <a:pt x="147" y="150"/>
                    </a:lnTo>
                    <a:lnTo>
                      <a:pt x="148" y="147"/>
                    </a:lnTo>
                    <a:lnTo>
                      <a:pt x="147" y="143"/>
                    </a:lnTo>
                    <a:lnTo>
                      <a:pt x="147" y="140"/>
                    </a:lnTo>
                    <a:lnTo>
                      <a:pt x="144" y="137"/>
                    </a:lnTo>
                    <a:lnTo>
                      <a:pt x="141" y="135"/>
                    </a:lnTo>
                    <a:lnTo>
                      <a:pt x="137" y="132"/>
                    </a:lnTo>
                    <a:lnTo>
                      <a:pt x="134" y="131"/>
                    </a:lnTo>
                    <a:lnTo>
                      <a:pt x="132" y="132"/>
                    </a:lnTo>
                    <a:lnTo>
                      <a:pt x="131" y="134"/>
                    </a:lnTo>
                    <a:lnTo>
                      <a:pt x="131" y="135"/>
                    </a:lnTo>
                    <a:lnTo>
                      <a:pt x="134" y="136"/>
                    </a:lnTo>
                    <a:lnTo>
                      <a:pt x="137" y="139"/>
                    </a:lnTo>
                    <a:lnTo>
                      <a:pt x="137" y="140"/>
                    </a:lnTo>
                    <a:lnTo>
                      <a:pt x="135" y="147"/>
                    </a:lnTo>
                    <a:lnTo>
                      <a:pt x="132" y="149"/>
                    </a:lnTo>
                    <a:lnTo>
                      <a:pt x="130" y="152"/>
                    </a:lnTo>
                    <a:lnTo>
                      <a:pt x="128" y="154"/>
                    </a:lnTo>
                    <a:lnTo>
                      <a:pt x="127" y="158"/>
                    </a:lnTo>
                    <a:lnTo>
                      <a:pt x="121" y="162"/>
                    </a:lnTo>
                    <a:lnTo>
                      <a:pt x="118" y="169"/>
                    </a:lnTo>
                    <a:lnTo>
                      <a:pt x="114" y="174"/>
                    </a:lnTo>
                    <a:lnTo>
                      <a:pt x="112" y="179"/>
                    </a:lnTo>
                    <a:lnTo>
                      <a:pt x="112" y="181"/>
                    </a:lnTo>
                    <a:lnTo>
                      <a:pt x="110" y="181"/>
                    </a:lnTo>
                    <a:lnTo>
                      <a:pt x="108" y="180"/>
                    </a:lnTo>
                    <a:lnTo>
                      <a:pt x="104" y="176"/>
                    </a:lnTo>
                    <a:lnTo>
                      <a:pt x="101" y="174"/>
                    </a:lnTo>
                    <a:lnTo>
                      <a:pt x="101" y="170"/>
                    </a:lnTo>
                    <a:lnTo>
                      <a:pt x="99" y="171"/>
                    </a:lnTo>
                    <a:lnTo>
                      <a:pt x="95" y="172"/>
                    </a:lnTo>
                    <a:lnTo>
                      <a:pt x="91" y="174"/>
                    </a:lnTo>
                    <a:lnTo>
                      <a:pt x="87" y="175"/>
                    </a:lnTo>
                    <a:lnTo>
                      <a:pt x="86" y="175"/>
                    </a:lnTo>
                    <a:lnTo>
                      <a:pt x="86" y="174"/>
                    </a:lnTo>
                    <a:lnTo>
                      <a:pt x="86" y="170"/>
                    </a:lnTo>
                    <a:lnTo>
                      <a:pt x="87" y="162"/>
                    </a:lnTo>
                    <a:lnTo>
                      <a:pt x="91" y="154"/>
                    </a:lnTo>
                    <a:lnTo>
                      <a:pt x="86" y="152"/>
                    </a:lnTo>
                    <a:lnTo>
                      <a:pt x="82" y="150"/>
                    </a:lnTo>
                    <a:lnTo>
                      <a:pt x="80" y="150"/>
                    </a:lnTo>
                    <a:lnTo>
                      <a:pt x="83" y="147"/>
                    </a:lnTo>
                    <a:lnTo>
                      <a:pt x="86" y="144"/>
                    </a:lnTo>
                    <a:lnTo>
                      <a:pt x="91" y="140"/>
                    </a:lnTo>
                    <a:lnTo>
                      <a:pt x="96" y="140"/>
                    </a:lnTo>
                    <a:lnTo>
                      <a:pt x="100" y="140"/>
                    </a:lnTo>
                    <a:lnTo>
                      <a:pt x="105" y="143"/>
                    </a:lnTo>
                    <a:lnTo>
                      <a:pt x="109" y="143"/>
                    </a:lnTo>
                    <a:lnTo>
                      <a:pt x="112" y="143"/>
                    </a:lnTo>
                    <a:lnTo>
                      <a:pt x="113" y="140"/>
                    </a:lnTo>
                    <a:lnTo>
                      <a:pt x="112" y="134"/>
                    </a:lnTo>
                    <a:lnTo>
                      <a:pt x="108" y="123"/>
                    </a:lnTo>
                    <a:lnTo>
                      <a:pt x="105" y="117"/>
                    </a:lnTo>
                    <a:lnTo>
                      <a:pt x="104" y="113"/>
                    </a:lnTo>
                    <a:lnTo>
                      <a:pt x="104" y="108"/>
                    </a:lnTo>
                    <a:lnTo>
                      <a:pt x="105" y="104"/>
                    </a:lnTo>
                    <a:lnTo>
                      <a:pt x="108" y="101"/>
                    </a:lnTo>
                    <a:lnTo>
                      <a:pt x="110" y="99"/>
                    </a:lnTo>
                    <a:lnTo>
                      <a:pt x="106" y="97"/>
                    </a:lnTo>
                    <a:lnTo>
                      <a:pt x="104" y="99"/>
                    </a:lnTo>
                    <a:lnTo>
                      <a:pt x="101" y="100"/>
                    </a:lnTo>
                    <a:lnTo>
                      <a:pt x="99" y="101"/>
                    </a:lnTo>
                    <a:lnTo>
                      <a:pt x="97" y="104"/>
                    </a:lnTo>
                    <a:lnTo>
                      <a:pt x="99" y="105"/>
                    </a:lnTo>
                    <a:lnTo>
                      <a:pt x="100" y="106"/>
                    </a:lnTo>
                    <a:lnTo>
                      <a:pt x="100" y="108"/>
                    </a:lnTo>
                    <a:lnTo>
                      <a:pt x="100" y="110"/>
                    </a:lnTo>
                    <a:lnTo>
                      <a:pt x="97" y="114"/>
                    </a:lnTo>
                    <a:lnTo>
                      <a:pt x="95" y="118"/>
                    </a:lnTo>
                    <a:lnTo>
                      <a:pt x="92" y="121"/>
                    </a:lnTo>
                    <a:lnTo>
                      <a:pt x="91" y="124"/>
                    </a:lnTo>
                    <a:lnTo>
                      <a:pt x="88" y="128"/>
                    </a:lnTo>
                    <a:lnTo>
                      <a:pt x="86" y="131"/>
                    </a:lnTo>
                    <a:lnTo>
                      <a:pt x="83" y="132"/>
                    </a:lnTo>
                    <a:lnTo>
                      <a:pt x="82" y="136"/>
                    </a:lnTo>
                    <a:lnTo>
                      <a:pt x="79" y="140"/>
                    </a:lnTo>
                    <a:lnTo>
                      <a:pt x="74" y="148"/>
                    </a:lnTo>
                    <a:lnTo>
                      <a:pt x="73" y="152"/>
                    </a:lnTo>
                    <a:lnTo>
                      <a:pt x="71" y="154"/>
                    </a:lnTo>
                    <a:lnTo>
                      <a:pt x="67" y="152"/>
                    </a:lnTo>
                    <a:lnTo>
                      <a:pt x="65" y="149"/>
                    </a:lnTo>
                    <a:lnTo>
                      <a:pt x="62" y="144"/>
                    </a:lnTo>
                    <a:lnTo>
                      <a:pt x="60" y="144"/>
                    </a:lnTo>
                    <a:lnTo>
                      <a:pt x="57" y="144"/>
                    </a:lnTo>
                    <a:lnTo>
                      <a:pt x="56" y="144"/>
                    </a:lnTo>
                    <a:lnTo>
                      <a:pt x="51" y="144"/>
                    </a:lnTo>
                    <a:lnTo>
                      <a:pt x="47" y="145"/>
                    </a:lnTo>
                    <a:lnTo>
                      <a:pt x="44" y="147"/>
                    </a:lnTo>
                    <a:lnTo>
                      <a:pt x="43" y="145"/>
                    </a:lnTo>
                    <a:lnTo>
                      <a:pt x="43" y="141"/>
                    </a:lnTo>
                    <a:lnTo>
                      <a:pt x="44" y="132"/>
                    </a:lnTo>
                    <a:lnTo>
                      <a:pt x="48" y="124"/>
                    </a:lnTo>
                    <a:lnTo>
                      <a:pt x="45" y="122"/>
                    </a:lnTo>
                    <a:lnTo>
                      <a:pt x="44" y="121"/>
                    </a:lnTo>
                    <a:lnTo>
                      <a:pt x="42" y="119"/>
                    </a:lnTo>
                    <a:lnTo>
                      <a:pt x="42" y="118"/>
                    </a:lnTo>
                    <a:lnTo>
                      <a:pt x="43" y="115"/>
                    </a:lnTo>
                    <a:lnTo>
                      <a:pt x="47" y="113"/>
                    </a:lnTo>
                    <a:lnTo>
                      <a:pt x="51" y="110"/>
                    </a:lnTo>
                    <a:lnTo>
                      <a:pt x="54" y="110"/>
                    </a:lnTo>
                    <a:lnTo>
                      <a:pt x="58" y="110"/>
                    </a:lnTo>
                    <a:lnTo>
                      <a:pt x="62" y="113"/>
                    </a:lnTo>
                    <a:lnTo>
                      <a:pt x="65" y="115"/>
                    </a:lnTo>
                    <a:lnTo>
                      <a:pt x="67" y="117"/>
                    </a:lnTo>
                    <a:lnTo>
                      <a:pt x="70" y="115"/>
                    </a:lnTo>
                    <a:lnTo>
                      <a:pt x="71" y="113"/>
                    </a:lnTo>
                    <a:lnTo>
                      <a:pt x="70" y="110"/>
                    </a:lnTo>
                    <a:lnTo>
                      <a:pt x="69" y="106"/>
                    </a:lnTo>
                    <a:lnTo>
                      <a:pt x="62" y="101"/>
                    </a:lnTo>
                    <a:lnTo>
                      <a:pt x="58" y="99"/>
                    </a:lnTo>
                    <a:lnTo>
                      <a:pt x="53" y="97"/>
                    </a:lnTo>
                    <a:lnTo>
                      <a:pt x="49" y="99"/>
                    </a:lnTo>
                    <a:lnTo>
                      <a:pt x="47" y="100"/>
                    </a:lnTo>
                    <a:lnTo>
                      <a:pt x="44" y="101"/>
                    </a:lnTo>
                    <a:lnTo>
                      <a:pt x="42" y="104"/>
                    </a:lnTo>
                    <a:lnTo>
                      <a:pt x="40" y="108"/>
                    </a:lnTo>
                    <a:lnTo>
                      <a:pt x="39" y="109"/>
                    </a:lnTo>
                    <a:lnTo>
                      <a:pt x="36" y="108"/>
                    </a:lnTo>
                    <a:lnTo>
                      <a:pt x="32" y="104"/>
                    </a:lnTo>
                    <a:lnTo>
                      <a:pt x="29" y="99"/>
                    </a:lnTo>
                    <a:lnTo>
                      <a:pt x="26" y="95"/>
                    </a:lnTo>
                    <a:lnTo>
                      <a:pt x="25" y="92"/>
                    </a:lnTo>
                    <a:lnTo>
                      <a:pt x="23" y="91"/>
                    </a:lnTo>
                    <a:lnTo>
                      <a:pt x="21" y="88"/>
                    </a:lnTo>
                    <a:lnTo>
                      <a:pt x="18" y="86"/>
                    </a:lnTo>
                    <a:lnTo>
                      <a:pt x="16" y="77"/>
                    </a:lnTo>
                    <a:lnTo>
                      <a:pt x="16" y="75"/>
                    </a:lnTo>
                    <a:lnTo>
                      <a:pt x="10" y="66"/>
                    </a:lnTo>
                    <a:lnTo>
                      <a:pt x="9" y="62"/>
                    </a:lnTo>
                    <a:lnTo>
                      <a:pt x="9" y="57"/>
                    </a:lnTo>
                    <a:lnTo>
                      <a:pt x="9" y="56"/>
                    </a:lnTo>
                    <a:lnTo>
                      <a:pt x="7" y="52"/>
                    </a:lnTo>
                    <a:lnTo>
                      <a:pt x="4" y="45"/>
                    </a:lnTo>
                    <a:lnTo>
                      <a:pt x="3" y="40"/>
                    </a:lnTo>
                    <a:lnTo>
                      <a:pt x="0" y="36"/>
                    </a:lnTo>
                    <a:lnTo>
                      <a:pt x="0" y="35"/>
                    </a:lnTo>
                    <a:lnTo>
                      <a:pt x="1" y="34"/>
                    </a:lnTo>
                    <a:lnTo>
                      <a:pt x="4" y="34"/>
                    </a:lnTo>
                    <a:lnTo>
                      <a:pt x="8" y="34"/>
                    </a:lnTo>
                    <a:lnTo>
                      <a:pt x="10" y="34"/>
                    </a:lnTo>
                    <a:lnTo>
                      <a:pt x="10" y="29"/>
                    </a:lnTo>
                    <a:lnTo>
                      <a:pt x="12" y="21"/>
                    </a:lnTo>
                    <a:lnTo>
                      <a:pt x="12" y="17"/>
                    </a:lnTo>
                    <a:lnTo>
                      <a:pt x="12" y="14"/>
                    </a:lnTo>
                    <a:lnTo>
                      <a:pt x="10" y="12"/>
                    </a:lnTo>
                    <a:lnTo>
                      <a:pt x="10" y="10"/>
                    </a:lnTo>
                    <a:lnTo>
                      <a:pt x="12" y="9"/>
                    </a:lnTo>
                    <a:lnTo>
                      <a:pt x="14" y="10"/>
                    </a:lnTo>
                    <a:lnTo>
                      <a:pt x="21" y="14"/>
                    </a:lnTo>
                    <a:lnTo>
                      <a:pt x="25" y="18"/>
                    </a:lnTo>
                    <a:lnTo>
                      <a:pt x="29" y="23"/>
                    </a:lnTo>
                    <a:lnTo>
                      <a:pt x="31" y="27"/>
                    </a:lnTo>
                    <a:lnTo>
                      <a:pt x="31" y="31"/>
                    </a:lnTo>
                    <a:lnTo>
                      <a:pt x="31" y="33"/>
                    </a:lnTo>
                    <a:lnTo>
                      <a:pt x="31" y="35"/>
                    </a:lnTo>
                    <a:lnTo>
                      <a:pt x="32" y="38"/>
                    </a:lnTo>
                    <a:lnTo>
                      <a:pt x="34" y="40"/>
                    </a:lnTo>
                    <a:lnTo>
                      <a:pt x="36" y="44"/>
                    </a:lnTo>
                    <a:lnTo>
                      <a:pt x="38" y="47"/>
                    </a:lnTo>
                    <a:lnTo>
                      <a:pt x="36" y="49"/>
                    </a:lnTo>
                    <a:lnTo>
                      <a:pt x="34" y="53"/>
                    </a:lnTo>
                    <a:lnTo>
                      <a:pt x="31" y="57"/>
                    </a:lnTo>
                    <a:lnTo>
                      <a:pt x="31" y="61"/>
                    </a:lnTo>
                    <a:lnTo>
                      <a:pt x="32" y="66"/>
                    </a:lnTo>
                    <a:lnTo>
                      <a:pt x="35" y="71"/>
                    </a:lnTo>
                    <a:lnTo>
                      <a:pt x="38" y="75"/>
                    </a:lnTo>
                    <a:lnTo>
                      <a:pt x="42" y="77"/>
                    </a:lnTo>
                    <a:lnTo>
                      <a:pt x="44" y="77"/>
                    </a:lnTo>
                    <a:lnTo>
                      <a:pt x="45" y="74"/>
                    </a:lnTo>
                    <a:lnTo>
                      <a:pt x="47" y="70"/>
                    </a:lnTo>
                    <a:lnTo>
                      <a:pt x="47" y="65"/>
                    </a:lnTo>
                    <a:lnTo>
                      <a:pt x="48" y="52"/>
                    </a:lnTo>
                    <a:lnTo>
                      <a:pt x="48" y="49"/>
                    </a:lnTo>
                    <a:lnTo>
                      <a:pt x="47" y="45"/>
                    </a:lnTo>
                    <a:lnTo>
                      <a:pt x="42" y="40"/>
                    </a:lnTo>
                    <a:lnTo>
                      <a:pt x="36" y="33"/>
                    </a:lnTo>
                    <a:lnTo>
                      <a:pt x="35" y="27"/>
                    </a:lnTo>
                    <a:lnTo>
                      <a:pt x="36" y="23"/>
                    </a:lnTo>
                    <a:lnTo>
                      <a:pt x="38" y="21"/>
                    </a:lnTo>
                    <a:lnTo>
                      <a:pt x="40" y="20"/>
                    </a:lnTo>
                    <a:lnTo>
                      <a:pt x="43" y="20"/>
                    </a:lnTo>
                    <a:lnTo>
                      <a:pt x="45" y="20"/>
                    </a:lnTo>
                    <a:lnTo>
                      <a:pt x="45" y="18"/>
                    </a:lnTo>
                    <a:lnTo>
                      <a:pt x="45" y="13"/>
                    </a:lnTo>
                    <a:lnTo>
                      <a:pt x="48" y="9"/>
                    </a:lnTo>
                    <a:lnTo>
                      <a:pt x="49" y="7"/>
                    </a:lnTo>
                    <a:lnTo>
                      <a:pt x="51" y="8"/>
                    </a:lnTo>
                    <a:lnTo>
                      <a:pt x="53" y="9"/>
                    </a:lnTo>
                    <a:lnTo>
                      <a:pt x="57" y="10"/>
                    </a:lnTo>
                    <a:lnTo>
                      <a:pt x="60" y="5"/>
                    </a:lnTo>
                    <a:lnTo>
                      <a:pt x="64" y="1"/>
                    </a:lnTo>
                    <a:lnTo>
                      <a:pt x="65" y="0"/>
                    </a:lnTo>
                    <a:lnTo>
                      <a:pt x="69" y="1"/>
                    </a:lnTo>
                    <a:lnTo>
                      <a:pt x="71" y="5"/>
                    </a:lnTo>
                    <a:lnTo>
                      <a:pt x="74" y="8"/>
                    </a:lnTo>
                    <a:lnTo>
                      <a:pt x="74" y="10"/>
                    </a:lnTo>
                    <a:lnTo>
                      <a:pt x="77" y="9"/>
                    </a:lnTo>
                    <a:lnTo>
                      <a:pt x="79" y="7"/>
                    </a:lnTo>
                    <a:lnTo>
                      <a:pt x="82" y="5"/>
                    </a:lnTo>
                    <a:lnTo>
                      <a:pt x="84" y="5"/>
                    </a:lnTo>
                    <a:lnTo>
                      <a:pt x="84" y="7"/>
                    </a:lnTo>
                    <a:lnTo>
                      <a:pt x="86" y="12"/>
                    </a:lnTo>
                    <a:lnTo>
                      <a:pt x="87" y="20"/>
                    </a:lnTo>
                    <a:lnTo>
                      <a:pt x="91" y="20"/>
                    </a:lnTo>
                    <a:lnTo>
                      <a:pt x="93" y="22"/>
                    </a:lnTo>
                    <a:lnTo>
                      <a:pt x="95" y="25"/>
                    </a:lnTo>
                    <a:lnTo>
                      <a:pt x="95" y="29"/>
                    </a:lnTo>
                    <a:lnTo>
                      <a:pt x="95" y="33"/>
                    </a:lnTo>
                    <a:lnTo>
                      <a:pt x="93" y="36"/>
                    </a:lnTo>
                    <a:lnTo>
                      <a:pt x="91" y="42"/>
                    </a:lnTo>
                    <a:lnTo>
                      <a:pt x="87" y="45"/>
                    </a:lnTo>
                    <a:lnTo>
                      <a:pt x="86" y="48"/>
                    </a:lnTo>
                    <a:lnTo>
                      <a:pt x="84" y="49"/>
                    </a:lnTo>
                    <a:lnTo>
                      <a:pt x="86" y="60"/>
                    </a:lnTo>
                    <a:lnTo>
                      <a:pt x="87" y="62"/>
                    </a:lnTo>
                    <a:lnTo>
                      <a:pt x="89" y="66"/>
                    </a:lnTo>
                    <a:lnTo>
                      <a:pt x="93" y="67"/>
                    </a:lnTo>
                    <a:lnTo>
                      <a:pt x="97" y="70"/>
                    </a:lnTo>
                    <a:lnTo>
                      <a:pt x="109" y="71"/>
                    </a:lnTo>
                    <a:lnTo>
                      <a:pt x="122" y="74"/>
                    </a:lnTo>
                    <a:lnTo>
                      <a:pt x="137" y="78"/>
                    </a:lnTo>
                    <a:lnTo>
                      <a:pt x="147" y="80"/>
                    </a:lnTo>
                    <a:lnTo>
                      <a:pt x="152" y="80"/>
                    </a:lnTo>
                    <a:lnTo>
                      <a:pt x="156" y="80"/>
                    </a:lnTo>
                    <a:lnTo>
                      <a:pt x="157" y="78"/>
                    </a:lnTo>
                    <a:lnTo>
                      <a:pt x="157" y="75"/>
                    </a:lnTo>
                    <a:lnTo>
                      <a:pt x="154" y="74"/>
                    </a:lnTo>
                    <a:lnTo>
                      <a:pt x="141" y="70"/>
                    </a:lnTo>
                    <a:lnTo>
                      <a:pt x="130" y="67"/>
                    </a:lnTo>
                    <a:lnTo>
                      <a:pt x="121" y="65"/>
                    </a:lnTo>
                    <a:lnTo>
                      <a:pt x="113" y="61"/>
                    </a:lnTo>
                    <a:lnTo>
                      <a:pt x="108" y="57"/>
                    </a:lnTo>
                    <a:lnTo>
                      <a:pt x="102" y="52"/>
                    </a:lnTo>
                    <a:lnTo>
                      <a:pt x="100" y="47"/>
                    </a:lnTo>
                    <a:lnTo>
                      <a:pt x="97" y="40"/>
                    </a:lnTo>
                    <a:lnTo>
                      <a:pt x="97" y="33"/>
                    </a:lnTo>
                    <a:lnTo>
                      <a:pt x="97" y="27"/>
                    </a:lnTo>
                    <a:lnTo>
                      <a:pt x="99" y="22"/>
                    </a:lnTo>
                    <a:lnTo>
                      <a:pt x="101" y="18"/>
                    </a:lnTo>
                    <a:lnTo>
                      <a:pt x="105" y="14"/>
                    </a:lnTo>
                    <a:lnTo>
                      <a:pt x="109" y="10"/>
                    </a:lnTo>
                    <a:lnTo>
                      <a:pt x="113" y="8"/>
                    </a:lnTo>
                    <a:lnTo>
                      <a:pt x="118" y="7"/>
                    </a:lnTo>
                    <a:lnTo>
                      <a:pt x="123" y="7"/>
                    </a:lnTo>
                    <a:lnTo>
                      <a:pt x="128" y="7"/>
                    </a:lnTo>
                    <a:lnTo>
                      <a:pt x="132" y="8"/>
                    </a:lnTo>
                    <a:lnTo>
                      <a:pt x="145" y="14"/>
                    </a:lnTo>
                    <a:lnTo>
                      <a:pt x="153" y="18"/>
                    </a:lnTo>
                    <a:lnTo>
                      <a:pt x="157" y="20"/>
                    </a:lnTo>
                    <a:lnTo>
                      <a:pt x="158" y="20"/>
                    </a:lnTo>
                    <a:lnTo>
                      <a:pt x="159" y="18"/>
                    </a:lnTo>
                    <a:lnTo>
                      <a:pt x="161" y="14"/>
                    </a:lnTo>
                    <a:lnTo>
                      <a:pt x="161" y="12"/>
                    </a:lnTo>
                    <a:lnTo>
                      <a:pt x="162" y="10"/>
                    </a:lnTo>
                    <a:lnTo>
                      <a:pt x="165" y="12"/>
                    </a:lnTo>
                    <a:lnTo>
                      <a:pt x="167" y="14"/>
                    </a:lnTo>
                    <a:lnTo>
                      <a:pt x="171" y="18"/>
                    </a:lnTo>
                    <a:lnTo>
                      <a:pt x="171" y="25"/>
                    </a:lnTo>
                    <a:lnTo>
                      <a:pt x="171" y="29"/>
                    </a:lnTo>
                    <a:lnTo>
                      <a:pt x="169" y="31"/>
                    </a:lnTo>
                    <a:lnTo>
                      <a:pt x="166" y="34"/>
                    </a:lnTo>
                    <a:lnTo>
                      <a:pt x="162" y="36"/>
                    </a:lnTo>
                    <a:lnTo>
                      <a:pt x="161" y="38"/>
                    </a:lnTo>
                    <a:lnTo>
                      <a:pt x="156" y="42"/>
                    </a:lnTo>
                    <a:lnTo>
                      <a:pt x="148" y="43"/>
                    </a:lnTo>
                    <a:lnTo>
                      <a:pt x="140" y="42"/>
                    </a:lnTo>
                    <a:lnTo>
                      <a:pt x="134" y="38"/>
                    </a:lnTo>
                    <a:lnTo>
                      <a:pt x="124" y="33"/>
                    </a:lnTo>
                    <a:lnTo>
                      <a:pt x="121" y="30"/>
                    </a:lnTo>
                    <a:lnTo>
                      <a:pt x="117" y="29"/>
                    </a:lnTo>
                    <a:lnTo>
                      <a:pt x="114" y="29"/>
                    </a:lnTo>
                    <a:lnTo>
                      <a:pt x="113" y="30"/>
                    </a:lnTo>
                    <a:lnTo>
                      <a:pt x="112" y="33"/>
                    </a:lnTo>
                    <a:lnTo>
                      <a:pt x="110" y="34"/>
                    </a:lnTo>
                    <a:lnTo>
                      <a:pt x="112" y="36"/>
                    </a:lnTo>
                    <a:lnTo>
                      <a:pt x="113" y="39"/>
                    </a:lnTo>
                    <a:lnTo>
                      <a:pt x="114" y="40"/>
                    </a:lnTo>
                    <a:lnTo>
                      <a:pt x="117" y="42"/>
                    </a:lnTo>
                    <a:lnTo>
                      <a:pt x="124" y="44"/>
                    </a:lnTo>
                    <a:lnTo>
                      <a:pt x="132" y="47"/>
                    </a:lnTo>
                    <a:lnTo>
                      <a:pt x="136" y="47"/>
                    </a:lnTo>
                    <a:lnTo>
                      <a:pt x="143" y="48"/>
                    </a:lnTo>
                    <a:lnTo>
                      <a:pt x="150" y="51"/>
                    </a:lnTo>
                    <a:lnTo>
                      <a:pt x="153" y="52"/>
                    </a:lnTo>
                    <a:lnTo>
                      <a:pt x="157" y="53"/>
                    </a:lnTo>
                    <a:lnTo>
                      <a:pt x="165" y="56"/>
                    </a:lnTo>
                    <a:lnTo>
                      <a:pt x="170" y="62"/>
                    </a:lnTo>
                    <a:lnTo>
                      <a:pt x="174" y="69"/>
                    </a:lnTo>
                    <a:lnTo>
                      <a:pt x="175" y="77"/>
                    </a:lnTo>
                    <a:lnTo>
                      <a:pt x="174" y="86"/>
                    </a:lnTo>
                    <a:lnTo>
                      <a:pt x="171" y="88"/>
                    </a:lnTo>
                    <a:lnTo>
                      <a:pt x="170" y="91"/>
                    </a:lnTo>
                    <a:lnTo>
                      <a:pt x="166" y="93"/>
                    </a:lnTo>
                    <a:lnTo>
                      <a:pt x="163" y="95"/>
                    </a:lnTo>
                    <a:lnTo>
                      <a:pt x="154" y="96"/>
                    </a:lnTo>
                    <a:lnTo>
                      <a:pt x="15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3" name="Freeform 56"/>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4" name="Freeform 57"/>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5" name="Freeform 58"/>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6" name="Freeform 59"/>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7" name="Freeform 60"/>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8" name="Freeform 61"/>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29" name="Freeform 62"/>
              <p:cNvSpPr>
                <a:spLocks/>
              </p:cNvSpPr>
              <p:nvPr userDrawn="1"/>
            </p:nvSpPr>
            <p:spPr bwMode="auto">
              <a:xfrm>
                <a:off x="143" y="177"/>
                <a:ext cx="15" cy="32"/>
              </a:xfrm>
              <a:custGeom>
                <a:avLst/>
                <a:gdLst>
                  <a:gd name="T0" fmla="*/ 0 w 46"/>
                  <a:gd name="T1" fmla="*/ 0 h 97"/>
                  <a:gd name="T2" fmla="*/ 0 w 46"/>
                  <a:gd name="T3" fmla="*/ 0 h 97"/>
                  <a:gd name="T4" fmla="*/ 0 w 46"/>
                  <a:gd name="T5" fmla="*/ 0 h 97"/>
                  <a:gd name="T6" fmla="*/ 0 w 46"/>
                  <a:gd name="T7" fmla="*/ 0 h 97"/>
                  <a:gd name="T8" fmla="*/ 0 w 46"/>
                  <a:gd name="T9" fmla="*/ 0 h 97"/>
                  <a:gd name="T10" fmla="*/ 0 w 46"/>
                  <a:gd name="T11" fmla="*/ 0 h 97"/>
                  <a:gd name="T12" fmla="*/ 0 w 46"/>
                  <a:gd name="T13" fmla="*/ 0 h 97"/>
                  <a:gd name="T14" fmla="*/ 0 w 46"/>
                  <a:gd name="T15" fmla="*/ 0 h 97"/>
                  <a:gd name="T16" fmla="*/ 0 w 46"/>
                  <a:gd name="T17" fmla="*/ 0 h 97"/>
                  <a:gd name="T18" fmla="*/ 0 w 46"/>
                  <a:gd name="T19" fmla="*/ 0 h 97"/>
                  <a:gd name="T20" fmla="*/ 0 w 46"/>
                  <a:gd name="T21" fmla="*/ 0 h 97"/>
                  <a:gd name="T22" fmla="*/ 0 w 46"/>
                  <a:gd name="T23" fmla="*/ 0 h 97"/>
                  <a:gd name="T24" fmla="*/ 0 w 46"/>
                  <a:gd name="T25" fmla="*/ 0 h 97"/>
                  <a:gd name="T26" fmla="*/ 0 w 46"/>
                  <a:gd name="T27" fmla="*/ 0 h 97"/>
                  <a:gd name="T28" fmla="*/ 0 w 46"/>
                  <a:gd name="T29" fmla="*/ 0 h 97"/>
                  <a:gd name="T30" fmla="*/ 0 w 46"/>
                  <a:gd name="T31" fmla="*/ 0 h 97"/>
                  <a:gd name="T32" fmla="*/ 0 w 46"/>
                  <a:gd name="T33" fmla="*/ 0 h 97"/>
                  <a:gd name="T34" fmla="*/ 0 w 46"/>
                  <a:gd name="T35" fmla="*/ 0 h 97"/>
                  <a:gd name="T36" fmla="*/ 0 w 46"/>
                  <a:gd name="T37" fmla="*/ 0 h 97"/>
                  <a:gd name="T38" fmla="*/ 0 w 46"/>
                  <a:gd name="T39" fmla="*/ 0 h 97"/>
                  <a:gd name="T40" fmla="*/ 0 w 46"/>
                  <a:gd name="T41" fmla="*/ 0 h 97"/>
                  <a:gd name="T42" fmla="*/ 0 w 46"/>
                  <a:gd name="T43" fmla="*/ 0 h 97"/>
                  <a:gd name="T44" fmla="*/ 0 w 46"/>
                  <a:gd name="T45" fmla="*/ 0 h 97"/>
                  <a:gd name="T46" fmla="*/ 0 w 46"/>
                  <a:gd name="T47" fmla="*/ 0 h 97"/>
                  <a:gd name="T48" fmla="*/ 0 w 46"/>
                  <a:gd name="T49" fmla="*/ 0 h 97"/>
                  <a:gd name="T50" fmla="*/ 0 w 46"/>
                  <a:gd name="T51" fmla="*/ 0 h 97"/>
                  <a:gd name="T52" fmla="*/ 0 w 46"/>
                  <a:gd name="T53" fmla="*/ 0 h 97"/>
                  <a:gd name="T54" fmla="*/ 0 w 46"/>
                  <a:gd name="T55" fmla="*/ 0 h 97"/>
                  <a:gd name="T56" fmla="*/ 0 w 46"/>
                  <a:gd name="T57" fmla="*/ 0 h 97"/>
                  <a:gd name="T58" fmla="*/ 0 w 46"/>
                  <a:gd name="T59" fmla="*/ 0 h 97"/>
                  <a:gd name="T60" fmla="*/ 0 w 46"/>
                  <a:gd name="T61" fmla="*/ 0 h 97"/>
                  <a:gd name="T62" fmla="*/ 0 w 46"/>
                  <a:gd name="T63" fmla="*/ 0 h 97"/>
                  <a:gd name="T64" fmla="*/ 0 w 46"/>
                  <a:gd name="T65" fmla="*/ 0 h 97"/>
                  <a:gd name="T66" fmla="*/ 0 w 46"/>
                  <a:gd name="T67" fmla="*/ 0 h 97"/>
                  <a:gd name="T68" fmla="*/ 0 w 46"/>
                  <a:gd name="T69" fmla="*/ 0 h 97"/>
                  <a:gd name="T70" fmla="*/ 0 w 46"/>
                  <a:gd name="T71" fmla="*/ 0 h 97"/>
                  <a:gd name="T72" fmla="*/ 0 w 46"/>
                  <a:gd name="T73" fmla="*/ 0 h 97"/>
                  <a:gd name="T74" fmla="*/ 0 w 46"/>
                  <a:gd name="T75" fmla="*/ 0 h 97"/>
                  <a:gd name="T76" fmla="*/ 0 w 46"/>
                  <a:gd name="T77" fmla="*/ 0 h 97"/>
                  <a:gd name="T78" fmla="*/ 0 w 46"/>
                  <a:gd name="T79" fmla="*/ 0 h 97"/>
                  <a:gd name="T80" fmla="*/ 0 w 46"/>
                  <a:gd name="T81" fmla="*/ 0 h 97"/>
                  <a:gd name="T82" fmla="*/ 0 w 46"/>
                  <a:gd name="T83" fmla="*/ 0 h 97"/>
                  <a:gd name="T84" fmla="*/ 0 w 46"/>
                  <a:gd name="T85" fmla="*/ 0 h 97"/>
                  <a:gd name="T86" fmla="*/ 0 w 46"/>
                  <a:gd name="T87" fmla="*/ 0 h 97"/>
                  <a:gd name="T88" fmla="*/ 0 w 46"/>
                  <a:gd name="T89" fmla="*/ 0 h 97"/>
                  <a:gd name="T90" fmla="*/ 0 w 46"/>
                  <a:gd name="T91" fmla="*/ 0 h 97"/>
                  <a:gd name="T92" fmla="*/ 0 w 46"/>
                  <a:gd name="T93" fmla="*/ 0 h 97"/>
                  <a:gd name="T94" fmla="*/ 0 w 46"/>
                  <a:gd name="T95" fmla="*/ 0 h 97"/>
                  <a:gd name="T96" fmla="*/ 0 w 46"/>
                  <a:gd name="T97" fmla="*/ 0 h 97"/>
                  <a:gd name="T98" fmla="*/ 0 w 46"/>
                  <a:gd name="T99" fmla="*/ 0 h 97"/>
                  <a:gd name="T100" fmla="*/ 0 w 46"/>
                  <a:gd name="T101" fmla="*/ 0 h 97"/>
                  <a:gd name="T102" fmla="*/ 0 w 46"/>
                  <a:gd name="T103" fmla="*/ 0 h 97"/>
                  <a:gd name="T104" fmla="*/ 0 w 46"/>
                  <a:gd name="T105" fmla="*/ 0 h 97"/>
                  <a:gd name="T106" fmla="*/ 0 w 46"/>
                  <a:gd name="T107" fmla="*/ 0 h 97"/>
                  <a:gd name="T108" fmla="*/ 0 w 46"/>
                  <a:gd name="T109" fmla="*/ 0 h 97"/>
                  <a:gd name="T110" fmla="*/ 0 w 46"/>
                  <a:gd name="T111" fmla="*/ 0 h 97"/>
                  <a:gd name="T112" fmla="*/ 0 w 46"/>
                  <a:gd name="T113" fmla="*/ 0 h 97"/>
                  <a:gd name="T114" fmla="*/ 0 w 46"/>
                  <a:gd name="T115" fmla="*/ 0 h 97"/>
                  <a:gd name="T116" fmla="*/ 0 w 46"/>
                  <a:gd name="T117" fmla="*/ 0 h 97"/>
                  <a:gd name="T118" fmla="*/ 0 w 46"/>
                  <a:gd name="T119" fmla="*/ 0 h 97"/>
                  <a:gd name="T120" fmla="*/ 0 w 46"/>
                  <a:gd name="T121" fmla="*/ 0 h 97"/>
                  <a:gd name="T122" fmla="*/ 0 w 46"/>
                  <a:gd name="T123" fmla="*/ 0 h 97"/>
                  <a:gd name="T124" fmla="*/ 0 w 46"/>
                  <a:gd name="T125" fmla="*/ 0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 h="97">
                    <a:moveTo>
                      <a:pt x="11" y="0"/>
                    </a:moveTo>
                    <a:lnTo>
                      <a:pt x="11" y="1"/>
                    </a:lnTo>
                    <a:lnTo>
                      <a:pt x="8" y="13"/>
                    </a:lnTo>
                    <a:lnTo>
                      <a:pt x="7" y="15"/>
                    </a:lnTo>
                    <a:lnTo>
                      <a:pt x="8" y="19"/>
                    </a:lnTo>
                    <a:lnTo>
                      <a:pt x="11" y="20"/>
                    </a:lnTo>
                    <a:lnTo>
                      <a:pt x="12" y="22"/>
                    </a:lnTo>
                    <a:lnTo>
                      <a:pt x="13" y="24"/>
                    </a:lnTo>
                    <a:lnTo>
                      <a:pt x="13" y="28"/>
                    </a:lnTo>
                    <a:lnTo>
                      <a:pt x="13" y="33"/>
                    </a:lnTo>
                    <a:lnTo>
                      <a:pt x="13" y="35"/>
                    </a:lnTo>
                    <a:lnTo>
                      <a:pt x="12" y="33"/>
                    </a:lnTo>
                    <a:lnTo>
                      <a:pt x="11" y="31"/>
                    </a:lnTo>
                    <a:lnTo>
                      <a:pt x="8" y="27"/>
                    </a:lnTo>
                    <a:lnTo>
                      <a:pt x="6" y="25"/>
                    </a:lnTo>
                    <a:lnTo>
                      <a:pt x="0" y="27"/>
                    </a:lnTo>
                    <a:lnTo>
                      <a:pt x="0" y="28"/>
                    </a:lnTo>
                    <a:lnTo>
                      <a:pt x="3" y="31"/>
                    </a:lnTo>
                    <a:lnTo>
                      <a:pt x="4" y="36"/>
                    </a:lnTo>
                    <a:lnTo>
                      <a:pt x="8" y="41"/>
                    </a:lnTo>
                    <a:lnTo>
                      <a:pt x="11" y="44"/>
                    </a:lnTo>
                    <a:lnTo>
                      <a:pt x="13" y="45"/>
                    </a:lnTo>
                    <a:lnTo>
                      <a:pt x="15" y="46"/>
                    </a:lnTo>
                    <a:lnTo>
                      <a:pt x="13" y="48"/>
                    </a:lnTo>
                    <a:lnTo>
                      <a:pt x="11" y="48"/>
                    </a:lnTo>
                    <a:lnTo>
                      <a:pt x="9" y="48"/>
                    </a:lnTo>
                    <a:lnTo>
                      <a:pt x="8" y="48"/>
                    </a:lnTo>
                    <a:lnTo>
                      <a:pt x="8" y="49"/>
                    </a:lnTo>
                    <a:lnTo>
                      <a:pt x="9" y="53"/>
                    </a:lnTo>
                    <a:lnTo>
                      <a:pt x="11" y="57"/>
                    </a:lnTo>
                    <a:lnTo>
                      <a:pt x="15" y="60"/>
                    </a:lnTo>
                    <a:lnTo>
                      <a:pt x="18" y="63"/>
                    </a:lnTo>
                    <a:lnTo>
                      <a:pt x="20" y="66"/>
                    </a:lnTo>
                    <a:lnTo>
                      <a:pt x="18" y="67"/>
                    </a:lnTo>
                    <a:lnTo>
                      <a:pt x="16" y="66"/>
                    </a:lnTo>
                    <a:lnTo>
                      <a:pt x="15" y="66"/>
                    </a:lnTo>
                    <a:lnTo>
                      <a:pt x="13" y="67"/>
                    </a:lnTo>
                    <a:lnTo>
                      <a:pt x="17" y="75"/>
                    </a:lnTo>
                    <a:lnTo>
                      <a:pt x="20" y="79"/>
                    </a:lnTo>
                    <a:lnTo>
                      <a:pt x="22" y="80"/>
                    </a:lnTo>
                    <a:lnTo>
                      <a:pt x="30" y="84"/>
                    </a:lnTo>
                    <a:lnTo>
                      <a:pt x="31" y="85"/>
                    </a:lnTo>
                    <a:lnTo>
                      <a:pt x="30" y="86"/>
                    </a:lnTo>
                    <a:lnTo>
                      <a:pt x="29" y="86"/>
                    </a:lnTo>
                    <a:lnTo>
                      <a:pt x="28" y="86"/>
                    </a:lnTo>
                    <a:lnTo>
                      <a:pt x="25" y="86"/>
                    </a:lnTo>
                    <a:lnTo>
                      <a:pt x="22" y="86"/>
                    </a:lnTo>
                    <a:lnTo>
                      <a:pt x="25" y="93"/>
                    </a:lnTo>
                    <a:lnTo>
                      <a:pt x="28" y="95"/>
                    </a:lnTo>
                    <a:lnTo>
                      <a:pt x="30" y="97"/>
                    </a:lnTo>
                    <a:lnTo>
                      <a:pt x="31" y="97"/>
                    </a:lnTo>
                    <a:lnTo>
                      <a:pt x="33" y="93"/>
                    </a:lnTo>
                    <a:lnTo>
                      <a:pt x="37" y="89"/>
                    </a:lnTo>
                    <a:lnTo>
                      <a:pt x="42" y="86"/>
                    </a:lnTo>
                    <a:lnTo>
                      <a:pt x="44" y="86"/>
                    </a:lnTo>
                    <a:lnTo>
                      <a:pt x="46" y="86"/>
                    </a:lnTo>
                    <a:lnTo>
                      <a:pt x="46" y="85"/>
                    </a:lnTo>
                    <a:lnTo>
                      <a:pt x="46" y="81"/>
                    </a:lnTo>
                    <a:lnTo>
                      <a:pt x="46" y="77"/>
                    </a:lnTo>
                    <a:lnTo>
                      <a:pt x="44" y="75"/>
                    </a:lnTo>
                    <a:lnTo>
                      <a:pt x="44" y="71"/>
                    </a:lnTo>
                    <a:lnTo>
                      <a:pt x="44" y="70"/>
                    </a:lnTo>
                    <a:lnTo>
                      <a:pt x="42" y="71"/>
                    </a:lnTo>
                    <a:lnTo>
                      <a:pt x="39" y="75"/>
                    </a:lnTo>
                    <a:lnTo>
                      <a:pt x="35" y="76"/>
                    </a:lnTo>
                    <a:lnTo>
                      <a:pt x="31" y="75"/>
                    </a:lnTo>
                    <a:lnTo>
                      <a:pt x="29" y="73"/>
                    </a:lnTo>
                    <a:lnTo>
                      <a:pt x="26" y="70"/>
                    </a:lnTo>
                    <a:lnTo>
                      <a:pt x="24" y="66"/>
                    </a:lnTo>
                    <a:lnTo>
                      <a:pt x="20" y="54"/>
                    </a:lnTo>
                    <a:lnTo>
                      <a:pt x="18" y="38"/>
                    </a:lnTo>
                    <a:lnTo>
                      <a:pt x="20" y="32"/>
                    </a:lnTo>
                    <a:lnTo>
                      <a:pt x="20" y="23"/>
                    </a:lnTo>
                    <a:lnTo>
                      <a:pt x="20" y="16"/>
                    </a:lnTo>
                    <a:lnTo>
                      <a:pt x="18" y="11"/>
                    </a:lnTo>
                    <a:lnTo>
                      <a:pt x="17" y="7"/>
                    </a:lnTo>
                    <a:lnTo>
                      <a:pt x="15" y="3"/>
                    </a:lnTo>
                    <a:lnTo>
                      <a:pt x="12" y="1"/>
                    </a:lnTo>
                    <a:lnTo>
                      <a:pt x="11"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0" name="Freeform 63"/>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1" name="Freeform 64"/>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2" name="Freeform 65"/>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3" name="Freeform 66"/>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4" name="Freeform 67"/>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5" name="Freeform 68"/>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6" name="Freeform 69"/>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7" name="Freeform 70"/>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8" name="Freeform 71"/>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39" name="Freeform 72"/>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0" name="Freeform 73"/>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1" name="Freeform 74"/>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2" name="Freeform 75"/>
              <p:cNvSpPr>
                <a:spLocks/>
              </p:cNvSpPr>
              <p:nvPr userDrawn="1"/>
            </p:nvSpPr>
            <p:spPr bwMode="auto">
              <a:xfrm>
                <a:off x="249" y="177"/>
                <a:ext cx="15" cy="32"/>
              </a:xfrm>
              <a:custGeom>
                <a:avLst/>
                <a:gdLst>
                  <a:gd name="T0" fmla="*/ 0 w 47"/>
                  <a:gd name="T1" fmla="*/ 0 h 97"/>
                  <a:gd name="T2" fmla="*/ 0 w 47"/>
                  <a:gd name="T3" fmla="*/ 0 h 97"/>
                  <a:gd name="T4" fmla="*/ 0 w 47"/>
                  <a:gd name="T5" fmla="*/ 0 h 97"/>
                  <a:gd name="T6" fmla="*/ 0 w 47"/>
                  <a:gd name="T7" fmla="*/ 0 h 97"/>
                  <a:gd name="T8" fmla="*/ 0 w 47"/>
                  <a:gd name="T9" fmla="*/ 0 h 97"/>
                  <a:gd name="T10" fmla="*/ 0 w 47"/>
                  <a:gd name="T11" fmla="*/ 0 h 97"/>
                  <a:gd name="T12" fmla="*/ 0 w 47"/>
                  <a:gd name="T13" fmla="*/ 0 h 97"/>
                  <a:gd name="T14" fmla="*/ 0 w 47"/>
                  <a:gd name="T15" fmla="*/ 0 h 97"/>
                  <a:gd name="T16" fmla="*/ 0 w 47"/>
                  <a:gd name="T17" fmla="*/ 0 h 97"/>
                  <a:gd name="T18" fmla="*/ 0 w 47"/>
                  <a:gd name="T19" fmla="*/ 0 h 97"/>
                  <a:gd name="T20" fmla="*/ 0 w 47"/>
                  <a:gd name="T21" fmla="*/ 0 h 97"/>
                  <a:gd name="T22" fmla="*/ 0 w 47"/>
                  <a:gd name="T23" fmla="*/ 0 h 97"/>
                  <a:gd name="T24" fmla="*/ 0 w 47"/>
                  <a:gd name="T25" fmla="*/ 0 h 97"/>
                  <a:gd name="T26" fmla="*/ 0 w 47"/>
                  <a:gd name="T27" fmla="*/ 0 h 97"/>
                  <a:gd name="T28" fmla="*/ 0 w 47"/>
                  <a:gd name="T29" fmla="*/ 0 h 97"/>
                  <a:gd name="T30" fmla="*/ 0 w 47"/>
                  <a:gd name="T31" fmla="*/ 0 h 97"/>
                  <a:gd name="T32" fmla="*/ 0 w 47"/>
                  <a:gd name="T33" fmla="*/ 0 h 97"/>
                  <a:gd name="T34" fmla="*/ 0 w 47"/>
                  <a:gd name="T35" fmla="*/ 0 h 97"/>
                  <a:gd name="T36" fmla="*/ 0 w 47"/>
                  <a:gd name="T37" fmla="*/ 0 h 97"/>
                  <a:gd name="T38" fmla="*/ 0 w 47"/>
                  <a:gd name="T39" fmla="*/ 0 h 97"/>
                  <a:gd name="T40" fmla="*/ 0 w 47"/>
                  <a:gd name="T41" fmla="*/ 0 h 97"/>
                  <a:gd name="T42" fmla="*/ 0 w 47"/>
                  <a:gd name="T43" fmla="*/ 0 h 97"/>
                  <a:gd name="T44" fmla="*/ 0 w 47"/>
                  <a:gd name="T45" fmla="*/ 0 h 97"/>
                  <a:gd name="T46" fmla="*/ 0 w 47"/>
                  <a:gd name="T47" fmla="*/ 0 h 97"/>
                  <a:gd name="T48" fmla="*/ 0 w 47"/>
                  <a:gd name="T49" fmla="*/ 0 h 97"/>
                  <a:gd name="T50" fmla="*/ 0 w 47"/>
                  <a:gd name="T51" fmla="*/ 0 h 97"/>
                  <a:gd name="T52" fmla="*/ 0 w 47"/>
                  <a:gd name="T53" fmla="*/ 0 h 97"/>
                  <a:gd name="T54" fmla="*/ 0 w 47"/>
                  <a:gd name="T55" fmla="*/ 0 h 97"/>
                  <a:gd name="T56" fmla="*/ 0 w 47"/>
                  <a:gd name="T57" fmla="*/ 0 h 97"/>
                  <a:gd name="T58" fmla="*/ 0 w 47"/>
                  <a:gd name="T59" fmla="*/ 0 h 97"/>
                  <a:gd name="T60" fmla="*/ 0 w 47"/>
                  <a:gd name="T61" fmla="*/ 0 h 97"/>
                  <a:gd name="T62" fmla="*/ 0 w 47"/>
                  <a:gd name="T63" fmla="*/ 0 h 97"/>
                  <a:gd name="T64" fmla="*/ 0 w 47"/>
                  <a:gd name="T65" fmla="*/ 0 h 97"/>
                  <a:gd name="T66" fmla="*/ 0 w 47"/>
                  <a:gd name="T67" fmla="*/ 0 h 97"/>
                  <a:gd name="T68" fmla="*/ 0 w 47"/>
                  <a:gd name="T69" fmla="*/ 0 h 97"/>
                  <a:gd name="T70" fmla="*/ 0 w 47"/>
                  <a:gd name="T71" fmla="*/ 0 h 97"/>
                  <a:gd name="T72" fmla="*/ 0 w 47"/>
                  <a:gd name="T73" fmla="*/ 0 h 97"/>
                  <a:gd name="T74" fmla="*/ 0 w 47"/>
                  <a:gd name="T75" fmla="*/ 0 h 97"/>
                  <a:gd name="T76" fmla="*/ 0 w 47"/>
                  <a:gd name="T77" fmla="*/ 0 h 97"/>
                  <a:gd name="T78" fmla="*/ 0 w 47"/>
                  <a:gd name="T79" fmla="*/ 0 h 97"/>
                  <a:gd name="T80" fmla="*/ 0 w 47"/>
                  <a:gd name="T81" fmla="*/ 0 h 97"/>
                  <a:gd name="T82" fmla="*/ 0 w 47"/>
                  <a:gd name="T83" fmla="*/ 0 h 97"/>
                  <a:gd name="T84" fmla="*/ 0 w 47"/>
                  <a:gd name="T85" fmla="*/ 0 h 97"/>
                  <a:gd name="T86" fmla="*/ 0 w 47"/>
                  <a:gd name="T87" fmla="*/ 0 h 97"/>
                  <a:gd name="T88" fmla="*/ 0 w 47"/>
                  <a:gd name="T89" fmla="*/ 0 h 97"/>
                  <a:gd name="T90" fmla="*/ 0 w 47"/>
                  <a:gd name="T91" fmla="*/ 0 h 97"/>
                  <a:gd name="T92" fmla="*/ 0 w 47"/>
                  <a:gd name="T93" fmla="*/ 0 h 97"/>
                  <a:gd name="T94" fmla="*/ 0 w 47"/>
                  <a:gd name="T95" fmla="*/ 0 h 97"/>
                  <a:gd name="T96" fmla="*/ 0 w 47"/>
                  <a:gd name="T97" fmla="*/ 0 h 97"/>
                  <a:gd name="T98" fmla="*/ 0 w 47"/>
                  <a:gd name="T99" fmla="*/ 0 h 97"/>
                  <a:gd name="T100" fmla="*/ 0 w 47"/>
                  <a:gd name="T101" fmla="*/ 0 h 97"/>
                  <a:gd name="T102" fmla="*/ 0 w 47"/>
                  <a:gd name="T103" fmla="*/ 0 h 97"/>
                  <a:gd name="T104" fmla="*/ 0 w 47"/>
                  <a:gd name="T105" fmla="*/ 0 h 97"/>
                  <a:gd name="T106" fmla="*/ 0 w 47"/>
                  <a:gd name="T107" fmla="*/ 0 h 97"/>
                  <a:gd name="T108" fmla="*/ 0 w 47"/>
                  <a:gd name="T109" fmla="*/ 0 h 97"/>
                  <a:gd name="T110" fmla="*/ 0 w 47"/>
                  <a:gd name="T111" fmla="*/ 0 h 97"/>
                  <a:gd name="T112" fmla="*/ 0 w 47"/>
                  <a:gd name="T113" fmla="*/ 0 h 97"/>
                  <a:gd name="T114" fmla="*/ 0 w 47"/>
                  <a:gd name="T115" fmla="*/ 0 h 97"/>
                  <a:gd name="T116" fmla="*/ 0 w 47"/>
                  <a:gd name="T117" fmla="*/ 0 h 97"/>
                  <a:gd name="T118" fmla="*/ 0 w 47"/>
                  <a:gd name="T119" fmla="*/ 0 h 97"/>
                  <a:gd name="T120" fmla="*/ 0 w 47"/>
                  <a:gd name="T121" fmla="*/ 0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 h="97">
                    <a:moveTo>
                      <a:pt x="10" y="0"/>
                    </a:moveTo>
                    <a:lnTo>
                      <a:pt x="10" y="1"/>
                    </a:lnTo>
                    <a:lnTo>
                      <a:pt x="9" y="9"/>
                    </a:lnTo>
                    <a:lnTo>
                      <a:pt x="8" y="13"/>
                    </a:lnTo>
                    <a:lnTo>
                      <a:pt x="8" y="15"/>
                    </a:lnTo>
                    <a:lnTo>
                      <a:pt x="8" y="19"/>
                    </a:lnTo>
                    <a:lnTo>
                      <a:pt x="10" y="20"/>
                    </a:lnTo>
                    <a:lnTo>
                      <a:pt x="13" y="22"/>
                    </a:lnTo>
                    <a:lnTo>
                      <a:pt x="13" y="24"/>
                    </a:lnTo>
                    <a:lnTo>
                      <a:pt x="13" y="28"/>
                    </a:lnTo>
                    <a:lnTo>
                      <a:pt x="14" y="33"/>
                    </a:lnTo>
                    <a:lnTo>
                      <a:pt x="13" y="35"/>
                    </a:lnTo>
                    <a:lnTo>
                      <a:pt x="12" y="33"/>
                    </a:lnTo>
                    <a:lnTo>
                      <a:pt x="10" y="31"/>
                    </a:lnTo>
                    <a:lnTo>
                      <a:pt x="8" y="27"/>
                    </a:lnTo>
                    <a:lnTo>
                      <a:pt x="5" y="25"/>
                    </a:lnTo>
                    <a:lnTo>
                      <a:pt x="0" y="27"/>
                    </a:lnTo>
                    <a:lnTo>
                      <a:pt x="5" y="36"/>
                    </a:lnTo>
                    <a:lnTo>
                      <a:pt x="8" y="41"/>
                    </a:lnTo>
                    <a:lnTo>
                      <a:pt x="13" y="45"/>
                    </a:lnTo>
                    <a:lnTo>
                      <a:pt x="14" y="46"/>
                    </a:lnTo>
                    <a:lnTo>
                      <a:pt x="14" y="48"/>
                    </a:lnTo>
                    <a:lnTo>
                      <a:pt x="13" y="48"/>
                    </a:lnTo>
                    <a:lnTo>
                      <a:pt x="10" y="48"/>
                    </a:lnTo>
                    <a:lnTo>
                      <a:pt x="9" y="48"/>
                    </a:lnTo>
                    <a:lnTo>
                      <a:pt x="8" y="49"/>
                    </a:lnTo>
                    <a:lnTo>
                      <a:pt x="9" y="53"/>
                    </a:lnTo>
                    <a:lnTo>
                      <a:pt x="10" y="57"/>
                    </a:lnTo>
                    <a:lnTo>
                      <a:pt x="14" y="60"/>
                    </a:lnTo>
                    <a:lnTo>
                      <a:pt x="18" y="63"/>
                    </a:lnTo>
                    <a:lnTo>
                      <a:pt x="19" y="66"/>
                    </a:lnTo>
                    <a:lnTo>
                      <a:pt x="18" y="67"/>
                    </a:lnTo>
                    <a:lnTo>
                      <a:pt x="17" y="66"/>
                    </a:lnTo>
                    <a:lnTo>
                      <a:pt x="16" y="66"/>
                    </a:lnTo>
                    <a:lnTo>
                      <a:pt x="14" y="66"/>
                    </a:lnTo>
                    <a:lnTo>
                      <a:pt x="14" y="67"/>
                    </a:lnTo>
                    <a:lnTo>
                      <a:pt x="14" y="71"/>
                    </a:lnTo>
                    <a:lnTo>
                      <a:pt x="17" y="75"/>
                    </a:lnTo>
                    <a:lnTo>
                      <a:pt x="19" y="79"/>
                    </a:lnTo>
                    <a:lnTo>
                      <a:pt x="22" y="80"/>
                    </a:lnTo>
                    <a:lnTo>
                      <a:pt x="30" y="84"/>
                    </a:lnTo>
                    <a:lnTo>
                      <a:pt x="31" y="85"/>
                    </a:lnTo>
                    <a:lnTo>
                      <a:pt x="30" y="86"/>
                    </a:lnTo>
                    <a:lnTo>
                      <a:pt x="28" y="86"/>
                    </a:lnTo>
                    <a:lnTo>
                      <a:pt x="27" y="86"/>
                    </a:lnTo>
                    <a:lnTo>
                      <a:pt x="25" y="86"/>
                    </a:lnTo>
                    <a:lnTo>
                      <a:pt x="23" y="86"/>
                    </a:lnTo>
                    <a:lnTo>
                      <a:pt x="26" y="93"/>
                    </a:lnTo>
                    <a:lnTo>
                      <a:pt x="28" y="95"/>
                    </a:lnTo>
                    <a:lnTo>
                      <a:pt x="30" y="97"/>
                    </a:lnTo>
                    <a:lnTo>
                      <a:pt x="31" y="97"/>
                    </a:lnTo>
                    <a:lnTo>
                      <a:pt x="32" y="93"/>
                    </a:lnTo>
                    <a:lnTo>
                      <a:pt x="38" y="89"/>
                    </a:lnTo>
                    <a:lnTo>
                      <a:pt x="41" y="86"/>
                    </a:lnTo>
                    <a:lnTo>
                      <a:pt x="45" y="86"/>
                    </a:lnTo>
                    <a:lnTo>
                      <a:pt x="47" y="85"/>
                    </a:lnTo>
                    <a:lnTo>
                      <a:pt x="45" y="81"/>
                    </a:lnTo>
                    <a:lnTo>
                      <a:pt x="45" y="77"/>
                    </a:lnTo>
                    <a:lnTo>
                      <a:pt x="45" y="75"/>
                    </a:lnTo>
                    <a:lnTo>
                      <a:pt x="45" y="71"/>
                    </a:lnTo>
                    <a:lnTo>
                      <a:pt x="44" y="70"/>
                    </a:lnTo>
                    <a:lnTo>
                      <a:pt x="43" y="71"/>
                    </a:lnTo>
                    <a:lnTo>
                      <a:pt x="39" y="75"/>
                    </a:lnTo>
                    <a:lnTo>
                      <a:pt x="35" y="76"/>
                    </a:lnTo>
                    <a:lnTo>
                      <a:pt x="31" y="75"/>
                    </a:lnTo>
                    <a:lnTo>
                      <a:pt x="28" y="73"/>
                    </a:lnTo>
                    <a:lnTo>
                      <a:pt x="26" y="70"/>
                    </a:lnTo>
                    <a:lnTo>
                      <a:pt x="23" y="66"/>
                    </a:lnTo>
                    <a:lnTo>
                      <a:pt x="21" y="54"/>
                    </a:lnTo>
                    <a:lnTo>
                      <a:pt x="19" y="38"/>
                    </a:lnTo>
                    <a:lnTo>
                      <a:pt x="19" y="32"/>
                    </a:lnTo>
                    <a:lnTo>
                      <a:pt x="19" y="24"/>
                    </a:lnTo>
                    <a:lnTo>
                      <a:pt x="19" y="22"/>
                    </a:lnTo>
                    <a:lnTo>
                      <a:pt x="19" y="16"/>
                    </a:lnTo>
                    <a:lnTo>
                      <a:pt x="18" y="11"/>
                    </a:lnTo>
                    <a:lnTo>
                      <a:pt x="17" y="7"/>
                    </a:lnTo>
                    <a:lnTo>
                      <a:pt x="14" y="3"/>
                    </a:lnTo>
                    <a:lnTo>
                      <a:pt x="12" y="1"/>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3" name="Freeform 76"/>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4" name="Freeform 77"/>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5" name="Freeform 78"/>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6" name="Freeform 79"/>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7" name="Freeform 80"/>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8" name="Freeform 81"/>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49" name="Freeform 82"/>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0" name="Freeform 83"/>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1" name="Freeform 84"/>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2" name="Freeform 85"/>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3" name="Freeform 86"/>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4" name="Freeform 87"/>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5" name="Freeform 88"/>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6" name="Freeform 89"/>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7" name="Freeform 90"/>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8" name="Freeform 91"/>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59" name="Freeform 92"/>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0" name="Freeform 93"/>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1" name="Freeform 94"/>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2" name="Freeform 95"/>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3" name="Freeform 96"/>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4" name="Freeform 97"/>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5" name="Freeform 98"/>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6" name="Freeform 99"/>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7" name="Freeform 100"/>
              <p:cNvSpPr>
                <a:spLocks/>
              </p:cNvSpPr>
              <p:nvPr userDrawn="1"/>
            </p:nvSpPr>
            <p:spPr bwMode="auto">
              <a:xfrm>
                <a:off x="256" y="310"/>
                <a:ext cx="25" cy="31"/>
              </a:xfrm>
              <a:custGeom>
                <a:avLst/>
                <a:gdLst>
                  <a:gd name="T0" fmla="*/ 0 w 75"/>
                  <a:gd name="T1" fmla="*/ 0 h 94"/>
                  <a:gd name="T2" fmla="*/ 0 w 75"/>
                  <a:gd name="T3" fmla="*/ 0 h 94"/>
                  <a:gd name="T4" fmla="*/ 0 w 75"/>
                  <a:gd name="T5" fmla="*/ 0 h 94"/>
                  <a:gd name="T6" fmla="*/ 0 w 75"/>
                  <a:gd name="T7" fmla="*/ 0 h 94"/>
                  <a:gd name="T8" fmla="*/ 0 w 75"/>
                  <a:gd name="T9" fmla="*/ 0 h 94"/>
                  <a:gd name="T10" fmla="*/ 0 w 75"/>
                  <a:gd name="T11" fmla="*/ 0 h 94"/>
                  <a:gd name="T12" fmla="*/ 0 w 75"/>
                  <a:gd name="T13" fmla="*/ 0 h 94"/>
                  <a:gd name="T14" fmla="*/ 0 w 75"/>
                  <a:gd name="T15" fmla="*/ 0 h 94"/>
                  <a:gd name="T16" fmla="*/ 0 w 75"/>
                  <a:gd name="T17" fmla="*/ 0 h 94"/>
                  <a:gd name="T18" fmla="*/ 0 w 75"/>
                  <a:gd name="T19" fmla="*/ 0 h 94"/>
                  <a:gd name="T20" fmla="*/ 0 w 75"/>
                  <a:gd name="T21" fmla="*/ 0 h 94"/>
                  <a:gd name="T22" fmla="*/ 0 w 75"/>
                  <a:gd name="T23" fmla="*/ 0 h 94"/>
                  <a:gd name="T24" fmla="*/ 0 w 75"/>
                  <a:gd name="T25" fmla="*/ 0 h 94"/>
                  <a:gd name="T26" fmla="*/ 0 w 75"/>
                  <a:gd name="T27" fmla="*/ 0 h 94"/>
                  <a:gd name="T28" fmla="*/ 0 w 75"/>
                  <a:gd name="T29" fmla="*/ 0 h 94"/>
                  <a:gd name="T30" fmla="*/ 0 w 75"/>
                  <a:gd name="T31" fmla="*/ 0 h 94"/>
                  <a:gd name="T32" fmla="*/ 0 w 75"/>
                  <a:gd name="T33" fmla="*/ 0 h 94"/>
                  <a:gd name="T34" fmla="*/ 0 w 75"/>
                  <a:gd name="T35" fmla="*/ 0 h 94"/>
                  <a:gd name="T36" fmla="*/ 0 w 75"/>
                  <a:gd name="T37" fmla="*/ 0 h 94"/>
                  <a:gd name="T38" fmla="*/ 0 w 75"/>
                  <a:gd name="T39" fmla="*/ 0 h 94"/>
                  <a:gd name="T40" fmla="*/ 0 w 75"/>
                  <a:gd name="T41" fmla="*/ 0 h 94"/>
                  <a:gd name="T42" fmla="*/ 0 w 75"/>
                  <a:gd name="T43" fmla="*/ 0 h 94"/>
                  <a:gd name="T44" fmla="*/ 0 w 75"/>
                  <a:gd name="T45" fmla="*/ 0 h 94"/>
                  <a:gd name="T46" fmla="*/ 0 w 75"/>
                  <a:gd name="T47" fmla="*/ 0 h 94"/>
                  <a:gd name="T48" fmla="*/ 0 w 75"/>
                  <a:gd name="T49" fmla="*/ 0 h 94"/>
                  <a:gd name="T50" fmla="*/ 0 w 75"/>
                  <a:gd name="T51" fmla="*/ 0 h 94"/>
                  <a:gd name="T52" fmla="*/ 0 w 75"/>
                  <a:gd name="T53" fmla="*/ 0 h 94"/>
                  <a:gd name="T54" fmla="*/ 0 w 75"/>
                  <a:gd name="T55" fmla="*/ 0 h 94"/>
                  <a:gd name="T56" fmla="*/ 0 w 75"/>
                  <a:gd name="T57" fmla="*/ 0 h 94"/>
                  <a:gd name="T58" fmla="*/ 0 w 75"/>
                  <a:gd name="T59" fmla="*/ 0 h 94"/>
                  <a:gd name="T60" fmla="*/ 0 w 75"/>
                  <a:gd name="T61" fmla="*/ 0 h 94"/>
                  <a:gd name="T62" fmla="*/ 0 w 75"/>
                  <a:gd name="T63" fmla="*/ 0 h 94"/>
                  <a:gd name="T64" fmla="*/ 0 w 75"/>
                  <a:gd name="T65" fmla="*/ 0 h 94"/>
                  <a:gd name="T66" fmla="*/ 0 w 75"/>
                  <a:gd name="T67" fmla="*/ 0 h 94"/>
                  <a:gd name="T68" fmla="*/ 0 w 75"/>
                  <a:gd name="T69" fmla="*/ 0 h 94"/>
                  <a:gd name="T70" fmla="*/ 0 w 75"/>
                  <a:gd name="T71" fmla="*/ 0 h 94"/>
                  <a:gd name="T72" fmla="*/ 0 w 75"/>
                  <a:gd name="T73" fmla="*/ 0 h 94"/>
                  <a:gd name="T74" fmla="*/ 0 w 75"/>
                  <a:gd name="T75" fmla="*/ 0 h 94"/>
                  <a:gd name="T76" fmla="*/ 0 w 75"/>
                  <a:gd name="T77" fmla="*/ 0 h 94"/>
                  <a:gd name="T78" fmla="*/ 0 w 75"/>
                  <a:gd name="T79" fmla="*/ 0 h 94"/>
                  <a:gd name="T80" fmla="*/ 0 w 75"/>
                  <a:gd name="T81" fmla="*/ 0 h 94"/>
                  <a:gd name="T82" fmla="*/ 0 w 75"/>
                  <a:gd name="T83" fmla="*/ 0 h 94"/>
                  <a:gd name="T84" fmla="*/ 0 w 75"/>
                  <a:gd name="T85" fmla="*/ 0 h 94"/>
                  <a:gd name="T86" fmla="*/ 0 w 75"/>
                  <a:gd name="T87" fmla="*/ 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5" h="94">
                    <a:moveTo>
                      <a:pt x="0" y="94"/>
                    </a:moveTo>
                    <a:lnTo>
                      <a:pt x="0" y="94"/>
                    </a:lnTo>
                    <a:lnTo>
                      <a:pt x="2" y="92"/>
                    </a:lnTo>
                    <a:lnTo>
                      <a:pt x="9" y="90"/>
                    </a:lnTo>
                    <a:lnTo>
                      <a:pt x="11" y="89"/>
                    </a:lnTo>
                    <a:lnTo>
                      <a:pt x="14" y="88"/>
                    </a:lnTo>
                    <a:lnTo>
                      <a:pt x="15" y="85"/>
                    </a:lnTo>
                    <a:lnTo>
                      <a:pt x="17" y="82"/>
                    </a:lnTo>
                    <a:lnTo>
                      <a:pt x="18" y="79"/>
                    </a:lnTo>
                    <a:lnTo>
                      <a:pt x="20" y="77"/>
                    </a:lnTo>
                    <a:lnTo>
                      <a:pt x="23" y="75"/>
                    </a:lnTo>
                    <a:lnTo>
                      <a:pt x="24" y="75"/>
                    </a:lnTo>
                    <a:lnTo>
                      <a:pt x="23" y="79"/>
                    </a:lnTo>
                    <a:lnTo>
                      <a:pt x="22" y="81"/>
                    </a:lnTo>
                    <a:lnTo>
                      <a:pt x="23" y="85"/>
                    </a:lnTo>
                    <a:lnTo>
                      <a:pt x="24" y="88"/>
                    </a:lnTo>
                    <a:lnTo>
                      <a:pt x="26" y="85"/>
                    </a:lnTo>
                    <a:lnTo>
                      <a:pt x="28" y="84"/>
                    </a:lnTo>
                    <a:lnTo>
                      <a:pt x="31" y="81"/>
                    </a:lnTo>
                    <a:lnTo>
                      <a:pt x="32" y="79"/>
                    </a:lnTo>
                    <a:lnTo>
                      <a:pt x="33" y="72"/>
                    </a:lnTo>
                    <a:lnTo>
                      <a:pt x="35" y="70"/>
                    </a:lnTo>
                    <a:lnTo>
                      <a:pt x="36" y="68"/>
                    </a:lnTo>
                    <a:lnTo>
                      <a:pt x="37" y="71"/>
                    </a:lnTo>
                    <a:lnTo>
                      <a:pt x="39" y="72"/>
                    </a:lnTo>
                    <a:lnTo>
                      <a:pt x="41" y="71"/>
                    </a:lnTo>
                    <a:lnTo>
                      <a:pt x="42" y="68"/>
                    </a:lnTo>
                    <a:lnTo>
                      <a:pt x="44" y="66"/>
                    </a:lnTo>
                    <a:lnTo>
                      <a:pt x="45" y="62"/>
                    </a:lnTo>
                    <a:lnTo>
                      <a:pt x="45" y="59"/>
                    </a:lnTo>
                    <a:lnTo>
                      <a:pt x="46" y="59"/>
                    </a:lnTo>
                    <a:lnTo>
                      <a:pt x="48" y="59"/>
                    </a:lnTo>
                    <a:lnTo>
                      <a:pt x="48" y="63"/>
                    </a:lnTo>
                    <a:lnTo>
                      <a:pt x="49" y="64"/>
                    </a:lnTo>
                    <a:lnTo>
                      <a:pt x="50" y="63"/>
                    </a:lnTo>
                    <a:lnTo>
                      <a:pt x="53" y="60"/>
                    </a:lnTo>
                    <a:lnTo>
                      <a:pt x="54" y="58"/>
                    </a:lnTo>
                    <a:lnTo>
                      <a:pt x="54" y="55"/>
                    </a:lnTo>
                    <a:lnTo>
                      <a:pt x="55" y="53"/>
                    </a:lnTo>
                    <a:lnTo>
                      <a:pt x="57" y="53"/>
                    </a:lnTo>
                    <a:lnTo>
                      <a:pt x="57" y="55"/>
                    </a:lnTo>
                    <a:lnTo>
                      <a:pt x="59" y="57"/>
                    </a:lnTo>
                    <a:lnTo>
                      <a:pt x="61" y="55"/>
                    </a:lnTo>
                    <a:lnTo>
                      <a:pt x="62" y="54"/>
                    </a:lnTo>
                    <a:lnTo>
                      <a:pt x="63" y="53"/>
                    </a:lnTo>
                    <a:lnTo>
                      <a:pt x="65" y="50"/>
                    </a:lnTo>
                    <a:lnTo>
                      <a:pt x="63" y="49"/>
                    </a:lnTo>
                    <a:lnTo>
                      <a:pt x="61" y="44"/>
                    </a:lnTo>
                    <a:lnTo>
                      <a:pt x="59" y="37"/>
                    </a:lnTo>
                    <a:lnTo>
                      <a:pt x="61" y="33"/>
                    </a:lnTo>
                    <a:lnTo>
                      <a:pt x="62" y="29"/>
                    </a:lnTo>
                    <a:lnTo>
                      <a:pt x="68" y="18"/>
                    </a:lnTo>
                    <a:lnTo>
                      <a:pt x="74" y="10"/>
                    </a:lnTo>
                    <a:lnTo>
                      <a:pt x="75" y="5"/>
                    </a:lnTo>
                    <a:lnTo>
                      <a:pt x="75" y="3"/>
                    </a:lnTo>
                    <a:lnTo>
                      <a:pt x="74" y="3"/>
                    </a:lnTo>
                    <a:lnTo>
                      <a:pt x="71" y="3"/>
                    </a:lnTo>
                    <a:lnTo>
                      <a:pt x="70" y="3"/>
                    </a:lnTo>
                    <a:lnTo>
                      <a:pt x="68" y="3"/>
                    </a:lnTo>
                    <a:lnTo>
                      <a:pt x="67" y="2"/>
                    </a:lnTo>
                    <a:lnTo>
                      <a:pt x="67" y="1"/>
                    </a:lnTo>
                    <a:lnTo>
                      <a:pt x="66" y="0"/>
                    </a:lnTo>
                    <a:lnTo>
                      <a:pt x="65" y="0"/>
                    </a:lnTo>
                    <a:lnTo>
                      <a:pt x="62" y="1"/>
                    </a:lnTo>
                    <a:lnTo>
                      <a:pt x="61" y="1"/>
                    </a:lnTo>
                    <a:lnTo>
                      <a:pt x="61" y="2"/>
                    </a:lnTo>
                    <a:lnTo>
                      <a:pt x="61" y="3"/>
                    </a:lnTo>
                    <a:lnTo>
                      <a:pt x="61" y="5"/>
                    </a:lnTo>
                    <a:lnTo>
                      <a:pt x="59" y="7"/>
                    </a:lnTo>
                    <a:lnTo>
                      <a:pt x="57" y="10"/>
                    </a:lnTo>
                    <a:lnTo>
                      <a:pt x="54" y="13"/>
                    </a:lnTo>
                    <a:lnTo>
                      <a:pt x="49" y="19"/>
                    </a:lnTo>
                    <a:lnTo>
                      <a:pt x="48" y="23"/>
                    </a:lnTo>
                    <a:lnTo>
                      <a:pt x="46" y="25"/>
                    </a:lnTo>
                    <a:lnTo>
                      <a:pt x="48" y="33"/>
                    </a:lnTo>
                    <a:lnTo>
                      <a:pt x="50" y="42"/>
                    </a:lnTo>
                    <a:lnTo>
                      <a:pt x="50" y="45"/>
                    </a:lnTo>
                    <a:lnTo>
                      <a:pt x="48" y="49"/>
                    </a:lnTo>
                    <a:lnTo>
                      <a:pt x="41" y="57"/>
                    </a:lnTo>
                    <a:lnTo>
                      <a:pt x="30" y="64"/>
                    </a:lnTo>
                    <a:lnTo>
                      <a:pt x="15" y="73"/>
                    </a:lnTo>
                    <a:lnTo>
                      <a:pt x="7" y="77"/>
                    </a:lnTo>
                    <a:lnTo>
                      <a:pt x="2" y="81"/>
                    </a:lnTo>
                    <a:lnTo>
                      <a:pt x="1" y="85"/>
                    </a:lnTo>
                    <a:lnTo>
                      <a:pt x="0" y="90"/>
                    </a:lnTo>
                    <a:lnTo>
                      <a:pt x="0" y="9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8" name="Freeform 101"/>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69" name="Freeform 102"/>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0" name="Freeform 103"/>
              <p:cNvSpPr>
                <a:spLocks/>
              </p:cNvSpPr>
              <p:nvPr userDrawn="1"/>
            </p:nvSpPr>
            <p:spPr bwMode="auto">
              <a:xfrm>
                <a:off x="256" y="290"/>
                <a:ext cx="2" cy="4"/>
              </a:xfrm>
              <a:custGeom>
                <a:avLst/>
                <a:gdLst>
                  <a:gd name="T0" fmla="*/ 0 w 5"/>
                  <a:gd name="T1" fmla="*/ 0 h 13"/>
                  <a:gd name="T2" fmla="*/ 0 w 5"/>
                  <a:gd name="T3" fmla="*/ 0 h 13"/>
                  <a:gd name="T4" fmla="*/ 0 w 5"/>
                  <a:gd name="T5" fmla="*/ 0 h 13"/>
                  <a:gd name="T6" fmla="*/ 0 w 5"/>
                  <a:gd name="T7" fmla="*/ 0 h 13"/>
                  <a:gd name="T8" fmla="*/ 0 w 5"/>
                  <a:gd name="T9" fmla="*/ 0 h 13"/>
                  <a:gd name="T10" fmla="*/ 0 w 5"/>
                  <a:gd name="T11" fmla="*/ 0 h 13"/>
                  <a:gd name="T12" fmla="*/ 0 w 5"/>
                  <a:gd name="T13" fmla="*/ 0 h 13"/>
                  <a:gd name="T14" fmla="*/ 0 w 5"/>
                  <a:gd name="T15" fmla="*/ 0 h 13"/>
                  <a:gd name="T16" fmla="*/ 0 w 5"/>
                  <a:gd name="T17" fmla="*/ 0 h 13"/>
                  <a:gd name="T18" fmla="*/ 0 w 5"/>
                  <a:gd name="T19" fmla="*/ 0 h 13"/>
                  <a:gd name="T20" fmla="*/ 0 w 5"/>
                  <a:gd name="T21" fmla="*/ 0 h 13"/>
                  <a:gd name="T22" fmla="*/ 0 w 5"/>
                  <a:gd name="T23" fmla="*/ 0 h 13"/>
                  <a:gd name="T24" fmla="*/ 0 w 5"/>
                  <a:gd name="T25" fmla="*/ 0 h 13"/>
                  <a:gd name="T26" fmla="*/ 0 w 5"/>
                  <a:gd name="T27" fmla="*/ 0 h 13"/>
                  <a:gd name="T28" fmla="*/ 0 w 5"/>
                  <a:gd name="T29" fmla="*/ 0 h 13"/>
                  <a:gd name="T30" fmla="*/ 0 w 5"/>
                  <a:gd name="T31" fmla="*/ 0 h 13"/>
                  <a:gd name="T32" fmla="*/ 0 w 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3">
                    <a:moveTo>
                      <a:pt x="0" y="13"/>
                    </a:moveTo>
                    <a:lnTo>
                      <a:pt x="1" y="12"/>
                    </a:lnTo>
                    <a:lnTo>
                      <a:pt x="3" y="10"/>
                    </a:lnTo>
                    <a:lnTo>
                      <a:pt x="4" y="8"/>
                    </a:lnTo>
                    <a:lnTo>
                      <a:pt x="5" y="5"/>
                    </a:lnTo>
                    <a:lnTo>
                      <a:pt x="4" y="3"/>
                    </a:lnTo>
                    <a:lnTo>
                      <a:pt x="1" y="0"/>
                    </a:lnTo>
                    <a:lnTo>
                      <a:pt x="1" y="1"/>
                    </a:lnTo>
                    <a:lnTo>
                      <a:pt x="0" y="4"/>
                    </a:lnTo>
                    <a:lnTo>
                      <a:pt x="0" y="6"/>
                    </a:lnTo>
                    <a:lnTo>
                      <a:pt x="0" y="9"/>
                    </a:lnTo>
                    <a:lnTo>
                      <a:pt x="0" y="12"/>
                    </a:lnTo>
                    <a:lnTo>
                      <a:pt x="0" y="1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1" name="Freeform 104"/>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2" name="Freeform 105"/>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3" name="Freeform 106"/>
              <p:cNvSpPr>
                <a:spLocks/>
              </p:cNvSpPr>
              <p:nvPr userDrawn="1"/>
            </p:nvSpPr>
            <p:spPr bwMode="auto">
              <a:xfrm>
                <a:off x="259" y="330"/>
                <a:ext cx="5" cy="4"/>
              </a:xfrm>
              <a:custGeom>
                <a:avLst/>
                <a:gdLst>
                  <a:gd name="T0" fmla="*/ 0 w 17"/>
                  <a:gd name="T1" fmla="*/ 0 h 12"/>
                  <a:gd name="T2" fmla="*/ 0 w 17"/>
                  <a:gd name="T3" fmla="*/ 0 h 12"/>
                  <a:gd name="T4" fmla="*/ 0 w 17"/>
                  <a:gd name="T5" fmla="*/ 0 h 12"/>
                  <a:gd name="T6" fmla="*/ 0 w 17"/>
                  <a:gd name="T7" fmla="*/ 0 h 12"/>
                  <a:gd name="T8" fmla="*/ 0 w 17"/>
                  <a:gd name="T9" fmla="*/ 0 h 12"/>
                  <a:gd name="T10" fmla="*/ 0 w 17"/>
                  <a:gd name="T11" fmla="*/ 0 h 12"/>
                  <a:gd name="T12" fmla="*/ 0 w 17"/>
                  <a:gd name="T13" fmla="*/ 0 h 12"/>
                  <a:gd name="T14" fmla="*/ 0 w 17"/>
                  <a:gd name="T15" fmla="*/ 0 h 12"/>
                  <a:gd name="T16" fmla="*/ 0 w 17"/>
                  <a:gd name="T17" fmla="*/ 0 h 12"/>
                  <a:gd name="T18" fmla="*/ 0 w 17"/>
                  <a:gd name="T19" fmla="*/ 0 h 12"/>
                  <a:gd name="T20" fmla="*/ 0 w 17"/>
                  <a:gd name="T21" fmla="*/ 0 h 12"/>
                  <a:gd name="T22" fmla="*/ 0 w 17"/>
                  <a:gd name="T23" fmla="*/ 0 h 12"/>
                  <a:gd name="T24" fmla="*/ 0 w 17"/>
                  <a:gd name="T25" fmla="*/ 0 h 12"/>
                  <a:gd name="T26" fmla="*/ 0 w 17"/>
                  <a:gd name="T27" fmla="*/ 0 h 12"/>
                  <a:gd name="T28" fmla="*/ 0 w 17"/>
                  <a:gd name="T29" fmla="*/ 0 h 12"/>
                  <a:gd name="T30" fmla="*/ 0 w 17"/>
                  <a:gd name="T31" fmla="*/ 0 h 12"/>
                  <a:gd name="T32" fmla="*/ 0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
                    <a:moveTo>
                      <a:pt x="0" y="12"/>
                    </a:moveTo>
                    <a:lnTo>
                      <a:pt x="0" y="12"/>
                    </a:lnTo>
                    <a:lnTo>
                      <a:pt x="8" y="10"/>
                    </a:lnTo>
                    <a:lnTo>
                      <a:pt x="13" y="6"/>
                    </a:lnTo>
                    <a:lnTo>
                      <a:pt x="15" y="4"/>
                    </a:lnTo>
                    <a:lnTo>
                      <a:pt x="17" y="3"/>
                    </a:lnTo>
                    <a:lnTo>
                      <a:pt x="15" y="2"/>
                    </a:lnTo>
                    <a:lnTo>
                      <a:pt x="11" y="0"/>
                    </a:lnTo>
                    <a:lnTo>
                      <a:pt x="6" y="2"/>
                    </a:lnTo>
                    <a:lnTo>
                      <a:pt x="4" y="3"/>
                    </a:lnTo>
                    <a:lnTo>
                      <a:pt x="1" y="7"/>
                    </a:lnTo>
                    <a:lnTo>
                      <a:pt x="0" y="11"/>
                    </a:lnTo>
                    <a:lnTo>
                      <a:pt x="0" y="1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4" name="Freeform 107"/>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5" name="Freeform 108"/>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6" name="Freeform 109"/>
              <p:cNvSpPr>
                <a:spLocks/>
              </p:cNvSpPr>
              <p:nvPr userDrawn="1"/>
            </p:nvSpPr>
            <p:spPr bwMode="auto">
              <a:xfrm>
                <a:off x="165"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2" y="12"/>
                    </a:moveTo>
                    <a:lnTo>
                      <a:pt x="0" y="9"/>
                    </a:lnTo>
                    <a:lnTo>
                      <a:pt x="0" y="8"/>
                    </a:lnTo>
                    <a:lnTo>
                      <a:pt x="0" y="7"/>
                    </a:lnTo>
                    <a:lnTo>
                      <a:pt x="3" y="5"/>
                    </a:lnTo>
                    <a:lnTo>
                      <a:pt x="10" y="3"/>
                    </a:lnTo>
                    <a:lnTo>
                      <a:pt x="11" y="0"/>
                    </a:lnTo>
                    <a:lnTo>
                      <a:pt x="12" y="1"/>
                    </a:lnTo>
                    <a:lnTo>
                      <a:pt x="11" y="7"/>
                    </a:lnTo>
                    <a:lnTo>
                      <a:pt x="7" y="12"/>
                    </a:lnTo>
                    <a:lnTo>
                      <a:pt x="6" y="16"/>
                    </a:lnTo>
                    <a:lnTo>
                      <a:pt x="4" y="17"/>
                    </a:lnTo>
                    <a:lnTo>
                      <a:pt x="3" y="16"/>
                    </a:lnTo>
                    <a:lnTo>
                      <a:pt x="2" y="14"/>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7" name="Freeform 110"/>
              <p:cNvSpPr>
                <a:spLocks/>
              </p:cNvSpPr>
              <p:nvPr userDrawn="1"/>
            </p:nvSpPr>
            <p:spPr bwMode="auto">
              <a:xfrm>
                <a:off x="159" y="179"/>
                <a:ext cx="4" cy="5"/>
              </a:xfrm>
              <a:custGeom>
                <a:avLst/>
                <a:gdLst>
                  <a:gd name="T0" fmla="*/ 0 w 11"/>
                  <a:gd name="T1" fmla="*/ 0 h 16"/>
                  <a:gd name="T2" fmla="*/ 0 w 11"/>
                  <a:gd name="T3" fmla="*/ 0 h 16"/>
                  <a:gd name="T4" fmla="*/ 0 w 11"/>
                  <a:gd name="T5" fmla="*/ 0 h 16"/>
                  <a:gd name="T6" fmla="*/ 0 w 11"/>
                  <a:gd name="T7" fmla="*/ 0 h 16"/>
                  <a:gd name="T8" fmla="*/ 0 w 11"/>
                  <a:gd name="T9" fmla="*/ 0 h 16"/>
                  <a:gd name="T10" fmla="*/ 0 w 11"/>
                  <a:gd name="T11" fmla="*/ 0 h 16"/>
                  <a:gd name="T12" fmla="*/ 0 w 11"/>
                  <a:gd name="T13" fmla="*/ 0 h 16"/>
                  <a:gd name="T14" fmla="*/ 0 w 11"/>
                  <a:gd name="T15" fmla="*/ 0 h 16"/>
                  <a:gd name="T16" fmla="*/ 0 w 11"/>
                  <a:gd name="T17" fmla="*/ 0 h 16"/>
                  <a:gd name="T18" fmla="*/ 0 w 11"/>
                  <a:gd name="T19" fmla="*/ 0 h 16"/>
                  <a:gd name="T20" fmla="*/ 0 w 11"/>
                  <a:gd name="T21" fmla="*/ 0 h 16"/>
                  <a:gd name="T22" fmla="*/ 0 w 11"/>
                  <a:gd name="T23" fmla="*/ 0 h 16"/>
                  <a:gd name="T24" fmla="*/ 0 w 11"/>
                  <a:gd name="T25" fmla="*/ 0 h 16"/>
                  <a:gd name="T26" fmla="*/ 0 w 11"/>
                  <a:gd name="T27" fmla="*/ 0 h 16"/>
                  <a:gd name="T28" fmla="*/ 0 w 11"/>
                  <a:gd name="T29" fmla="*/ 0 h 16"/>
                  <a:gd name="T30" fmla="*/ 0 w 11"/>
                  <a:gd name="T31" fmla="*/ 0 h 16"/>
                  <a:gd name="T32" fmla="*/ 0 w 11"/>
                  <a:gd name="T33" fmla="*/ 0 h 16"/>
                  <a:gd name="T34" fmla="*/ 0 w 11"/>
                  <a:gd name="T35" fmla="*/ 0 h 16"/>
                  <a:gd name="T36" fmla="*/ 0 w 11"/>
                  <a:gd name="T37" fmla="*/ 0 h 16"/>
                  <a:gd name="T38" fmla="*/ 0 w 11"/>
                  <a:gd name="T39" fmla="*/ 0 h 16"/>
                  <a:gd name="T40" fmla="*/ 0 w 11"/>
                  <a:gd name="T41" fmla="*/ 0 h 16"/>
                  <a:gd name="T42" fmla="*/ 0 w 11"/>
                  <a:gd name="T43" fmla="*/ 0 h 16"/>
                  <a:gd name="T44" fmla="*/ 0 w 11"/>
                  <a:gd name="T45" fmla="*/ 0 h 16"/>
                  <a:gd name="T46" fmla="*/ 0 w 11"/>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6">
                    <a:moveTo>
                      <a:pt x="7" y="5"/>
                    </a:moveTo>
                    <a:lnTo>
                      <a:pt x="10" y="7"/>
                    </a:lnTo>
                    <a:lnTo>
                      <a:pt x="11" y="8"/>
                    </a:lnTo>
                    <a:lnTo>
                      <a:pt x="11" y="9"/>
                    </a:lnTo>
                    <a:lnTo>
                      <a:pt x="11" y="13"/>
                    </a:lnTo>
                    <a:lnTo>
                      <a:pt x="11" y="14"/>
                    </a:lnTo>
                    <a:lnTo>
                      <a:pt x="10" y="16"/>
                    </a:lnTo>
                    <a:lnTo>
                      <a:pt x="7" y="16"/>
                    </a:lnTo>
                    <a:lnTo>
                      <a:pt x="6" y="14"/>
                    </a:lnTo>
                    <a:lnTo>
                      <a:pt x="2" y="10"/>
                    </a:lnTo>
                    <a:lnTo>
                      <a:pt x="1" y="7"/>
                    </a:lnTo>
                    <a:lnTo>
                      <a:pt x="0" y="3"/>
                    </a:lnTo>
                    <a:lnTo>
                      <a:pt x="0" y="1"/>
                    </a:lnTo>
                    <a:lnTo>
                      <a:pt x="1" y="0"/>
                    </a:lnTo>
                    <a:lnTo>
                      <a:pt x="3" y="1"/>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8" name="Freeform 111"/>
              <p:cNvSpPr>
                <a:spLocks/>
              </p:cNvSpPr>
              <p:nvPr userDrawn="1"/>
            </p:nvSpPr>
            <p:spPr bwMode="auto">
              <a:xfrm>
                <a:off x="161" y="186"/>
                <a:ext cx="6" cy="7"/>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w 19"/>
                  <a:gd name="T27" fmla="*/ 0 h 22"/>
                  <a:gd name="T28" fmla="*/ 0 w 19"/>
                  <a:gd name="T29" fmla="*/ 0 h 22"/>
                  <a:gd name="T30" fmla="*/ 0 w 19"/>
                  <a:gd name="T31" fmla="*/ 0 h 22"/>
                  <a:gd name="T32" fmla="*/ 0 w 19"/>
                  <a:gd name="T33" fmla="*/ 0 h 22"/>
                  <a:gd name="T34" fmla="*/ 0 w 19"/>
                  <a:gd name="T35" fmla="*/ 0 h 22"/>
                  <a:gd name="T36" fmla="*/ 0 w 19"/>
                  <a:gd name="T37" fmla="*/ 0 h 22"/>
                  <a:gd name="T38" fmla="*/ 0 w 19"/>
                  <a:gd name="T39" fmla="*/ 0 h 22"/>
                  <a:gd name="T40" fmla="*/ 0 w 19"/>
                  <a:gd name="T41" fmla="*/ 0 h 22"/>
                  <a:gd name="T42" fmla="*/ 0 w 19"/>
                  <a:gd name="T43" fmla="*/ 0 h 22"/>
                  <a:gd name="T44" fmla="*/ 0 w 19"/>
                  <a:gd name="T45" fmla="*/ 0 h 22"/>
                  <a:gd name="T46" fmla="*/ 0 w 19"/>
                  <a:gd name="T47" fmla="*/ 0 h 22"/>
                  <a:gd name="T48" fmla="*/ 0 w 19"/>
                  <a:gd name="T49" fmla="*/ 0 h 22"/>
                  <a:gd name="T50" fmla="*/ 0 w 19"/>
                  <a:gd name="T51" fmla="*/ 0 h 22"/>
                  <a:gd name="T52" fmla="*/ 0 w 19"/>
                  <a:gd name="T53" fmla="*/ 0 h 22"/>
                  <a:gd name="T54" fmla="*/ 0 w 19"/>
                  <a:gd name="T55" fmla="*/ 0 h 22"/>
                  <a:gd name="T56" fmla="*/ 0 w 19"/>
                  <a:gd name="T57" fmla="*/ 0 h 22"/>
                  <a:gd name="T58" fmla="*/ 0 w 19"/>
                  <a:gd name="T59" fmla="*/ 0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 h="22">
                    <a:moveTo>
                      <a:pt x="13" y="2"/>
                    </a:moveTo>
                    <a:lnTo>
                      <a:pt x="15" y="0"/>
                    </a:lnTo>
                    <a:lnTo>
                      <a:pt x="17" y="1"/>
                    </a:lnTo>
                    <a:lnTo>
                      <a:pt x="19" y="1"/>
                    </a:lnTo>
                    <a:lnTo>
                      <a:pt x="19" y="4"/>
                    </a:lnTo>
                    <a:lnTo>
                      <a:pt x="18" y="8"/>
                    </a:lnTo>
                    <a:lnTo>
                      <a:pt x="14" y="17"/>
                    </a:lnTo>
                    <a:lnTo>
                      <a:pt x="13" y="21"/>
                    </a:lnTo>
                    <a:lnTo>
                      <a:pt x="11" y="22"/>
                    </a:lnTo>
                    <a:lnTo>
                      <a:pt x="10" y="22"/>
                    </a:lnTo>
                    <a:lnTo>
                      <a:pt x="9" y="22"/>
                    </a:lnTo>
                    <a:lnTo>
                      <a:pt x="6" y="21"/>
                    </a:lnTo>
                    <a:lnTo>
                      <a:pt x="4" y="15"/>
                    </a:lnTo>
                    <a:lnTo>
                      <a:pt x="1" y="10"/>
                    </a:lnTo>
                    <a:lnTo>
                      <a:pt x="0" y="2"/>
                    </a:lnTo>
                    <a:lnTo>
                      <a:pt x="0" y="1"/>
                    </a:lnTo>
                    <a:lnTo>
                      <a:pt x="2" y="0"/>
                    </a:lnTo>
                    <a:lnTo>
                      <a:pt x="4" y="1"/>
                    </a:lnTo>
                    <a:lnTo>
                      <a:pt x="6" y="2"/>
                    </a:lnTo>
                    <a:lnTo>
                      <a:pt x="8"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79" name="Freeform 112"/>
              <p:cNvSpPr>
                <a:spLocks/>
              </p:cNvSpPr>
              <p:nvPr userDrawn="1"/>
            </p:nvSpPr>
            <p:spPr bwMode="auto">
              <a:xfrm>
                <a:off x="271"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3" y="13"/>
                    </a:moveTo>
                    <a:lnTo>
                      <a:pt x="0" y="9"/>
                    </a:lnTo>
                    <a:lnTo>
                      <a:pt x="0" y="8"/>
                    </a:lnTo>
                    <a:lnTo>
                      <a:pt x="1" y="7"/>
                    </a:lnTo>
                    <a:lnTo>
                      <a:pt x="3" y="5"/>
                    </a:lnTo>
                    <a:lnTo>
                      <a:pt x="9" y="3"/>
                    </a:lnTo>
                    <a:lnTo>
                      <a:pt x="10" y="0"/>
                    </a:lnTo>
                    <a:lnTo>
                      <a:pt x="12" y="1"/>
                    </a:lnTo>
                    <a:lnTo>
                      <a:pt x="10" y="7"/>
                    </a:lnTo>
                    <a:lnTo>
                      <a:pt x="8" y="12"/>
                    </a:lnTo>
                    <a:lnTo>
                      <a:pt x="5" y="16"/>
                    </a:lnTo>
                    <a:lnTo>
                      <a:pt x="4" y="17"/>
                    </a:lnTo>
                    <a:lnTo>
                      <a:pt x="3" y="16"/>
                    </a:lnTo>
                    <a:lnTo>
                      <a:pt x="1"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0" name="Freeform 113"/>
              <p:cNvSpPr>
                <a:spLocks/>
              </p:cNvSpPr>
              <p:nvPr userDrawn="1"/>
            </p:nvSpPr>
            <p:spPr bwMode="auto">
              <a:xfrm>
                <a:off x="266" y="179"/>
                <a:ext cx="3" cy="5"/>
              </a:xfrm>
              <a:custGeom>
                <a:avLst/>
                <a:gdLst>
                  <a:gd name="T0" fmla="*/ 0 w 11"/>
                  <a:gd name="T1" fmla="*/ 0 h 17"/>
                  <a:gd name="T2" fmla="*/ 0 w 11"/>
                  <a:gd name="T3" fmla="*/ 0 h 17"/>
                  <a:gd name="T4" fmla="*/ 0 w 11"/>
                  <a:gd name="T5" fmla="*/ 0 h 17"/>
                  <a:gd name="T6" fmla="*/ 0 w 11"/>
                  <a:gd name="T7" fmla="*/ 0 h 17"/>
                  <a:gd name="T8" fmla="*/ 0 w 11"/>
                  <a:gd name="T9" fmla="*/ 0 h 17"/>
                  <a:gd name="T10" fmla="*/ 0 w 11"/>
                  <a:gd name="T11" fmla="*/ 0 h 17"/>
                  <a:gd name="T12" fmla="*/ 0 w 11"/>
                  <a:gd name="T13" fmla="*/ 0 h 17"/>
                  <a:gd name="T14" fmla="*/ 0 w 11"/>
                  <a:gd name="T15" fmla="*/ 0 h 17"/>
                  <a:gd name="T16" fmla="*/ 0 w 11"/>
                  <a:gd name="T17" fmla="*/ 0 h 17"/>
                  <a:gd name="T18" fmla="*/ 0 w 11"/>
                  <a:gd name="T19" fmla="*/ 0 h 17"/>
                  <a:gd name="T20" fmla="*/ 0 w 11"/>
                  <a:gd name="T21" fmla="*/ 0 h 17"/>
                  <a:gd name="T22" fmla="*/ 0 w 11"/>
                  <a:gd name="T23" fmla="*/ 0 h 17"/>
                  <a:gd name="T24" fmla="*/ 0 w 11"/>
                  <a:gd name="T25" fmla="*/ 0 h 17"/>
                  <a:gd name="T26" fmla="*/ 0 w 11"/>
                  <a:gd name="T27" fmla="*/ 0 h 17"/>
                  <a:gd name="T28" fmla="*/ 0 w 11"/>
                  <a:gd name="T29" fmla="*/ 0 h 17"/>
                  <a:gd name="T30" fmla="*/ 0 w 11"/>
                  <a:gd name="T31" fmla="*/ 0 h 17"/>
                  <a:gd name="T32" fmla="*/ 0 w 11"/>
                  <a:gd name="T33" fmla="*/ 0 h 17"/>
                  <a:gd name="T34" fmla="*/ 0 w 11"/>
                  <a:gd name="T35" fmla="*/ 0 h 17"/>
                  <a:gd name="T36" fmla="*/ 0 w 11"/>
                  <a:gd name="T37" fmla="*/ 0 h 17"/>
                  <a:gd name="T38" fmla="*/ 0 w 11"/>
                  <a:gd name="T39" fmla="*/ 0 h 17"/>
                  <a:gd name="T40" fmla="*/ 0 w 11"/>
                  <a:gd name="T41" fmla="*/ 0 h 17"/>
                  <a:gd name="T42" fmla="*/ 0 w 11"/>
                  <a:gd name="T43" fmla="*/ 0 h 17"/>
                  <a:gd name="T44" fmla="*/ 0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7">
                    <a:moveTo>
                      <a:pt x="6" y="5"/>
                    </a:moveTo>
                    <a:lnTo>
                      <a:pt x="10" y="7"/>
                    </a:lnTo>
                    <a:lnTo>
                      <a:pt x="11" y="9"/>
                    </a:lnTo>
                    <a:lnTo>
                      <a:pt x="10" y="13"/>
                    </a:lnTo>
                    <a:lnTo>
                      <a:pt x="9" y="16"/>
                    </a:lnTo>
                    <a:lnTo>
                      <a:pt x="9" y="17"/>
                    </a:lnTo>
                    <a:lnTo>
                      <a:pt x="5" y="14"/>
                    </a:lnTo>
                    <a:lnTo>
                      <a:pt x="2" y="10"/>
                    </a:lnTo>
                    <a:lnTo>
                      <a:pt x="0" y="5"/>
                    </a:lnTo>
                    <a:lnTo>
                      <a:pt x="0" y="3"/>
                    </a:lnTo>
                    <a:lnTo>
                      <a:pt x="0" y="1"/>
                    </a:lnTo>
                    <a:lnTo>
                      <a:pt x="0" y="0"/>
                    </a:lnTo>
                    <a:lnTo>
                      <a:pt x="2" y="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1" name="Freeform 114"/>
              <p:cNvSpPr>
                <a:spLocks/>
              </p:cNvSpPr>
              <p:nvPr userDrawn="1"/>
            </p:nvSpPr>
            <p:spPr bwMode="auto">
              <a:xfrm>
                <a:off x="267" y="186"/>
                <a:ext cx="7"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w 21"/>
                  <a:gd name="T37" fmla="*/ 0 h 22"/>
                  <a:gd name="T38" fmla="*/ 0 w 21"/>
                  <a:gd name="T39" fmla="*/ 0 h 22"/>
                  <a:gd name="T40" fmla="*/ 0 w 21"/>
                  <a:gd name="T41" fmla="*/ 0 h 22"/>
                  <a:gd name="T42" fmla="*/ 0 w 21"/>
                  <a:gd name="T43" fmla="*/ 0 h 22"/>
                  <a:gd name="T44" fmla="*/ 0 w 21"/>
                  <a:gd name="T45" fmla="*/ 0 h 22"/>
                  <a:gd name="T46" fmla="*/ 0 w 21"/>
                  <a:gd name="T47" fmla="*/ 0 h 22"/>
                  <a:gd name="T48" fmla="*/ 0 w 21"/>
                  <a:gd name="T49" fmla="*/ 0 h 22"/>
                  <a:gd name="T50" fmla="*/ 0 w 21"/>
                  <a:gd name="T51" fmla="*/ 0 h 22"/>
                  <a:gd name="T52" fmla="*/ 0 w 21"/>
                  <a:gd name="T53" fmla="*/ 0 h 22"/>
                  <a:gd name="T54" fmla="*/ 0 w 21"/>
                  <a:gd name="T55" fmla="*/ 0 h 22"/>
                  <a:gd name="T56" fmla="*/ 0 w 21"/>
                  <a:gd name="T57" fmla="*/ 0 h 22"/>
                  <a:gd name="T58" fmla="*/ 0 w 21"/>
                  <a:gd name="T59" fmla="*/ 0 h 22"/>
                  <a:gd name="T60" fmla="*/ 0 w 21"/>
                  <a:gd name="T61" fmla="*/ 0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22">
                    <a:moveTo>
                      <a:pt x="13" y="2"/>
                    </a:moveTo>
                    <a:lnTo>
                      <a:pt x="16" y="0"/>
                    </a:lnTo>
                    <a:lnTo>
                      <a:pt x="17" y="0"/>
                    </a:lnTo>
                    <a:lnTo>
                      <a:pt x="20" y="1"/>
                    </a:lnTo>
                    <a:lnTo>
                      <a:pt x="21" y="4"/>
                    </a:lnTo>
                    <a:lnTo>
                      <a:pt x="20" y="6"/>
                    </a:lnTo>
                    <a:lnTo>
                      <a:pt x="19" y="9"/>
                    </a:lnTo>
                    <a:lnTo>
                      <a:pt x="16" y="17"/>
                    </a:lnTo>
                    <a:lnTo>
                      <a:pt x="15" y="21"/>
                    </a:lnTo>
                    <a:lnTo>
                      <a:pt x="11" y="22"/>
                    </a:lnTo>
                    <a:lnTo>
                      <a:pt x="9" y="22"/>
                    </a:lnTo>
                    <a:lnTo>
                      <a:pt x="8" y="21"/>
                    </a:lnTo>
                    <a:lnTo>
                      <a:pt x="4" y="15"/>
                    </a:lnTo>
                    <a:lnTo>
                      <a:pt x="3" y="10"/>
                    </a:lnTo>
                    <a:lnTo>
                      <a:pt x="0" y="2"/>
                    </a:lnTo>
                    <a:lnTo>
                      <a:pt x="0" y="1"/>
                    </a:lnTo>
                    <a:lnTo>
                      <a:pt x="3" y="0"/>
                    </a:lnTo>
                    <a:lnTo>
                      <a:pt x="6" y="1"/>
                    </a:lnTo>
                    <a:lnTo>
                      <a:pt x="7"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2" name="Freeform 115"/>
              <p:cNvSpPr>
                <a:spLocks/>
              </p:cNvSpPr>
              <p:nvPr userDrawn="1"/>
            </p:nvSpPr>
            <p:spPr bwMode="auto">
              <a:xfrm>
                <a:off x="160" y="285"/>
                <a:ext cx="4" cy="5"/>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3">
                    <a:moveTo>
                      <a:pt x="1" y="4"/>
                    </a:moveTo>
                    <a:lnTo>
                      <a:pt x="0" y="1"/>
                    </a:lnTo>
                    <a:lnTo>
                      <a:pt x="0" y="0"/>
                    </a:lnTo>
                    <a:lnTo>
                      <a:pt x="1" y="0"/>
                    </a:lnTo>
                    <a:lnTo>
                      <a:pt x="3" y="1"/>
                    </a:lnTo>
                    <a:lnTo>
                      <a:pt x="5" y="1"/>
                    </a:lnTo>
                    <a:lnTo>
                      <a:pt x="9" y="4"/>
                    </a:lnTo>
                    <a:lnTo>
                      <a:pt x="11" y="7"/>
                    </a:lnTo>
                    <a:lnTo>
                      <a:pt x="11" y="9"/>
                    </a:lnTo>
                    <a:lnTo>
                      <a:pt x="11" y="12"/>
                    </a:lnTo>
                    <a:lnTo>
                      <a:pt x="9" y="13"/>
                    </a:lnTo>
                    <a:lnTo>
                      <a:pt x="5" y="10"/>
                    </a:lnTo>
                    <a:lnTo>
                      <a:pt x="4" y="8"/>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3" name="Freeform 116"/>
              <p:cNvSpPr>
                <a:spLocks/>
              </p:cNvSpPr>
              <p:nvPr userDrawn="1"/>
            </p:nvSpPr>
            <p:spPr bwMode="auto">
              <a:xfrm>
                <a:off x="166" y="285"/>
                <a:ext cx="3" cy="5"/>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3">
                    <a:moveTo>
                      <a:pt x="5" y="8"/>
                    </a:moveTo>
                    <a:lnTo>
                      <a:pt x="3" y="12"/>
                    </a:lnTo>
                    <a:lnTo>
                      <a:pt x="1" y="13"/>
                    </a:lnTo>
                    <a:lnTo>
                      <a:pt x="0" y="12"/>
                    </a:lnTo>
                    <a:lnTo>
                      <a:pt x="0" y="8"/>
                    </a:lnTo>
                    <a:lnTo>
                      <a:pt x="0" y="5"/>
                    </a:lnTo>
                    <a:lnTo>
                      <a:pt x="0" y="4"/>
                    </a:lnTo>
                    <a:lnTo>
                      <a:pt x="3" y="3"/>
                    </a:lnTo>
                    <a:lnTo>
                      <a:pt x="7" y="1"/>
                    </a:lnTo>
                    <a:lnTo>
                      <a:pt x="9" y="0"/>
                    </a:lnTo>
                    <a:lnTo>
                      <a:pt x="10" y="0"/>
                    </a:lnTo>
                    <a:lnTo>
                      <a:pt x="10" y="1"/>
                    </a:lnTo>
                    <a:lnTo>
                      <a:pt x="9" y="4"/>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4" name="Freeform 117"/>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5" name="Freeform 118"/>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6" name="Freeform 119"/>
              <p:cNvSpPr>
                <a:spLocks/>
              </p:cNvSpPr>
              <p:nvPr userDrawn="1"/>
            </p:nvSpPr>
            <p:spPr bwMode="auto">
              <a:xfrm>
                <a:off x="264" y="285"/>
                <a:ext cx="4" cy="4"/>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w 10"/>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13">
                    <a:moveTo>
                      <a:pt x="1" y="0"/>
                    </a:moveTo>
                    <a:lnTo>
                      <a:pt x="2" y="1"/>
                    </a:lnTo>
                    <a:lnTo>
                      <a:pt x="6" y="4"/>
                    </a:lnTo>
                    <a:lnTo>
                      <a:pt x="9" y="5"/>
                    </a:lnTo>
                    <a:lnTo>
                      <a:pt x="10" y="6"/>
                    </a:lnTo>
                    <a:lnTo>
                      <a:pt x="10" y="8"/>
                    </a:lnTo>
                    <a:lnTo>
                      <a:pt x="9" y="10"/>
                    </a:lnTo>
                    <a:lnTo>
                      <a:pt x="7" y="13"/>
                    </a:lnTo>
                    <a:lnTo>
                      <a:pt x="6" y="13"/>
                    </a:lnTo>
                    <a:lnTo>
                      <a:pt x="5" y="11"/>
                    </a:lnTo>
                    <a:lnTo>
                      <a:pt x="2" y="8"/>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7" name="Freeform 120"/>
              <p:cNvSpPr>
                <a:spLocks/>
              </p:cNvSpPr>
              <p:nvPr userDrawn="1"/>
            </p:nvSpPr>
            <p:spPr bwMode="auto">
              <a:xfrm>
                <a:off x="269" y="285"/>
                <a:ext cx="4" cy="5"/>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3">
                    <a:moveTo>
                      <a:pt x="9" y="5"/>
                    </a:moveTo>
                    <a:lnTo>
                      <a:pt x="5" y="9"/>
                    </a:lnTo>
                    <a:lnTo>
                      <a:pt x="4" y="13"/>
                    </a:lnTo>
                    <a:lnTo>
                      <a:pt x="2" y="13"/>
                    </a:lnTo>
                    <a:lnTo>
                      <a:pt x="1" y="13"/>
                    </a:lnTo>
                    <a:lnTo>
                      <a:pt x="1" y="12"/>
                    </a:lnTo>
                    <a:lnTo>
                      <a:pt x="0" y="8"/>
                    </a:lnTo>
                    <a:lnTo>
                      <a:pt x="0" y="5"/>
                    </a:lnTo>
                    <a:lnTo>
                      <a:pt x="1" y="4"/>
                    </a:lnTo>
                    <a:lnTo>
                      <a:pt x="5" y="3"/>
                    </a:lnTo>
                    <a:lnTo>
                      <a:pt x="9" y="0"/>
                    </a:lnTo>
                    <a:lnTo>
                      <a:pt x="10" y="0"/>
                    </a:lnTo>
                    <a:lnTo>
                      <a:pt x="12" y="1"/>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8" name="Freeform 121"/>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89" name="Freeform 122"/>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0" name="Freeform 123"/>
              <p:cNvSpPr>
                <a:spLocks/>
              </p:cNvSpPr>
              <p:nvPr userDrawn="1"/>
            </p:nvSpPr>
            <p:spPr bwMode="auto">
              <a:xfrm>
                <a:off x="163" y="188"/>
                <a:ext cx="2"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13">
                    <a:moveTo>
                      <a:pt x="4" y="0"/>
                    </a:moveTo>
                    <a:lnTo>
                      <a:pt x="1" y="0"/>
                    </a:lnTo>
                    <a:lnTo>
                      <a:pt x="1" y="2"/>
                    </a:lnTo>
                    <a:lnTo>
                      <a:pt x="0" y="3"/>
                    </a:lnTo>
                    <a:lnTo>
                      <a:pt x="1" y="7"/>
                    </a:lnTo>
                    <a:lnTo>
                      <a:pt x="3" y="9"/>
                    </a:lnTo>
                    <a:lnTo>
                      <a:pt x="3" y="12"/>
                    </a:lnTo>
                    <a:lnTo>
                      <a:pt x="5" y="13"/>
                    </a:lnTo>
                    <a:lnTo>
                      <a:pt x="6" y="12"/>
                    </a:lnTo>
                    <a:lnTo>
                      <a:pt x="8" y="9"/>
                    </a:lnTo>
                    <a:lnTo>
                      <a:pt x="8" y="5"/>
                    </a:lnTo>
                    <a:lnTo>
                      <a:pt x="8" y="2"/>
                    </a:lnTo>
                    <a:lnTo>
                      <a:pt x="8" y="0"/>
                    </a:lnTo>
                    <a:lnTo>
                      <a:pt x="6"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1" name="Freeform 124"/>
              <p:cNvSpPr>
                <a:spLocks/>
              </p:cNvSpPr>
              <p:nvPr userDrawn="1"/>
            </p:nvSpPr>
            <p:spPr bwMode="auto">
              <a:xfrm>
                <a:off x="269" y="188"/>
                <a:ext cx="3"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w 8"/>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13">
                    <a:moveTo>
                      <a:pt x="2" y="0"/>
                    </a:moveTo>
                    <a:lnTo>
                      <a:pt x="1" y="0"/>
                    </a:lnTo>
                    <a:lnTo>
                      <a:pt x="0" y="2"/>
                    </a:lnTo>
                    <a:lnTo>
                      <a:pt x="0" y="3"/>
                    </a:lnTo>
                    <a:lnTo>
                      <a:pt x="0" y="7"/>
                    </a:lnTo>
                    <a:lnTo>
                      <a:pt x="1" y="9"/>
                    </a:lnTo>
                    <a:lnTo>
                      <a:pt x="1" y="12"/>
                    </a:lnTo>
                    <a:lnTo>
                      <a:pt x="4" y="13"/>
                    </a:lnTo>
                    <a:lnTo>
                      <a:pt x="5" y="12"/>
                    </a:lnTo>
                    <a:lnTo>
                      <a:pt x="6" y="9"/>
                    </a:lnTo>
                    <a:lnTo>
                      <a:pt x="6" y="5"/>
                    </a:lnTo>
                    <a:lnTo>
                      <a:pt x="8" y="2"/>
                    </a:lnTo>
                    <a:lnTo>
                      <a:pt x="6" y="0"/>
                    </a:lnTo>
                    <a:lnTo>
                      <a:pt x="5" y="0"/>
                    </a:lnTo>
                    <a:lnTo>
                      <a:pt x="2"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2" name="Freeform 125"/>
              <p:cNvSpPr>
                <a:spLocks/>
              </p:cNvSpPr>
              <p:nvPr userDrawn="1"/>
            </p:nvSpPr>
            <p:spPr bwMode="auto">
              <a:xfrm>
                <a:off x="163" y="293"/>
                <a:ext cx="3" cy="3"/>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w 8"/>
                  <a:gd name="T13" fmla="*/ 0 h 9"/>
                  <a:gd name="T14" fmla="*/ 0 w 8"/>
                  <a:gd name="T15" fmla="*/ 0 h 9"/>
                  <a:gd name="T16" fmla="*/ 0 w 8"/>
                  <a:gd name="T17" fmla="*/ 0 h 9"/>
                  <a:gd name="T18" fmla="*/ 0 w 8"/>
                  <a:gd name="T19" fmla="*/ 0 h 9"/>
                  <a:gd name="T20" fmla="*/ 0 w 8"/>
                  <a:gd name="T21" fmla="*/ 0 h 9"/>
                  <a:gd name="T22" fmla="*/ 0 w 8"/>
                  <a:gd name="T23" fmla="*/ 0 h 9"/>
                  <a:gd name="T24" fmla="*/ 0 w 8"/>
                  <a:gd name="T25" fmla="*/ 0 h 9"/>
                  <a:gd name="T26" fmla="*/ 0 w 8"/>
                  <a:gd name="T27" fmla="*/ 0 h 9"/>
                  <a:gd name="T28" fmla="*/ 0 w 8"/>
                  <a:gd name="T29" fmla="*/ 0 h 9"/>
                  <a:gd name="T30" fmla="*/ 0 w 8"/>
                  <a:gd name="T31" fmla="*/ 0 h 9"/>
                  <a:gd name="T32" fmla="*/ 0 w 8"/>
                  <a:gd name="T33" fmla="*/ 0 h 9"/>
                  <a:gd name="T34" fmla="*/ 0 w 8"/>
                  <a:gd name="T35" fmla="*/ 0 h 9"/>
                  <a:gd name="T36" fmla="*/ 0 w 8"/>
                  <a:gd name="T37" fmla="*/ 0 h 9"/>
                  <a:gd name="T38" fmla="*/ 0 w 8"/>
                  <a:gd name="T39" fmla="*/ 0 h 9"/>
                  <a:gd name="T40" fmla="*/ 0 w 8"/>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9">
                    <a:moveTo>
                      <a:pt x="4" y="0"/>
                    </a:moveTo>
                    <a:lnTo>
                      <a:pt x="3" y="0"/>
                    </a:lnTo>
                    <a:lnTo>
                      <a:pt x="2" y="0"/>
                    </a:lnTo>
                    <a:lnTo>
                      <a:pt x="0" y="2"/>
                    </a:lnTo>
                    <a:lnTo>
                      <a:pt x="2" y="6"/>
                    </a:lnTo>
                    <a:lnTo>
                      <a:pt x="4" y="9"/>
                    </a:lnTo>
                    <a:lnTo>
                      <a:pt x="5" y="9"/>
                    </a:lnTo>
                    <a:lnTo>
                      <a:pt x="7" y="8"/>
                    </a:lnTo>
                    <a:lnTo>
                      <a:pt x="8" y="4"/>
                    </a:lnTo>
                    <a:lnTo>
                      <a:pt x="8" y="2"/>
                    </a:lnTo>
                    <a:lnTo>
                      <a:pt x="8" y="0"/>
                    </a:lnTo>
                    <a:lnTo>
                      <a:pt x="7"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3" name="Freeform 126"/>
              <p:cNvSpPr>
                <a:spLocks/>
              </p:cNvSpPr>
              <p:nvPr userDrawn="1"/>
            </p:nvSpPr>
            <p:spPr bwMode="auto">
              <a:xfrm>
                <a:off x="267" y="293"/>
                <a:ext cx="2" cy="3"/>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0">
                    <a:moveTo>
                      <a:pt x="0" y="4"/>
                    </a:moveTo>
                    <a:lnTo>
                      <a:pt x="0" y="7"/>
                    </a:lnTo>
                    <a:lnTo>
                      <a:pt x="1" y="9"/>
                    </a:lnTo>
                    <a:lnTo>
                      <a:pt x="2" y="10"/>
                    </a:lnTo>
                    <a:lnTo>
                      <a:pt x="4" y="8"/>
                    </a:lnTo>
                    <a:lnTo>
                      <a:pt x="5" y="4"/>
                    </a:lnTo>
                    <a:lnTo>
                      <a:pt x="6" y="1"/>
                    </a:lnTo>
                    <a:lnTo>
                      <a:pt x="5" y="0"/>
                    </a:lnTo>
                    <a:lnTo>
                      <a:pt x="4" y="0"/>
                    </a:lnTo>
                    <a:lnTo>
                      <a:pt x="2" y="0"/>
                    </a:lnTo>
                    <a:lnTo>
                      <a:pt x="1" y="0"/>
                    </a:lnTo>
                    <a:lnTo>
                      <a:pt x="0" y="0"/>
                    </a:lnTo>
                    <a:lnTo>
                      <a:pt x="0" y="3"/>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4" name="Freeform 127"/>
              <p:cNvSpPr>
                <a:spLocks/>
              </p:cNvSpPr>
              <p:nvPr userDrawn="1"/>
            </p:nvSpPr>
            <p:spPr bwMode="auto">
              <a:xfrm>
                <a:off x="203" y="237"/>
                <a:ext cx="41" cy="43"/>
              </a:xfrm>
              <a:custGeom>
                <a:avLst/>
                <a:gdLst>
                  <a:gd name="T0" fmla="*/ 0 w 122"/>
                  <a:gd name="T1" fmla="*/ 0 h 128"/>
                  <a:gd name="T2" fmla="*/ 0 w 122"/>
                  <a:gd name="T3" fmla="*/ 0 h 128"/>
                  <a:gd name="T4" fmla="*/ 0 w 122"/>
                  <a:gd name="T5" fmla="*/ 0 h 128"/>
                  <a:gd name="T6" fmla="*/ 0 w 122"/>
                  <a:gd name="T7" fmla="*/ 0 h 128"/>
                  <a:gd name="T8" fmla="*/ 0 w 122"/>
                  <a:gd name="T9" fmla="*/ 0 h 128"/>
                  <a:gd name="T10" fmla="*/ 0 w 122"/>
                  <a:gd name="T11" fmla="*/ 0 h 128"/>
                  <a:gd name="T12" fmla="*/ 0 w 122"/>
                  <a:gd name="T13" fmla="*/ 0 h 128"/>
                  <a:gd name="T14" fmla="*/ 0 w 122"/>
                  <a:gd name="T15" fmla="*/ 0 h 128"/>
                  <a:gd name="T16" fmla="*/ 0 w 122"/>
                  <a:gd name="T17" fmla="*/ 0 h 128"/>
                  <a:gd name="T18" fmla="*/ 0 w 122"/>
                  <a:gd name="T19" fmla="*/ 0 h 128"/>
                  <a:gd name="T20" fmla="*/ 0 w 122"/>
                  <a:gd name="T21" fmla="*/ 0 h 128"/>
                  <a:gd name="T22" fmla="*/ 0 w 122"/>
                  <a:gd name="T23" fmla="*/ 0 h 128"/>
                  <a:gd name="T24" fmla="*/ 0 w 122"/>
                  <a:gd name="T25" fmla="*/ 0 h 128"/>
                  <a:gd name="T26" fmla="*/ 0 w 122"/>
                  <a:gd name="T27" fmla="*/ 0 h 128"/>
                  <a:gd name="T28" fmla="*/ 0 w 122"/>
                  <a:gd name="T29" fmla="*/ 0 h 128"/>
                  <a:gd name="T30" fmla="*/ 0 w 122"/>
                  <a:gd name="T31" fmla="*/ 0 h 128"/>
                  <a:gd name="T32" fmla="*/ 0 w 122"/>
                  <a:gd name="T33" fmla="*/ 0 h 128"/>
                  <a:gd name="T34" fmla="*/ 0 w 122"/>
                  <a:gd name="T35" fmla="*/ 0 h 128"/>
                  <a:gd name="T36" fmla="*/ 0 w 122"/>
                  <a:gd name="T37" fmla="*/ 0 h 128"/>
                  <a:gd name="T38" fmla="*/ 0 w 122"/>
                  <a:gd name="T39" fmla="*/ 0 h 128"/>
                  <a:gd name="T40" fmla="*/ 0 w 122"/>
                  <a:gd name="T41" fmla="*/ 0 h 128"/>
                  <a:gd name="T42" fmla="*/ 0 w 122"/>
                  <a:gd name="T43" fmla="*/ 0 h 128"/>
                  <a:gd name="T44" fmla="*/ 0 w 122"/>
                  <a:gd name="T45" fmla="*/ 0 h 128"/>
                  <a:gd name="T46" fmla="*/ 0 w 122"/>
                  <a:gd name="T47" fmla="*/ 0 h 128"/>
                  <a:gd name="T48" fmla="*/ 0 w 122"/>
                  <a:gd name="T49" fmla="*/ 0 h 128"/>
                  <a:gd name="T50" fmla="*/ 0 w 122"/>
                  <a:gd name="T51" fmla="*/ 0 h 128"/>
                  <a:gd name="T52" fmla="*/ 0 w 122"/>
                  <a:gd name="T53" fmla="*/ 0 h 128"/>
                  <a:gd name="T54" fmla="*/ 0 w 122"/>
                  <a:gd name="T55" fmla="*/ 0 h 128"/>
                  <a:gd name="T56" fmla="*/ 0 w 122"/>
                  <a:gd name="T57" fmla="*/ 0 h 128"/>
                  <a:gd name="T58" fmla="*/ 0 w 122"/>
                  <a:gd name="T59" fmla="*/ 0 h 128"/>
                  <a:gd name="T60" fmla="*/ 0 w 122"/>
                  <a:gd name="T61" fmla="*/ 0 h 128"/>
                  <a:gd name="T62" fmla="*/ 0 w 122"/>
                  <a:gd name="T63" fmla="*/ 0 h 128"/>
                  <a:gd name="T64" fmla="*/ 0 w 122"/>
                  <a:gd name="T65" fmla="*/ 0 h 128"/>
                  <a:gd name="T66" fmla="*/ 0 w 122"/>
                  <a:gd name="T67" fmla="*/ 0 h 128"/>
                  <a:gd name="T68" fmla="*/ 0 w 122"/>
                  <a:gd name="T69" fmla="*/ 0 h 128"/>
                  <a:gd name="T70" fmla="*/ 0 w 122"/>
                  <a:gd name="T71" fmla="*/ 0 h 128"/>
                  <a:gd name="T72" fmla="*/ 0 w 122"/>
                  <a:gd name="T73" fmla="*/ 0 h 128"/>
                  <a:gd name="T74" fmla="*/ 0 w 122"/>
                  <a:gd name="T75" fmla="*/ 0 h 128"/>
                  <a:gd name="T76" fmla="*/ 0 w 122"/>
                  <a:gd name="T77" fmla="*/ 0 h 128"/>
                  <a:gd name="T78" fmla="*/ 0 w 122"/>
                  <a:gd name="T79" fmla="*/ 0 h 128"/>
                  <a:gd name="T80" fmla="*/ 0 w 122"/>
                  <a:gd name="T81" fmla="*/ 0 h 128"/>
                  <a:gd name="T82" fmla="*/ 0 w 122"/>
                  <a:gd name="T83" fmla="*/ 0 h 128"/>
                  <a:gd name="T84" fmla="*/ 0 w 122"/>
                  <a:gd name="T85" fmla="*/ 0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 h="128">
                    <a:moveTo>
                      <a:pt x="0" y="5"/>
                    </a:moveTo>
                    <a:lnTo>
                      <a:pt x="18" y="5"/>
                    </a:lnTo>
                    <a:lnTo>
                      <a:pt x="19" y="3"/>
                    </a:lnTo>
                    <a:lnTo>
                      <a:pt x="22" y="1"/>
                    </a:lnTo>
                    <a:lnTo>
                      <a:pt x="23" y="0"/>
                    </a:lnTo>
                    <a:lnTo>
                      <a:pt x="27" y="0"/>
                    </a:lnTo>
                    <a:lnTo>
                      <a:pt x="30" y="0"/>
                    </a:lnTo>
                    <a:lnTo>
                      <a:pt x="32" y="1"/>
                    </a:lnTo>
                    <a:lnTo>
                      <a:pt x="36" y="5"/>
                    </a:lnTo>
                    <a:lnTo>
                      <a:pt x="50" y="5"/>
                    </a:lnTo>
                    <a:lnTo>
                      <a:pt x="53" y="3"/>
                    </a:lnTo>
                    <a:lnTo>
                      <a:pt x="54" y="1"/>
                    </a:lnTo>
                    <a:lnTo>
                      <a:pt x="58" y="0"/>
                    </a:lnTo>
                    <a:lnTo>
                      <a:pt x="61" y="0"/>
                    </a:lnTo>
                    <a:lnTo>
                      <a:pt x="63" y="0"/>
                    </a:lnTo>
                    <a:lnTo>
                      <a:pt x="66" y="1"/>
                    </a:lnTo>
                    <a:lnTo>
                      <a:pt x="69" y="3"/>
                    </a:lnTo>
                    <a:lnTo>
                      <a:pt x="70" y="5"/>
                    </a:lnTo>
                    <a:lnTo>
                      <a:pt x="84" y="5"/>
                    </a:lnTo>
                    <a:lnTo>
                      <a:pt x="88" y="1"/>
                    </a:lnTo>
                    <a:lnTo>
                      <a:pt x="89" y="0"/>
                    </a:lnTo>
                    <a:lnTo>
                      <a:pt x="93" y="0"/>
                    </a:lnTo>
                    <a:lnTo>
                      <a:pt x="98" y="1"/>
                    </a:lnTo>
                    <a:lnTo>
                      <a:pt x="102" y="5"/>
                    </a:lnTo>
                    <a:lnTo>
                      <a:pt x="122" y="5"/>
                    </a:lnTo>
                    <a:lnTo>
                      <a:pt x="122" y="95"/>
                    </a:lnTo>
                    <a:lnTo>
                      <a:pt x="105" y="95"/>
                    </a:lnTo>
                    <a:lnTo>
                      <a:pt x="105" y="128"/>
                    </a:lnTo>
                    <a:lnTo>
                      <a:pt x="85" y="128"/>
                    </a:lnTo>
                    <a:lnTo>
                      <a:pt x="85" y="95"/>
                    </a:lnTo>
                    <a:lnTo>
                      <a:pt x="36" y="95"/>
                    </a:lnTo>
                    <a:lnTo>
                      <a:pt x="36" y="128"/>
                    </a:lnTo>
                    <a:lnTo>
                      <a:pt x="17" y="128"/>
                    </a:lnTo>
                    <a:lnTo>
                      <a:pt x="17" y="93"/>
                    </a:lnTo>
                    <a:lnTo>
                      <a:pt x="0" y="9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5" name="Rectangle 128"/>
              <p:cNvSpPr>
                <a:spLocks noChangeArrowheads="1"/>
              </p:cNvSpPr>
              <p:nvPr userDrawn="1"/>
            </p:nvSpPr>
            <p:spPr bwMode="auto">
              <a:xfrm>
                <a:off x="205" y="241"/>
                <a:ext cx="37" cy="25"/>
              </a:xfrm>
              <a:prstGeom prst="rect">
                <a:avLst/>
              </a:prstGeom>
              <a:solidFill>
                <a:srgbClr val="EF4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196" name="Freeform 129"/>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7" name="Freeform 130"/>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8" name="Freeform 131"/>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199" name="Freeform 132"/>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0" name="Freeform 133"/>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1" name="Freeform 134"/>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2" name="Freeform 135"/>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3" name="Freeform 136"/>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4" name="Freeform 137"/>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5" name="Freeform 138"/>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6" name="Freeform 139"/>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7" name="Freeform 140"/>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8" name="Freeform 141"/>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09" name="Freeform 142"/>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0" name="Freeform 143"/>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1" name="Freeform 144"/>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2" name="Freeform 145"/>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3" name="Freeform 146"/>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4" name="Rectangle 147"/>
              <p:cNvSpPr>
                <a:spLocks noChangeArrowheads="1"/>
              </p:cNvSpPr>
              <p:nvPr userDrawn="1"/>
            </p:nvSpPr>
            <p:spPr bwMode="auto">
              <a:xfrm>
                <a:off x="205" y="243"/>
                <a:ext cx="37"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15" name="Rectangle 148"/>
              <p:cNvSpPr>
                <a:spLocks noChangeArrowheads="1"/>
              </p:cNvSpPr>
              <p:nvPr userDrawn="1"/>
            </p:nvSpPr>
            <p:spPr bwMode="auto">
              <a:xfrm>
                <a:off x="205" y="243"/>
                <a:ext cx="37"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16" name="Freeform 149"/>
              <p:cNvSpPr>
                <a:spLocks/>
              </p:cNvSpPr>
              <p:nvPr userDrawn="1"/>
            </p:nvSpPr>
            <p:spPr bwMode="auto">
              <a:xfrm>
                <a:off x="211"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9" y="3"/>
                    </a:lnTo>
                    <a:lnTo>
                      <a:pt x="8" y="1"/>
                    </a:lnTo>
                    <a:lnTo>
                      <a:pt x="5" y="0"/>
                    </a:lnTo>
                    <a:lnTo>
                      <a:pt x="4" y="1"/>
                    </a:lnTo>
                    <a:lnTo>
                      <a:pt x="2"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7" name="Freeform 150"/>
              <p:cNvSpPr>
                <a:spLocks/>
              </p:cNvSpPr>
              <p:nvPr userDrawn="1"/>
            </p:nvSpPr>
            <p:spPr bwMode="auto">
              <a:xfrm>
                <a:off x="222"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22">
                    <a:moveTo>
                      <a:pt x="0" y="16"/>
                    </a:moveTo>
                    <a:lnTo>
                      <a:pt x="0" y="17"/>
                    </a:lnTo>
                    <a:lnTo>
                      <a:pt x="1" y="21"/>
                    </a:lnTo>
                    <a:lnTo>
                      <a:pt x="5" y="22"/>
                    </a:lnTo>
                    <a:lnTo>
                      <a:pt x="7" y="21"/>
                    </a:lnTo>
                    <a:lnTo>
                      <a:pt x="9" y="17"/>
                    </a:lnTo>
                    <a:lnTo>
                      <a:pt x="9" y="16"/>
                    </a:lnTo>
                    <a:lnTo>
                      <a:pt x="9" y="7"/>
                    </a:lnTo>
                    <a:lnTo>
                      <a:pt x="7" y="3"/>
                    </a:lnTo>
                    <a:lnTo>
                      <a:pt x="6" y="1"/>
                    </a:lnTo>
                    <a:lnTo>
                      <a:pt x="5" y="0"/>
                    </a:lnTo>
                    <a:lnTo>
                      <a:pt x="2" y="1"/>
                    </a:lnTo>
                    <a:lnTo>
                      <a:pt x="1" y="3"/>
                    </a:lnTo>
                    <a:lnTo>
                      <a:pt x="0" y="4"/>
                    </a:lnTo>
                    <a:lnTo>
                      <a:pt x="0" y="7"/>
                    </a:lnTo>
                    <a:lnTo>
                      <a:pt x="0" y="16"/>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8" name="Freeform 151"/>
              <p:cNvSpPr>
                <a:spLocks/>
              </p:cNvSpPr>
              <p:nvPr userDrawn="1"/>
            </p:nvSpPr>
            <p:spPr bwMode="auto">
              <a:xfrm>
                <a:off x="233"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8" y="3"/>
                    </a:lnTo>
                    <a:lnTo>
                      <a:pt x="6" y="1"/>
                    </a:lnTo>
                    <a:lnTo>
                      <a:pt x="5" y="0"/>
                    </a:lnTo>
                    <a:lnTo>
                      <a:pt x="3"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19" name="Rectangle 152"/>
              <p:cNvSpPr>
                <a:spLocks noChangeArrowheads="1"/>
              </p:cNvSpPr>
              <p:nvPr userDrawn="1"/>
            </p:nvSpPr>
            <p:spPr bwMode="auto">
              <a:xfrm>
                <a:off x="210" y="271"/>
                <a:ext cx="3"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20" name="Rectangle 153"/>
              <p:cNvSpPr>
                <a:spLocks noChangeArrowheads="1"/>
              </p:cNvSpPr>
              <p:nvPr userDrawn="1"/>
            </p:nvSpPr>
            <p:spPr bwMode="auto">
              <a:xfrm>
                <a:off x="210" y="276"/>
                <a:ext cx="3"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21" name="Rectangle 154"/>
              <p:cNvSpPr>
                <a:spLocks noChangeArrowheads="1"/>
              </p:cNvSpPr>
              <p:nvPr userDrawn="1"/>
            </p:nvSpPr>
            <p:spPr bwMode="auto">
              <a:xfrm>
                <a:off x="233" y="271"/>
                <a:ext cx="4"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22" name="Rectangle 155"/>
              <p:cNvSpPr>
                <a:spLocks noChangeArrowheads="1"/>
              </p:cNvSpPr>
              <p:nvPr userDrawn="1"/>
            </p:nvSpPr>
            <p:spPr bwMode="auto">
              <a:xfrm>
                <a:off x="233" y="276"/>
                <a:ext cx="4"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223" name="Freeform 156"/>
              <p:cNvSpPr>
                <a:spLocks/>
              </p:cNvSpPr>
              <p:nvPr userDrawn="1"/>
            </p:nvSpPr>
            <p:spPr bwMode="auto">
              <a:xfrm>
                <a:off x="349" y="184"/>
                <a:ext cx="52" cy="50"/>
              </a:xfrm>
              <a:custGeom>
                <a:avLst/>
                <a:gdLst>
                  <a:gd name="T0" fmla="*/ 0 w 157"/>
                  <a:gd name="T1" fmla="*/ 0 h 150"/>
                  <a:gd name="T2" fmla="*/ 0 w 157"/>
                  <a:gd name="T3" fmla="*/ 0 h 150"/>
                  <a:gd name="T4" fmla="*/ 0 w 157"/>
                  <a:gd name="T5" fmla="*/ 0 h 150"/>
                  <a:gd name="T6" fmla="*/ 0 w 157"/>
                  <a:gd name="T7" fmla="*/ 0 h 150"/>
                  <a:gd name="T8" fmla="*/ 0 w 157"/>
                  <a:gd name="T9" fmla="*/ 0 h 150"/>
                  <a:gd name="T10" fmla="*/ 0 w 157"/>
                  <a:gd name="T11" fmla="*/ 0 h 150"/>
                  <a:gd name="T12" fmla="*/ 0 w 157"/>
                  <a:gd name="T13" fmla="*/ 0 h 150"/>
                  <a:gd name="T14" fmla="*/ 0 w 157"/>
                  <a:gd name="T15" fmla="*/ 0 h 150"/>
                  <a:gd name="T16" fmla="*/ 0 w 157"/>
                  <a:gd name="T17" fmla="*/ 0 h 150"/>
                  <a:gd name="T18" fmla="*/ 0 w 157"/>
                  <a:gd name="T19" fmla="*/ 0 h 150"/>
                  <a:gd name="T20" fmla="*/ 0 w 157"/>
                  <a:gd name="T21" fmla="*/ 0 h 150"/>
                  <a:gd name="T22" fmla="*/ 0 w 157"/>
                  <a:gd name="T23" fmla="*/ 0 h 150"/>
                  <a:gd name="T24" fmla="*/ 0 w 157"/>
                  <a:gd name="T25" fmla="*/ 0 h 150"/>
                  <a:gd name="T26" fmla="*/ 0 w 157"/>
                  <a:gd name="T27" fmla="*/ 0 h 150"/>
                  <a:gd name="T28" fmla="*/ 0 w 157"/>
                  <a:gd name="T29" fmla="*/ 0 h 150"/>
                  <a:gd name="T30" fmla="*/ 0 w 157"/>
                  <a:gd name="T31" fmla="*/ 0 h 150"/>
                  <a:gd name="T32" fmla="*/ 0 w 157"/>
                  <a:gd name="T33" fmla="*/ 0 h 150"/>
                  <a:gd name="T34" fmla="*/ 0 w 157"/>
                  <a:gd name="T35" fmla="*/ 0 h 150"/>
                  <a:gd name="T36" fmla="*/ 0 w 157"/>
                  <a:gd name="T37" fmla="*/ 0 h 150"/>
                  <a:gd name="T38" fmla="*/ 0 w 157"/>
                  <a:gd name="T39" fmla="*/ 0 h 150"/>
                  <a:gd name="T40" fmla="*/ 0 w 157"/>
                  <a:gd name="T41" fmla="*/ 0 h 150"/>
                  <a:gd name="T42" fmla="*/ 0 w 157"/>
                  <a:gd name="T43" fmla="*/ 0 h 150"/>
                  <a:gd name="T44" fmla="*/ 0 w 157"/>
                  <a:gd name="T45" fmla="*/ 0 h 150"/>
                  <a:gd name="T46" fmla="*/ 0 w 157"/>
                  <a:gd name="T47" fmla="*/ 0 h 150"/>
                  <a:gd name="T48" fmla="*/ 0 w 157"/>
                  <a:gd name="T49" fmla="*/ 0 h 150"/>
                  <a:gd name="T50" fmla="*/ 0 w 157"/>
                  <a:gd name="T51" fmla="*/ 0 h 150"/>
                  <a:gd name="T52" fmla="*/ 0 w 157"/>
                  <a:gd name="T53" fmla="*/ 0 h 150"/>
                  <a:gd name="T54" fmla="*/ 0 w 157"/>
                  <a:gd name="T55" fmla="*/ 0 h 150"/>
                  <a:gd name="T56" fmla="*/ 0 w 157"/>
                  <a:gd name="T57" fmla="*/ 0 h 150"/>
                  <a:gd name="T58" fmla="*/ 0 w 157"/>
                  <a:gd name="T59" fmla="*/ 0 h 150"/>
                  <a:gd name="T60" fmla="*/ 0 w 157"/>
                  <a:gd name="T61" fmla="*/ 0 h 150"/>
                  <a:gd name="T62" fmla="*/ 0 w 157"/>
                  <a:gd name="T63" fmla="*/ 0 h 150"/>
                  <a:gd name="T64" fmla="*/ 0 w 157"/>
                  <a:gd name="T65" fmla="*/ 0 h 150"/>
                  <a:gd name="T66" fmla="*/ 0 w 157"/>
                  <a:gd name="T67" fmla="*/ 0 h 150"/>
                  <a:gd name="T68" fmla="*/ 0 w 157"/>
                  <a:gd name="T69" fmla="*/ 0 h 150"/>
                  <a:gd name="T70" fmla="*/ 0 w 157"/>
                  <a:gd name="T71" fmla="*/ 0 h 150"/>
                  <a:gd name="T72" fmla="*/ 0 w 157"/>
                  <a:gd name="T73" fmla="*/ 0 h 150"/>
                  <a:gd name="T74" fmla="*/ 0 w 157"/>
                  <a:gd name="T75" fmla="*/ 0 h 150"/>
                  <a:gd name="T76" fmla="*/ 0 w 157"/>
                  <a:gd name="T77" fmla="*/ 0 h 150"/>
                  <a:gd name="T78" fmla="*/ 0 w 157"/>
                  <a:gd name="T79" fmla="*/ 0 h 150"/>
                  <a:gd name="T80" fmla="*/ 0 w 157"/>
                  <a:gd name="T81" fmla="*/ 0 h 150"/>
                  <a:gd name="T82" fmla="*/ 0 w 157"/>
                  <a:gd name="T83" fmla="*/ 0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7" h="150">
                    <a:moveTo>
                      <a:pt x="18" y="20"/>
                    </a:moveTo>
                    <a:lnTo>
                      <a:pt x="18" y="20"/>
                    </a:lnTo>
                    <a:lnTo>
                      <a:pt x="18" y="15"/>
                    </a:lnTo>
                    <a:lnTo>
                      <a:pt x="17" y="13"/>
                    </a:lnTo>
                    <a:lnTo>
                      <a:pt x="15" y="9"/>
                    </a:lnTo>
                    <a:lnTo>
                      <a:pt x="14" y="7"/>
                    </a:lnTo>
                    <a:lnTo>
                      <a:pt x="9" y="6"/>
                    </a:lnTo>
                    <a:lnTo>
                      <a:pt x="2" y="5"/>
                    </a:lnTo>
                    <a:lnTo>
                      <a:pt x="0" y="5"/>
                    </a:lnTo>
                    <a:lnTo>
                      <a:pt x="0" y="0"/>
                    </a:lnTo>
                    <a:lnTo>
                      <a:pt x="33" y="0"/>
                    </a:lnTo>
                    <a:lnTo>
                      <a:pt x="66" y="0"/>
                    </a:lnTo>
                    <a:lnTo>
                      <a:pt x="66" y="5"/>
                    </a:lnTo>
                    <a:lnTo>
                      <a:pt x="63" y="5"/>
                    </a:lnTo>
                    <a:lnTo>
                      <a:pt x="57" y="6"/>
                    </a:lnTo>
                    <a:lnTo>
                      <a:pt x="52" y="7"/>
                    </a:lnTo>
                    <a:lnTo>
                      <a:pt x="49" y="9"/>
                    </a:lnTo>
                    <a:lnTo>
                      <a:pt x="48" y="13"/>
                    </a:lnTo>
                    <a:lnTo>
                      <a:pt x="46" y="15"/>
                    </a:lnTo>
                    <a:lnTo>
                      <a:pt x="45" y="20"/>
                    </a:lnTo>
                    <a:lnTo>
                      <a:pt x="45" y="94"/>
                    </a:lnTo>
                    <a:lnTo>
                      <a:pt x="46" y="103"/>
                    </a:lnTo>
                    <a:lnTo>
                      <a:pt x="48" y="112"/>
                    </a:lnTo>
                    <a:lnTo>
                      <a:pt x="50" y="120"/>
                    </a:lnTo>
                    <a:lnTo>
                      <a:pt x="54" y="127"/>
                    </a:lnTo>
                    <a:lnTo>
                      <a:pt x="59" y="132"/>
                    </a:lnTo>
                    <a:lnTo>
                      <a:pt x="67" y="137"/>
                    </a:lnTo>
                    <a:lnTo>
                      <a:pt x="76" y="138"/>
                    </a:lnTo>
                    <a:lnTo>
                      <a:pt x="87" y="140"/>
                    </a:lnTo>
                    <a:lnTo>
                      <a:pt x="96" y="138"/>
                    </a:lnTo>
                    <a:lnTo>
                      <a:pt x="105" y="137"/>
                    </a:lnTo>
                    <a:lnTo>
                      <a:pt x="111" y="133"/>
                    </a:lnTo>
                    <a:lnTo>
                      <a:pt x="116" y="127"/>
                    </a:lnTo>
                    <a:lnTo>
                      <a:pt x="122" y="120"/>
                    </a:lnTo>
                    <a:lnTo>
                      <a:pt x="124" y="112"/>
                    </a:lnTo>
                    <a:lnTo>
                      <a:pt x="125" y="103"/>
                    </a:lnTo>
                    <a:lnTo>
                      <a:pt x="127" y="93"/>
                    </a:lnTo>
                    <a:lnTo>
                      <a:pt x="127" y="20"/>
                    </a:lnTo>
                    <a:lnTo>
                      <a:pt x="125" y="15"/>
                    </a:lnTo>
                    <a:lnTo>
                      <a:pt x="125" y="13"/>
                    </a:lnTo>
                    <a:lnTo>
                      <a:pt x="123" y="9"/>
                    </a:lnTo>
                    <a:lnTo>
                      <a:pt x="122" y="7"/>
                    </a:lnTo>
                    <a:lnTo>
                      <a:pt x="116" y="6"/>
                    </a:lnTo>
                    <a:lnTo>
                      <a:pt x="111" y="5"/>
                    </a:lnTo>
                    <a:lnTo>
                      <a:pt x="107" y="5"/>
                    </a:lnTo>
                    <a:lnTo>
                      <a:pt x="107" y="0"/>
                    </a:lnTo>
                    <a:lnTo>
                      <a:pt x="132" y="0"/>
                    </a:lnTo>
                    <a:lnTo>
                      <a:pt x="157" y="0"/>
                    </a:lnTo>
                    <a:lnTo>
                      <a:pt x="157" y="5"/>
                    </a:lnTo>
                    <a:lnTo>
                      <a:pt x="153" y="5"/>
                    </a:lnTo>
                    <a:lnTo>
                      <a:pt x="149" y="6"/>
                    </a:lnTo>
                    <a:lnTo>
                      <a:pt x="144" y="7"/>
                    </a:lnTo>
                    <a:lnTo>
                      <a:pt x="142" y="9"/>
                    </a:lnTo>
                    <a:lnTo>
                      <a:pt x="141" y="13"/>
                    </a:lnTo>
                    <a:lnTo>
                      <a:pt x="140" y="15"/>
                    </a:lnTo>
                    <a:lnTo>
                      <a:pt x="140" y="20"/>
                    </a:lnTo>
                    <a:lnTo>
                      <a:pt x="140" y="89"/>
                    </a:lnTo>
                    <a:lnTo>
                      <a:pt x="138" y="105"/>
                    </a:lnTo>
                    <a:lnTo>
                      <a:pt x="135" y="119"/>
                    </a:lnTo>
                    <a:lnTo>
                      <a:pt x="129" y="129"/>
                    </a:lnTo>
                    <a:lnTo>
                      <a:pt x="123" y="137"/>
                    </a:lnTo>
                    <a:lnTo>
                      <a:pt x="114" y="143"/>
                    </a:lnTo>
                    <a:lnTo>
                      <a:pt x="105" y="147"/>
                    </a:lnTo>
                    <a:lnTo>
                      <a:pt x="93" y="150"/>
                    </a:lnTo>
                    <a:lnTo>
                      <a:pt x="81" y="150"/>
                    </a:lnTo>
                    <a:lnTo>
                      <a:pt x="67" y="150"/>
                    </a:lnTo>
                    <a:lnTo>
                      <a:pt x="55" y="147"/>
                    </a:lnTo>
                    <a:lnTo>
                      <a:pt x="44" y="143"/>
                    </a:lnTo>
                    <a:lnTo>
                      <a:pt x="35" y="138"/>
                    </a:lnTo>
                    <a:lnTo>
                      <a:pt x="28" y="130"/>
                    </a:lnTo>
                    <a:lnTo>
                      <a:pt x="23" y="121"/>
                    </a:lnTo>
                    <a:lnTo>
                      <a:pt x="19" y="111"/>
                    </a:lnTo>
                    <a:lnTo>
                      <a:pt x="18" y="98"/>
                    </a:lnTo>
                    <a:lnTo>
                      <a:pt x="1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4" name="Freeform 157"/>
              <p:cNvSpPr>
                <a:spLocks/>
              </p:cNvSpPr>
              <p:nvPr userDrawn="1"/>
            </p:nvSpPr>
            <p:spPr bwMode="auto">
              <a:xfrm>
                <a:off x="408" y="184"/>
                <a:ext cx="57" cy="50"/>
              </a:xfrm>
              <a:custGeom>
                <a:avLst/>
                <a:gdLst>
                  <a:gd name="T0" fmla="*/ 0 w 171"/>
                  <a:gd name="T1" fmla="*/ 0 h 150"/>
                  <a:gd name="T2" fmla="*/ 0 w 171"/>
                  <a:gd name="T3" fmla="*/ 0 h 150"/>
                  <a:gd name="T4" fmla="*/ 0 w 171"/>
                  <a:gd name="T5" fmla="*/ 0 h 150"/>
                  <a:gd name="T6" fmla="*/ 0 w 171"/>
                  <a:gd name="T7" fmla="*/ 0 h 150"/>
                  <a:gd name="T8" fmla="*/ 0 w 171"/>
                  <a:gd name="T9" fmla="*/ 0 h 150"/>
                  <a:gd name="T10" fmla="*/ 0 w 171"/>
                  <a:gd name="T11" fmla="*/ 0 h 150"/>
                  <a:gd name="T12" fmla="*/ 0 w 171"/>
                  <a:gd name="T13" fmla="*/ 0 h 150"/>
                  <a:gd name="T14" fmla="*/ 0 w 171"/>
                  <a:gd name="T15" fmla="*/ 0 h 150"/>
                  <a:gd name="T16" fmla="*/ 0 w 171"/>
                  <a:gd name="T17" fmla="*/ 0 h 150"/>
                  <a:gd name="T18" fmla="*/ 0 w 171"/>
                  <a:gd name="T19" fmla="*/ 0 h 150"/>
                  <a:gd name="T20" fmla="*/ 0 w 171"/>
                  <a:gd name="T21" fmla="*/ 0 h 150"/>
                  <a:gd name="T22" fmla="*/ 0 w 171"/>
                  <a:gd name="T23" fmla="*/ 0 h 150"/>
                  <a:gd name="T24" fmla="*/ 0 w 171"/>
                  <a:gd name="T25" fmla="*/ 0 h 150"/>
                  <a:gd name="T26" fmla="*/ 0 w 171"/>
                  <a:gd name="T27" fmla="*/ 0 h 150"/>
                  <a:gd name="T28" fmla="*/ 0 w 171"/>
                  <a:gd name="T29" fmla="*/ 0 h 150"/>
                  <a:gd name="T30" fmla="*/ 0 w 171"/>
                  <a:gd name="T31" fmla="*/ 0 h 150"/>
                  <a:gd name="T32" fmla="*/ 0 w 171"/>
                  <a:gd name="T33" fmla="*/ 0 h 150"/>
                  <a:gd name="T34" fmla="*/ 0 w 171"/>
                  <a:gd name="T35" fmla="*/ 0 h 150"/>
                  <a:gd name="T36" fmla="*/ 0 w 171"/>
                  <a:gd name="T37" fmla="*/ 0 h 150"/>
                  <a:gd name="T38" fmla="*/ 0 w 171"/>
                  <a:gd name="T39" fmla="*/ 0 h 150"/>
                  <a:gd name="T40" fmla="*/ 0 w 171"/>
                  <a:gd name="T41" fmla="*/ 0 h 150"/>
                  <a:gd name="T42" fmla="*/ 0 w 171"/>
                  <a:gd name="T43" fmla="*/ 0 h 150"/>
                  <a:gd name="T44" fmla="*/ 0 w 171"/>
                  <a:gd name="T45" fmla="*/ 0 h 150"/>
                  <a:gd name="T46" fmla="*/ 0 w 171"/>
                  <a:gd name="T47" fmla="*/ 0 h 150"/>
                  <a:gd name="T48" fmla="*/ 0 w 171"/>
                  <a:gd name="T49" fmla="*/ 0 h 150"/>
                  <a:gd name="T50" fmla="*/ 0 w 171"/>
                  <a:gd name="T51" fmla="*/ 0 h 150"/>
                  <a:gd name="T52" fmla="*/ 0 w 171"/>
                  <a:gd name="T53" fmla="*/ 0 h 150"/>
                  <a:gd name="T54" fmla="*/ 0 w 171"/>
                  <a:gd name="T55" fmla="*/ 0 h 150"/>
                  <a:gd name="T56" fmla="*/ 0 w 171"/>
                  <a:gd name="T57" fmla="*/ 0 h 150"/>
                  <a:gd name="T58" fmla="*/ 0 w 171"/>
                  <a:gd name="T59" fmla="*/ 0 h 150"/>
                  <a:gd name="T60" fmla="*/ 0 w 171"/>
                  <a:gd name="T61" fmla="*/ 0 h 150"/>
                  <a:gd name="T62" fmla="*/ 0 w 171"/>
                  <a:gd name="T63" fmla="*/ 0 h 150"/>
                  <a:gd name="T64" fmla="*/ 0 w 171"/>
                  <a:gd name="T65" fmla="*/ 0 h 150"/>
                  <a:gd name="T66" fmla="*/ 0 w 171"/>
                  <a:gd name="T67" fmla="*/ 0 h 150"/>
                  <a:gd name="T68" fmla="*/ 0 w 171"/>
                  <a:gd name="T69" fmla="*/ 0 h 150"/>
                  <a:gd name="T70" fmla="*/ 0 w 171"/>
                  <a:gd name="T71" fmla="*/ 0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1" h="150">
                    <a:moveTo>
                      <a:pt x="137" y="106"/>
                    </a:moveTo>
                    <a:lnTo>
                      <a:pt x="139" y="105"/>
                    </a:lnTo>
                    <a:lnTo>
                      <a:pt x="139" y="26"/>
                    </a:lnTo>
                    <a:lnTo>
                      <a:pt x="137" y="19"/>
                    </a:lnTo>
                    <a:lnTo>
                      <a:pt x="136" y="15"/>
                    </a:lnTo>
                    <a:lnTo>
                      <a:pt x="134" y="11"/>
                    </a:lnTo>
                    <a:lnTo>
                      <a:pt x="131" y="9"/>
                    </a:lnTo>
                    <a:lnTo>
                      <a:pt x="126" y="6"/>
                    </a:lnTo>
                    <a:lnTo>
                      <a:pt x="119" y="5"/>
                    </a:lnTo>
                    <a:lnTo>
                      <a:pt x="115" y="5"/>
                    </a:lnTo>
                    <a:lnTo>
                      <a:pt x="115" y="0"/>
                    </a:lnTo>
                    <a:lnTo>
                      <a:pt x="145" y="0"/>
                    </a:lnTo>
                    <a:lnTo>
                      <a:pt x="171" y="0"/>
                    </a:lnTo>
                    <a:lnTo>
                      <a:pt x="171" y="5"/>
                    </a:lnTo>
                    <a:lnTo>
                      <a:pt x="167" y="5"/>
                    </a:lnTo>
                    <a:lnTo>
                      <a:pt x="161" y="6"/>
                    </a:lnTo>
                    <a:lnTo>
                      <a:pt x="158" y="7"/>
                    </a:lnTo>
                    <a:lnTo>
                      <a:pt x="154" y="10"/>
                    </a:lnTo>
                    <a:lnTo>
                      <a:pt x="153" y="13"/>
                    </a:lnTo>
                    <a:lnTo>
                      <a:pt x="150" y="18"/>
                    </a:lnTo>
                    <a:lnTo>
                      <a:pt x="149" y="24"/>
                    </a:lnTo>
                    <a:lnTo>
                      <a:pt x="149" y="32"/>
                    </a:lnTo>
                    <a:lnTo>
                      <a:pt x="149" y="129"/>
                    </a:lnTo>
                    <a:lnTo>
                      <a:pt x="149" y="140"/>
                    </a:lnTo>
                    <a:lnTo>
                      <a:pt x="150" y="150"/>
                    </a:lnTo>
                    <a:lnTo>
                      <a:pt x="141" y="150"/>
                    </a:lnTo>
                    <a:lnTo>
                      <a:pt x="32" y="28"/>
                    </a:lnTo>
                    <a:lnTo>
                      <a:pt x="32" y="116"/>
                    </a:lnTo>
                    <a:lnTo>
                      <a:pt x="34" y="128"/>
                    </a:lnTo>
                    <a:lnTo>
                      <a:pt x="35" y="132"/>
                    </a:lnTo>
                    <a:lnTo>
                      <a:pt x="36" y="136"/>
                    </a:lnTo>
                    <a:lnTo>
                      <a:pt x="39" y="138"/>
                    </a:lnTo>
                    <a:lnTo>
                      <a:pt x="43" y="140"/>
                    </a:lnTo>
                    <a:lnTo>
                      <a:pt x="47" y="141"/>
                    </a:lnTo>
                    <a:lnTo>
                      <a:pt x="53" y="141"/>
                    </a:lnTo>
                    <a:lnTo>
                      <a:pt x="56" y="141"/>
                    </a:lnTo>
                    <a:lnTo>
                      <a:pt x="56" y="147"/>
                    </a:lnTo>
                    <a:lnTo>
                      <a:pt x="29" y="146"/>
                    </a:lnTo>
                    <a:lnTo>
                      <a:pt x="0" y="147"/>
                    </a:lnTo>
                    <a:lnTo>
                      <a:pt x="0" y="141"/>
                    </a:lnTo>
                    <a:lnTo>
                      <a:pt x="3" y="141"/>
                    </a:lnTo>
                    <a:lnTo>
                      <a:pt x="8" y="141"/>
                    </a:lnTo>
                    <a:lnTo>
                      <a:pt x="12" y="140"/>
                    </a:lnTo>
                    <a:lnTo>
                      <a:pt x="16" y="137"/>
                    </a:lnTo>
                    <a:lnTo>
                      <a:pt x="18" y="133"/>
                    </a:lnTo>
                    <a:lnTo>
                      <a:pt x="19" y="129"/>
                    </a:lnTo>
                    <a:lnTo>
                      <a:pt x="21" y="125"/>
                    </a:lnTo>
                    <a:lnTo>
                      <a:pt x="22" y="114"/>
                    </a:lnTo>
                    <a:lnTo>
                      <a:pt x="22" y="24"/>
                    </a:lnTo>
                    <a:lnTo>
                      <a:pt x="22" y="20"/>
                    </a:lnTo>
                    <a:lnTo>
                      <a:pt x="21" y="16"/>
                    </a:lnTo>
                    <a:lnTo>
                      <a:pt x="18" y="13"/>
                    </a:lnTo>
                    <a:lnTo>
                      <a:pt x="16" y="10"/>
                    </a:lnTo>
                    <a:lnTo>
                      <a:pt x="9" y="6"/>
                    </a:lnTo>
                    <a:lnTo>
                      <a:pt x="3" y="5"/>
                    </a:lnTo>
                    <a:lnTo>
                      <a:pt x="0" y="5"/>
                    </a:lnTo>
                    <a:lnTo>
                      <a:pt x="0" y="0"/>
                    </a:lnTo>
                    <a:lnTo>
                      <a:pt x="25" y="0"/>
                    </a:lnTo>
                    <a:lnTo>
                      <a:pt x="43" y="0"/>
                    </a:lnTo>
                    <a:lnTo>
                      <a:pt x="137"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5" name="Freeform 158"/>
              <p:cNvSpPr>
                <a:spLocks/>
              </p:cNvSpPr>
              <p:nvPr userDrawn="1"/>
            </p:nvSpPr>
            <p:spPr bwMode="auto">
              <a:xfrm>
                <a:off x="472"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6" name="Freeform 159"/>
              <p:cNvSpPr>
                <a:spLocks/>
              </p:cNvSpPr>
              <p:nvPr userDrawn="1"/>
            </p:nvSpPr>
            <p:spPr bwMode="auto">
              <a:xfrm>
                <a:off x="497" y="183"/>
                <a:ext cx="50" cy="51"/>
              </a:xfrm>
              <a:custGeom>
                <a:avLst/>
                <a:gdLst>
                  <a:gd name="T0" fmla="*/ 0 w 151"/>
                  <a:gd name="T1" fmla="*/ 0 h 152"/>
                  <a:gd name="T2" fmla="*/ 0 w 151"/>
                  <a:gd name="T3" fmla="*/ 0 h 152"/>
                  <a:gd name="T4" fmla="*/ 0 w 151"/>
                  <a:gd name="T5" fmla="*/ 0 h 152"/>
                  <a:gd name="T6" fmla="*/ 0 w 151"/>
                  <a:gd name="T7" fmla="*/ 0 h 152"/>
                  <a:gd name="T8" fmla="*/ 0 w 151"/>
                  <a:gd name="T9" fmla="*/ 0 h 152"/>
                  <a:gd name="T10" fmla="*/ 0 w 151"/>
                  <a:gd name="T11" fmla="*/ 0 h 152"/>
                  <a:gd name="T12" fmla="*/ 0 w 151"/>
                  <a:gd name="T13" fmla="*/ 0 h 152"/>
                  <a:gd name="T14" fmla="*/ 0 w 151"/>
                  <a:gd name="T15" fmla="*/ 0 h 152"/>
                  <a:gd name="T16" fmla="*/ 0 w 151"/>
                  <a:gd name="T17" fmla="*/ 0 h 152"/>
                  <a:gd name="T18" fmla="*/ 0 w 151"/>
                  <a:gd name="T19" fmla="*/ 0 h 152"/>
                  <a:gd name="T20" fmla="*/ 0 w 151"/>
                  <a:gd name="T21" fmla="*/ 0 h 152"/>
                  <a:gd name="T22" fmla="*/ 0 w 151"/>
                  <a:gd name="T23" fmla="*/ 0 h 152"/>
                  <a:gd name="T24" fmla="*/ 0 w 151"/>
                  <a:gd name="T25" fmla="*/ 0 h 152"/>
                  <a:gd name="T26" fmla="*/ 0 w 151"/>
                  <a:gd name="T27" fmla="*/ 0 h 152"/>
                  <a:gd name="T28" fmla="*/ 0 w 151"/>
                  <a:gd name="T29" fmla="*/ 0 h 152"/>
                  <a:gd name="T30" fmla="*/ 0 w 151"/>
                  <a:gd name="T31" fmla="*/ 0 h 152"/>
                  <a:gd name="T32" fmla="*/ 0 w 151"/>
                  <a:gd name="T33" fmla="*/ 0 h 152"/>
                  <a:gd name="T34" fmla="*/ 0 w 151"/>
                  <a:gd name="T35" fmla="*/ 0 h 152"/>
                  <a:gd name="T36" fmla="*/ 0 w 151"/>
                  <a:gd name="T37" fmla="*/ 0 h 152"/>
                  <a:gd name="T38" fmla="*/ 0 w 151"/>
                  <a:gd name="T39" fmla="*/ 0 h 152"/>
                  <a:gd name="T40" fmla="*/ 0 w 151"/>
                  <a:gd name="T41" fmla="*/ 0 h 152"/>
                  <a:gd name="T42" fmla="*/ 0 w 151"/>
                  <a:gd name="T43" fmla="*/ 0 h 152"/>
                  <a:gd name="T44" fmla="*/ 0 w 151"/>
                  <a:gd name="T45" fmla="*/ 0 h 152"/>
                  <a:gd name="T46" fmla="*/ 0 w 151"/>
                  <a:gd name="T47" fmla="*/ 0 h 152"/>
                  <a:gd name="T48" fmla="*/ 0 w 151"/>
                  <a:gd name="T49" fmla="*/ 0 h 152"/>
                  <a:gd name="T50" fmla="*/ 0 w 151"/>
                  <a:gd name="T51" fmla="*/ 0 h 152"/>
                  <a:gd name="T52" fmla="*/ 0 w 151"/>
                  <a:gd name="T53" fmla="*/ 0 h 152"/>
                  <a:gd name="T54" fmla="*/ 0 w 151"/>
                  <a:gd name="T55" fmla="*/ 0 h 152"/>
                  <a:gd name="T56" fmla="*/ 0 w 151"/>
                  <a:gd name="T57" fmla="*/ 0 h 152"/>
                  <a:gd name="T58" fmla="*/ 0 w 151"/>
                  <a:gd name="T59" fmla="*/ 0 h 152"/>
                  <a:gd name="T60" fmla="*/ 0 w 151"/>
                  <a:gd name="T61" fmla="*/ 0 h 152"/>
                  <a:gd name="T62" fmla="*/ 0 w 151"/>
                  <a:gd name="T63" fmla="*/ 0 h 152"/>
                  <a:gd name="T64" fmla="*/ 0 w 151"/>
                  <a:gd name="T65" fmla="*/ 0 h 152"/>
                  <a:gd name="T66" fmla="*/ 0 w 151"/>
                  <a:gd name="T67" fmla="*/ 0 h 152"/>
                  <a:gd name="T68" fmla="*/ 0 w 151"/>
                  <a:gd name="T69" fmla="*/ 0 h 152"/>
                  <a:gd name="T70" fmla="*/ 0 w 151"/>
                  <a:gd name="T71" fmla="*/ 0 h 152"/>
                  <a:gd name="T72" fmla="*/ 0 w 151"/>
                  <a:gd name="T73" fmla="*/ 0 h 152"/>
                  <a:gd name="T74" fmla="*/ 0 w 151"/>
                  <a:gd name="T75" fmla="*/ 0 h 152"/>
                  <a:gd name="T76" fmla="*/ 0 w 151"/>
                  <a:gd name="T77" fmla="*/ 0 h 152"/>
                  <a:gd name="T78" fmla="*/ 0 w 151"/>
                  <a:gd name="T79" fmla="*/ 0 h 152"/>
                  <a:gd name="T80" fmla="*/ 0 w 151"/>
                  <a:gd name="T81" fmla="*/ 0 h 152"/>
                  <a:gd name="T82" fmla="*/ 0 w 151"/>
                  <a:gd name="T83" fmla="*/ 0 h 152"/>
                  <a:gd name="T84" fmla="*/ 0 w 151"/>
                  <a:gd name="T85" fmla="*/ 0 h 152"/>
                  <a:gd name="T86" fmla="*/ 0 w 151"/>
                  <a:gd name="T87" fmla="*/ 0 h 152"/>
                  <a:gd name="T88" fmla="*/ 0 w 151"/>
                  <a:gd name="T89" fmla="*/ 0 h 152"/>
                  <a:gd name="T90" fmla="*/ 0 w 151"/>
                  <a:gd name="T91" fmla="*/ 0 h 152"/>
                  <a:gd name="T92" fmla="*/ 0 w 151"/>
                  <a:gd name="T93" fmla="*/ 0 h 152"/>
                  <a:gd name="T94" fmla="*/ 0 w 151"/>
                  <a:gd name="T95" fmla="*/ 0 h 152"/>
                  <a:gd name="T96" fmla="*/ 0 w 151"/>
                  <a:gd name="T97" fmla="*/ 0 h 152"/>
                  <a:gd name="T98" fmla="*/ 0 w 151"/>
                  <a:gd name="T99" fmla="*/ 0 h 152"/>
                  <a:gd name="T100" fmla="*/ 0 w 151"/>
                  <a:gd name="T101" fmla="*/ 0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1" h="152">
                    <a:moveTo>
                      <a:pt x="64" y="7"/>
                    </a:moveTo>
                    <a:lnTo>
                      <a:pt x="59" y="7"/>
                    </a:lnTo>
                    <a:lnTo>
                      <a:pt x="55" y="8"/>
                    </a:lnTo>
                    <a:lnTo>
                      <a:pt x="51" y="9"/>
                    </a:lnTo>
                    <a:lnTo>
                      <a:pt x="48" y="11"/>
                    </a:lnTo>
                    <a:lnTo>
                      <a:pt x="48" y="13"/>
                    </a:lnTo>
                    <a:lnTo>
                      <a:pt x="50" y="20"/>
                    </a:lnTo>
                    <a:lnTo>
                      <a:pt x="86" y="114"/>
                    </a:lnTo>
                    <a:lnTo>
                      <a:pt x="87" y="114"/>
                    </a:lnTo>
                    <a:lnTo>
                      <a:pt x="121" y="26"/>
                    </a:lnTo>
                    <a:lnTo>
                      <a:pt x="124" y="18"/>
                    </a:lnTo>
                    <a:lnTo>
                      <a:pt x="124" y="15"/>
                    </a:lnTo>
                    <a:lnTo>
                      <a:pt x="122" y="11"/>
                    </a:lnTo>
                    <a:lnTo>
                      <a:pt x="120" y="8"/>
                    </a:lnTo>
                    <a:lnTo>
                      <a:pt x="114" y="8"/>
                    </a:lnTo>
                    <a:lnTo>
                      <a:pt x="109" y="7"/>
                    </a:lnTo>
                    <a:lnTo>
                      <a:pt x="107" y="7"/>
                    </a:lnTo>
                    <a:lnTo>
                      <a:pt x="107" y="0"/>
                    </a:lnTo>
                    <a:lnTo>
                      <a:pt x="131" y="2"/>
                    </a:lnTo>
                    <a:lnTo>
                      <a:pt x="151" y="0"/>
                    </a:lnTo>
                    <a:lnTo>
                      <a:pt x="151" y="7"/>
                    </a:lnTo>
                    <a:lnTo>
                      <a:pt x="148" y="7"/>
                    </a:lnTo>
                    <a:lnTo>
                      <a:pt x="146" y="8"/>
                    </a:lnTo>
                    <a:lnTo>
                      <a:pt x="143" y="8"/>
                    </a:lnTo>
                    <a:lnTo>
                      <a:pt x="139" y="11"/>
                    </a:lnTo>
                    <a:lnTo>
                      <a:pt x="137" y="15"/>
                    </a:lnTo>
                    <a:lnTo>
                      <a:pt x="91" y="131"/>
                    </a:lnTo>
                    <a:lnTo>
                      <a:pt x="82" y="152"/>
                    </a:lnTo>
                    <a:lnTo>
                      <a:pt x="74" y="152"/>
                    </a:lnTo>
                    <a:lnTo>
                      <a:pt x="20" y="20"/>
                    </a:lnTo>
                    <a:lnTo>
                      <a:pt x="17" y="13"/>
                    </a:lnTo>
                    <a:lnTo>
                      <a:pt x="13" y="9"/>
                    </a:lnTo>
                    <a:lnTo>
                      <a:pt x="8" y="8"/>
                    </a:lnTo>
                    <a:lnTo>
                      <a:pt x="2" y="7"/>
                    </a:lnTo>
                    <a:lnTo>
                      <a:pt x="0" y="7"/>
                    </a:lnTo>
                    <a:lnTo>
                      <a:pt x="0" y="0"/>
                    </a:lnTo>
                    <a:lnTo>
                      <a:pt x="33" y="2"/>
                    </a:lnTo>
                    <a:lnTo>
                      <a:pt x="64" y="0"/>
                    </a:lnTo>
                    <a:lnTo>
                      <a:pt x="6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7" name="Freeform 160"/>
              <p:cNvSpPr>
                <a:spLocks/>
              </p:cNvSpPr>
              <p:nvPr userDrawn="1"/>
            </p:nvSpPr>
            <p:spPr bwMode="auto">
              <a:xfrm>
                <a:off x="550"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5" y="139"/>
                    </a:lnTo>
                    <a:lnTo>
                      <a:pt x="18" y="138"/>
                    </a:lnTo>
                    <a:lnTo>
                      <a:pt x="18" y="134"/>
                    </a:lnTo>
                    <a:lnTo>
                      <a:pt x="19" y="131"/>
                    </a:lnTo>
                    <a:lnTo>
                      <a:pt x="19" y="20"/>
                    </a:lnTo>
                    <a:lnTo>
                      <a:pt x="18" y="16"/>
                    </a:lnTo>
                    <a:lnTo>
                      <a:pt x="18" y="13"/>
                    </a:lnTo>
                    <a:lnTo>
                      <a:pt x="15" y="11"/>
                    </a:lnTo>
                    <a:lnTo>
                      <a:pt x="14" y="9"/>
                    </a:lnTo>
                    <a:lnTo>
                      <a:pt x="9" y="8"/>
                    </a:lnTo>
                    <a:lnTo>
                      <a:pt x="4" y="7"/>
                    </a:lnTo>
                    <a:lnTo>
                      <a:pt x="0" y="7"/>
                    </a:lnTo>
                    <a:lnTo>
                      <a:pt x="0" y="0"/>
                    </a:lnTo>
                    <a:lnTo>
                      <a:pt x="53" y="2"/>
                    </a:lnTo>
                    <a:lnTo>
                      <a:pt x="107" y="0"/>
                    </a:lnTo>
                    <a:lnTo>
                      <a:pt x="107" y="17"/>
                    </a:lnTo>
                    <a:lnTo>
                      <a:pt x="107" y="34"/>
                    </a:lnTo>
                    <a:lnTo>
                      <a:pt x="101" y="35"/>
                    </a:lnTo>
                    <a:lnTo>
                      <a:pt x="100" y="25"/>
                    </a:lnTo>
                    <a:lnTo>
                      <a:pt x="98" y="21"/>
                    </a:lnTo>
                    <a:lnTo>
                      <a:pt x="97" y="17"/>
                    </a:lnTo>
                    <a:lnTo>
                      <a:pt x="93" y="15"/>
                    </a:lnTo>
                    <a:lnTo>
                      <a:pt x="89" y="12"/>
                    </a:lnTo>
                    <a:lnTo>
                      <a:pt x="83" y="11"/>
                    </a:lnTo>
                    <a:lnTo>
                      <a:pt x="75" y="11"/>
                    </a:lnTo>
                    <a:lnTo>
                      <a:pt x="47" y="11"/>
                    </a:lnTo>
                    <a:lnTo>
                      <a:pt x="47" y="66"/>
                    </a:lnTo>
                    <a:lnTo>
                      <a:pt x="71" y="66"/>
                    </a:lnTo>
                    <a:lnTo>
                      <a:pt x="76" y="65"/>
                    </a:lnTo>
                    <a:lnTo>
                      <a:pt x="79" y="65"/>
                    </a:lnTo>
                    <a:lnTo>
                      <a:pt x="82" y="62"/>
                    </a:lnTo>
                    <a:lnTo>
                      <a:pt x="84" y="61"/>
                    </a:lnTo>
                    <a:lnTo>
                      <a:pt x="87" y="55"/>
                    </a:lnTo>
                    <a:lnTo>
                      <a:pt x="88" y="47"/>
                    </a:lnTo>
                    <a:lnTo>
                      <a:pt x="94" y="47"/>
                    </a:lnTo>
                    <a:lnTo>
                      <a:pt x="94" y="72"/>
                    </a:lnTo>
                    <a:lnTo>
                      <a:pt x="94" y="96"/>
                    </a:lnTo>
                    <a:lnTo>
                      <a:pt x="88" y="97"/>
                    </a:lnTo>
                    <a:lnTo>
                      <a:pt x="87" y="88"/>
                    </a:lnTo>
                    <a:lnTo>
                      <a:pt x="85" y="82"/>
                    </a:lnTo>
                    <a:lnTo>
                      <a:pt x="83" y="79"/>
                    </a:lnTo>
                    <a:lnTo>
                      <a:pt x="80" y="78"/>
                    </a:lnTo>
                    <a:lnTo>
                      <a:pt x="76" y="77"/>
                    </a:lnTo>
                    <a:lnTo>
                      <a:pt x="71" y="77"/>
                    </a:lnTo>
                    <a:lnTo>
                      <a:pt x="47" y="77"/>
                    </a:lnTo>
                    <a:lnTo>
                      <a:pt x="47" y="126"/>
                    </a:lnTo>
                    <a:lnTo>
                      <a:pt x="47" y="131"/>
                    </a:lnTo>
                    <a:lnTo>
                      <a:pt x="48" y="134"/>
                    </a:lnTo>
                    <a:lnTo>
                      <a:pt x="50" y="136"/>
                    </a:lnTo>
                    <a:lnTo>
                      <a:pt x="54" y="138"/>
                    </a:lnTo>
                    <a:lnTo>
                      <a:pt x="62" y="139"/>
                    </a:lnTo>
                    <a:lnTo>
                      <a:pt x="72" y="140"/>
                    </a:lnTo>
                    <a:lnTo>
                      <a:pt x="88" y="139"/>
                    </a:lnTo>
                    <a:lnTo>
                      <a:pt x="96" y="138"/>
                    </a:lnTo>
                    <a:lnTo>
                      <a:pt x="101" y="136"/>
                    </a:lnTo>
                    <a:lnTo>
                      <a:pt x="105" y="132"/>
                    </a:lnTo>
                    <a:lnTo>
                      <a:pt x="109" y="129"/>
                    </a:lnTo>
                    <a:lnTo>
                      <a:pt x="113" y="122"/>
                    </a:lnTo>
                    <a:lnTo>
                      <a:pt x="115"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8" name="Freeform 161"/>
              <p:cNvSpPr>
                <a:spLocks noEditPoints="1"/>
              </p:cNvSpPr>
              <p:nvPr userDrawn="1"/>
            </p:nvSpPr>
            <p:spPr bwMode="auto">
              <a:xfrm>
                <a:off x="597" y="184"/>
                <a:ext cx="48" cy="49"/>
              </a:xfrm>
              <a:custGeom>
                <a:avLst/>
                <a:gdLst>
                  <a:gd name="T0" fmla="*/ 0 w 144"/>
                  <a:gd name="T1" fmla="*/ 0 h 147"/>
                  <a:gd name="T2" fmla="*/ 0 w 144"/>
                  <a:gd name="T3" fmla="*/ 0 h 147"/>
                  <a:gd name="T4" fmla="*/ 0 w 144"/>
                  <a:gd name="T5" fmla="*/ 0 h 147"/>
                  <a:gd name="T6" fmla="*/ 0 w 144"/>
                  <a:gd name="T7" fmla="*/ 0 h 147"/>
                  <a:gd name="T8" fmla="*/ 0 w 144"/>
                  <a:gd name="T9" fmla="*/ 0 h 147"/>
                  <a:gd name="T10" fmla="*/ 0 w 144"/>
                  <a:gd name="T11" fmla="*/ 0 h 147"/>
                  <a:gd name="T12" fmla="*/ 0 w 144"/>
                  <a:gd name="T13" fmla="*/ 0 h 147"/>
                  <a:gd name="T14" fmla="*/ 0 w 144"/>
                  <a:gd name="T15" fmla="*/ 0 h 147"/>
                  <a:gd name="T16" fmla="*/ 0 w 144"/>
                  <a:gd name="T17" fmla="*/ 0 h 147"/>
                  <a:gd name="T18" fmla="*/ 0 w 144"/>
                  <a:gd name="T19" fmla="*/ 0 h 147"/>
                  <a:gd name="T20" fmla="*/ 0 w 144"/>
                  <a:gd name="T21" fmla="*/ 0 h 147"/>
                  <a:gd name="T22" fmla="*/ 0 w 144"/>
                  <a:gd name="T23" fmla="*/ 0 h 147"/>
                  <a:gd name="T24" fmla="*/ 0 w 144"/>
                  <a:gd name="T25" fmla="*/ 0 h 147"/>
                  <a:gd name="T26" fmla="*/ 0 w 144"/>
                  <a:gd name="T27" fmla="*/ 0 h 147"/>
                  <a:gd name="T28" fmla="*/ 0 w 144"/>
                  <a:gd name="T29" fmla="*/ 0 h 147"/>
                  <a:gd name="T30" fmla="*/ 0 w 144"/>
                  <a:gd name="T31" fmla="*/ 0 h 147"/>
                  <a:gd name="T32" fmla="*/ 0 w 144"/>
                  <a:gd name="T33" fmla="*/ 0 h 147"/>
                  <a:gd name="T34" fmla="*/ 0 w 144"/>
                  <a:gd name="T35" fmla="*/ 0 h 147"/>
                  <a:gd name="T36" fmla="*/ 0 w 144"/>
                  <a:gd name="T37" fmla="*/ 0 h 147"/>
                  <a:gd name="T38" fmla="*/ 0 w 144"/>
                  <a:gd name="T39" fmla="*/ 0 h 147"/>
                  <a:gd name="T40" fmla="*/ 0 w 144"/>
                  <a:gd name="T41" fmla="*/ 0 h 147"/>
                  <a:gd name="T42" fmla="*/ 0 w 144"/>
                  <a:gd name="T43" fmla="*/ 0 h 147"/>
                  <a:gd name="T44" fmla="*/ 0 w 144"/>
                  <a:gd name="T45" fmla="*/ 0 h 147"/>
                  <a:gd name="T46" fmla="*/ 0 w 144"/>
                  <a:gd name="T47" fmla="*/ 0 h 147"/>
                  <a:gd name="T48" fmla="*/ 0 w 144"/>
                  <a:gd name="T49" fmla="*/ 0 h 147"/>
                  <a:gd name="T50" fmla="*/ 0 w 144"/>
                  <a:gd name="T51" fmla="*/ 0 h 147"/>
                  <a:gd name="T52" fmla="*/ 0 w 144"/>
                  <a:gd name="T53" fmla="*/ 0 h 147"/>
                  <a:gd name="T54" fmla="*/ 0 w 144"/>
                  <a:gd name="T55" fmla="*/ 0 h 147"/>
                  <a:gd name="T56" fmla="*/ 0 w 144"/>
                  <a:gd name="T57" fmla="*/ 0 h 147"/>
                  <a:gd name="T58" fmla="*/ 0 w 144"/>
                  <a:gd name="T59" fmla="*/ 0 h 147"/>
                  <a:gd name="T60" fmla="*/ 0 w 144"/>
                  <a:gd name="T61" fmla="*/ 0 h 147"/>
                  <a:gd name="T62" fmla="*/ 0 w 144"/>
                  <a:gd name="T63" fmla="*/ 0 h 147"/>
                  <a:gd name="T64" fmla="*/ 0 w 144"/>
                  <a:gd name="T65" fmla="*/ 0 h 147"/>
                  <a:gd name="T66" fmla="*/ 0 w 144"/>
                  <a:gd name="T67" fmla="*/ 0 h 147"/>
                  <a:gd name="T68" fmla="*/ 0 w 144"/>
                  <a:gd name="T69" fmla="*/ 0 h 147"/>
                  <a:gd name="T70" fmla="*/ 0 w 144"/>
                  <a:gd name="T71" fmla="*/ 0 h 147"/>
                  <a:gd name="T72" fmla="*/ 0 w 144"/>
                  <a:gd name="T73" fmla="*/ 0 h 147"/>
                  <a:gd name="T74" fmla="*/ 0 w 144"/>
                  <a:gd name="T75" fmla="*/ 0 h 147"/>
                  <a:gd name="T76" fmla="*/ 0 w 144"/>
                  <a:gd name="T77" fmla="*/ 0 h 147"/>
                  <a:gd name="T78" fmla="*/ 0 w 144"/>
                  <a:gd name="T79" fmla="*/ 0 h 147"/>
                  <a:gd name="T80" fmla="*/ 0 w 144"/>
                  <a:gd name="T81" fmla="*/ 0 h 147"/>
                  <a:gd name="T82" fmla="*/ 0 w 144"/>
                  <a:gd name="T83" fmla="*/ 0 h 147"/>
                  <a:gd name="T84" fmla="*/ 0 w 144"/>
                  <a:gd name="T85" fmla="*/ 0 h 147"/>
                  <a:gd name="T86" fmla="*/ 0 w 144"/>
                  <a:gd name="T87" fmla="*/ 0 h 147"/>
                  <a:gd name="T88" fmla="*/ 0 w 144"/>
                  <a:gd name="T89" fmla="*/ 0 h 147"/>
                  <a:gd name="T90" fmla="*/ 0 w 144"/>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7">
                    <a:moveTo>
                      <a:pt x="18" y="22"/>
                    </a:moveTo>
                    <a:lnTo>
                      <a:pt x="18" y="22"/>
                    </a:lnTo>
                    <a:lnTo>
                      <a:pt x="18" y="16"/>
                    </a:lnTo>
                    <a:lnTo>
                      <a:pt x="17" y="13"/>
                    </a:lnTo>
                    <a:lnTo>
                      <a:pt x="15" y="10"/>
                    </a:lnTo>
                    <a:lnTo>
                      <a:pt x="13" y="7"/>
                    </a:lnTo>
                    <a:lnTo>
                      <a:pt x="9" y="6"/>
                    </a:lnTo>
                    <a:lnTo>
                      <a:pt x="4" y="5"/>
                    </a:lnTo>
                    <a:lnTo>
                      <a:pt x="0" y="5"/>
                    </a:lnTo>
                    <a:lnTo>
                      <a:pt x="0" y="0"/>
                    </a:lnTo>
                    <a:lnTo>
                      <a:pt x="32" y="0"/>
                    </a:lnTo>
                    <a:lnTo>
                      <a:pt x="66" y="0"/>
                    </a:lnTo>
                    <a:lnTo>
                      <a:pt x="76" y="0"/>
                    </a:lnTo>
                    <a:lnTo>
                      <a:pt x="85" y="1"/>
                    </a:lnTo>
                    <a:lnTo>
                      <a:pt x="94" y="2"/>
                    </a:lnTo>
                    <a:lnTo>
                      <a:pt x="102" y="6"/>
                    </a:lnTo>
                    <a:lnTo>
                      <a:pt x="107" y="11"/>
                    </a:lnTo>
                    <a:lnTo>
                      <a:pt x="113" y="18"/>
                    </a:lnTo>
                    <a:lnTo>
                      <a:pt x="117" y="26"/>
                    </a:lnTo>
                    <a:lnTo>
                      <a:pt x="117" y="36"/>
                    </a:lnTo>
                    <a:lnTo>
                      <a:pt x="117" y="44"/>
                    </a:lnTo>
                    <a:lnTo>
                      <a:pt x="115" y="49"/>
                    </a:lnTo>
                    <a:lnTo>
                      <a:pt x="113" y="55"/>
                    </a:lnTo>
                    <a:lnTo>
                      <a:pt x="109" y="59"/>
                    </a:lnTo>
                    <a:lnTo>
                      <a:pt x="104" y="64"/>
                    </a:lnTo>
                    <a:lnTo>
                      <a:pt x="100" y="68"/>
                    </a:lnTo>
                    <a:lnTo>
                      <a:pt x="88" y="73"/>
                    </a:lnTo>
                    <a:lnTo>
                      <a:pt x="124" y="128"/>
                    </a:lnTo>
                    <a:lnTo>
                      <a:pt x="128" y="133"/>
                    </a:lnTo>
                    <a:lnTo>
                      <a:pt x="132" y="137"/>
                    </a:lnTo>
                    <a:lnTo>
                      <a:pt x="137" y="140"/>
                    </a:lnTo>
                    <a:lnTo>
                      <a:pt x="144" y="141"/>
                    </a:lnTo>
                    <a:lnTo>
                      <a:pt x="144" y="147"/>
                    </a:lnTo>
                    <a:lnTo>
                      <a:pt x="123" y="146"/>
                    </a:lnTo>
                    <a:lnTo>
                      <a:pt x="104" y="147"/>
                    </a:lnTo>
                    <a:lnTo>
                      <a:pt x="92" y="130"/>
                    </a:lnTo>
                    <a:lnTo>
                      <a:pt x="80" y="114"/>
                    </a:lnTo>
                    <a:lnTo>
                      <a:pt x="59" y="79"/>
                    </a:lnTo>
                    <a:lnTo>
                      <a:pt x="45" y="79"/>
                    </a:lnTo>
                    <a:lnTo>
                      <a:pt x="45" y="124"/>
                    </a:lnTo>
                    <a:lnTo>
                      <a:pt x="45" y="129"/>
                    </a:lnTo>
                    <a:lnTo>
                      <a:pt x="47" y="133"/>
                    </a:lnTo>
                    <a:lnTo>
                      <a:pt x="48" y="137"/>
                    </a:lnTo>
                    <a:lnTo>
                      <a:pt x="50" y="138"/>
                    </a:lnTo>
                    <a:lnTo>
                      <a:pt x="56" y="141"/>
                    </a:lnTo>
                    <a:lnTo>
                      <a:pt x="63" y="141"/>
                    </a:lnTo>
                    <a:lnTo>
                      <a:pt x="67" y="141"/>
                    </a:lnTo>
                    <a:lnTo>
                      <a:pt x="67" y="147"/>
                    </a:lnTo>
                    <a:lnTo>
                      <a:pt x="30" y="146"/>
                    </a:lnTo>
                    <a:lnTo>
                      <a:pt x="0" y="147"/>
                    </a:lnTo>
                    <a:lnTo>
                      <a:pt x="0" y="141"/>
                    </a:lnTo>
                    <a:lnTo>
                      <a:pt x="4" y="141"/>
                    </a:lnTo>
                    <a:lnTo>
                      <a:pt x="9" y="140"/>
                    </a:lnTo>
                    <a:lnTo>
                      <a:pt x="14" y="138"/>
                    </a:lnTo>
                    <a:lnTo>
                      <a:pt x="17" y="134"/>
                    </a:lnTo>
                    <a:lnTo>
                      <a:pt x="18" y="129"/>
                    </a:lnTo>
                    <a:lnTo>
                      <a:pt x="18" y="22"/>
                    </a:lnTo>
                    <a:close/>
                    <a:moveTo>
                      <a:pt x="45" y="71"/>
                    </a:moveTo>
                    <a:lnTo>
                      <a:pt x="56" y="71"/>
                    </a:lnTo>
                    <a:lnTo>
                      <a:pt x="63" y="71"/>
                    </a:lnTo>
                    <a:lnTo>
                      <a:pt x="70" y="70"/>
                    </a:lnTo>
                    <a:lnTo>
                      <a:pt x="75" y="67"/>
                    </a:lnTo>
                    <a:lnTo>
                      <a:pt x="80" y="63"/>
                    </a:lnTo>
                    <a:lnTo>
                      <a:pt x="84" y="59"/>
                    </a:lnTo>
                    <a:lnTo>
                      <a:pt x="87" y="53"/>
                    </a:lnTo>
                    <a:lnTo>
                      <a:pt x="88" y="46"/>
                    </a:lnTo>
                    <a:lnTo>
                      <a:pt x="88" y="37"/>
                    </a:lnTo>
                    <a:lnTo>
                      <a:pt x="88" y="31"/>
                    </a:lnTo>
                    <a:lnTo>
                      <a:pt x="87" y="24"/>
                    </a:lnTo>
                    <a:lnTo>
                      <a:pt x="84" y="19"/>
                    </a:lnTo>
                    <a:lnTo>
                      <a:pt x="80" y="15"/>
                    </a:lnTo>
                    <a:lnTo>
                      <a:pt x="75" y="11"/>
                    </a:lnTo>
                    <a:lnTo>
                      <a:pt x="70" y="9"/>
                    </a:lnTo>
                    <a:lnTo>
                      <a:pt x="65" y="7"/>
                    </a:lnTo>
                    <a:lnTo>
                      <a:pt x="57" y="6"/>
                    </a:lnTo>
                    <a:lnTo>
                      <a:pt x="45" y="7"/>
                    </a:lnTo>
                    <a:lnTo>
                      <a:pt x="45"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29" name="Freeform 162"/>
              <p:cNvSpPr>
                <a:spLocks/>
              </p:cNvSpPr>
              <p:nvPr userDrawn="1"/>
            </p:nvSpPr>
            <p:spPr bwMode="auto">
              <a:xfrm>
                <a:off x="649" y="183"/>
                <a:ext cx="30" cy="51"/>
              </a:xfrm>
              <a:custGeom>
                <a:avLst/>
                <a:gdLst>
                  <a:gd name="T0" fmla="*/ 0 w 88"/>
                  <a:gd name="T1" fmla="*/ 0 h 154"/>
                  <a:gd name="T2" fmla="*/ 0 w 88"/>
                  <a:gd name="T3" fmla="*/ 0 h 154"/>
                  <a:gd name="T4" fmla="*/ 0 w 88"/>
                  <a:gd name="T5" fmla="*/ 0 h 154"/>
                  <a:gd name="T6" fmla="*/ 0 w 88"/>
                  <a:gd name="T7" fmla="*/ 0 h 154"/>
                  <a:gd name="T8" fmla="*/ 0 w 88"/>
                  <a:gd name="T9" fmla="*/ 0 h 154"/>
                  <a:gd name="T10" fmla="*/ 0 w 88"/>
                  <a:gd name="T11" fmla="*/ 0 h 154"/>
                  <a:gd name="T12" fmla="*/ 0 w 88"/>
                  <a:gd name="T13" fmla="*/ 0 h 154"/>
                  <a:gd name="T14" fmla="*/ 0 w 88"/>
                  <a:gd name="T15" fmla="*/ 0 h 154"/>
                  <a:gd name="T16" fmla="*/ 0 w 88"/>
                  <a:gd name="T17" fmla="*/ 0 h 154"/>
                  <a:gd name="T18" fmla="*/ 0 w 88"/>
                  <a:gd name="T19" fmla="*/ 0 h 154"/>
                  <a:gd name="T20" fmla="*/ 0 w 88"/>
                  <a:gd name="T21" fmla="*/ 0 h 154"/>
                  <a:gd name="T22" fmla="*/ 0 w 88"/>
                  <a:gd name="T23" fmla="*/ 0 h 154"/>
                  <a:gd name="T24" fmla="*/ 0 w 88"/>
                  <a:gd name="T25" fmla="*/ 0 h 154"/>
                  <a:gd name="T26" fmla="*/ 0 w 88"/>
                  <a:gd name="T27" fmla="*/ 0 h 154"/>
                  <a:gd name="T28" fmla="*/ 0 w 88"/>
                  <a:gd name="T29" fmla="*/ 0 h 154"/>
                  <a:gd name="T30" fmla="*/ 0 w 88"/>
                  <a:gd name="T31" fmla="*/ 0 h 154"/>
                  <a:gd name="T32" fmla="*/ 0 w 88"/>
                  <a:gd name="T33" fmla="*/ 0 h 154"/>
                  <a:gd name="T34" fmla="*/ 0 w 88"/>
                  <a:gd name="T35" fmla="*/ 0 h 154"/>
                  <a:gd name="T36" fmla="*/ 0 w 88"/>
                  <a:gd name="T37" fmla="*/ 0 h 154"/>
                  <a:gd name="T38" fmla="*/ 0 w 88"/>
                  <a:gd name="T39" fmla="*/ 0 h 154"/>
                  <a:gd name="T40" fmla="*/ 0 w 88"/>
                  <a:gd name="T41" fmla="*/ 0 h 154"/>
                  <a:gd name="T42" fmla="*/ 0 w 88"/>
                  <a:gd name="T43" fmla="*/ 0 h 154"/>
                  <a:gd name="T44" fmla="*/ 0 w 88"/>
                  <a:gd name="T45" fmla="*/ 0 h 154"/>
                  <a:gd name="T46" fmla="*/ 0 w 88"/>
                  <a:gd name="T47" fmla="*/ 0 h 154"/>
                  <a:gd name="T48" fmla="*/ 0 w 88"/>
                  <a:gd name="T49" fmla="*/ 0 h 154"/>
                  <a:gd name="T50" fmla="*/ 0 w 88"/>
                  <a:gd name="T51" fmla="*/ 0 h 154"/>
                  <a:gd name="T52" fmla="*/ 0 w 88"/>
                  <a:gd name="T53" fmla="*/ 0 h 154"/>
                  <a:gd name="T54" fmla="*/ 0 w 88"/>
                  <a:gd name="T55" fmla="*/ 0 h 154"/>
                  <a:gd name="T56" fmla="*/ 0 w 88"/>
                  <a:gd name="T57" fmla="*/ 0 h 154"/>
                  <a:gd name="T58" fmla="*/ 0 w 88"/>
                  <a:gd name="T59" fmla="*/ 0 h 154"/>
                  <a:gd name="T60" fmla="*/ 0 w 88"/>
                  <a:gd name="T61" fmla="*/ 0 h 154"/>
                  <a:gd name="T62" fmla="*/ 0 w 88"/>
                  <a:gd name="T63" fmla="*/ 0 h 154"/>
                  <a:gd name="T64" fmla="*/ 0 w 88"/>
                  <a:gd name="T65" fmla="*/ 0 h 154"/>
                  <a:gd name="T66" fmla="*/ 0 w 88"/>
                  <a:gd name="T67" fmla="*/ 0 h 154"/>
                  <a:gd name="T68" fmla="*/ 0 w 88"/>
                  <a:gd name="T69" fmla="*/ 0 h 154"/>
                  <a:gd name="T70" fmla="*/ 0 w 88"/>
                  <a:gd name="T71" fmla="*/ 0 h 154"/>
                  <a:gd name="T72" fmla="*/ 0 w 88"/>
                  <a:gd name="T73" fmla="*/ 0 h 154"/>
                  <a:gd name="T74" fmla="*/ 0 w 88"/>
                  <a:gd name="T75" fmla="*/ 0 h 154"/>
                  <a:gd name="T76" fmla="*/ 0 w 88"/>
                  <a:gd name="T77" fmla="*/ 0 h 154"/>
                  <a:gd name="T78" fmla="*/ 0 w 88"/>
                  <a:gd name="T79" fmla="*/ 0 h 154"/>
                  <a:gd name="T80" fmla="*/ 0 w 88"/>
                  <a:gd name="T81" fmla="*/ 0 h 154"/>
                  <a:gd name="T82" fmla="*/ 0 w 88"/>
                  <a:gd name="T83" fmla="*/ 0 h 154"/>
                  <a:gd name="T84" fmla="*/ 0 w 88"/>
                  <a:gd name="T85" fmla="*/ 0 h 154"/>
                  <a:gd name="T86" fmla="*/ 0 w 88"/>
                  <a:gd name="T87" fmla="*/ 0 h 154"/>
                  <a:gd name="T88" fmla="*/ 0 w 88"/>
                  <a:gd name="T89" fmla="*/ 0 h 154"/>
                  <a:gd name="T90" fmla="*/ 0 w 88"/>
                  <a:gd name="T91" fmla="*/ 0 h 154"/>
                  <a:gd name="T92" fmla="*/ 0 w 88"/>
                  <a:gd name="T93" fmla="*/ 0 h 154"/>
                  <a:gd name="T94" fmla="*/ 0 w 88"/>
                  <a:gd name="T95" fmla="*/ 0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8" h="154">
                    <a:moveTo>
                      <a:pt x="76" y="35"/>
                    </a:moveTo>
                    <a:lnTo>
                      <a:pt x="76" y="35"/>
                    </a:lnTo>
                    <a:lnTo>
                      <a:pt x="74" y="24"/>
                    </a:lnTo>
                    <a:lnTo>
                      <a:pt x="71" y="19"/>
                    </a:lnTo>
                    <a:lnTo>
                      <a:pt x="68" y="15"/>
                    </a:lnTo>
                    <a:lnTo>
                      <a:pt x="65" y="13"/>
                    </a:lnTo>
                    <a:lnTo>
                      <a:pt x="61" y="10"/>
                    </a:lnTo>
                    <a:lnTo>
                      <a:pt x="55" y="7"/>
                    </a:lnTo>
                    <a:lnTo>
                      <a:pt x="50" y="7"/>
                    </a:lnTo>
                    <a:lnTo>
                      <a:pt x="45" y="7"/>
                    </a:lnTo>
                    <a:lnTo>
                      <a:pt x="40" y="9"/>
                    </a:lnTo>
                    <a:lnTo>
                      <a:pt x="35" y="11"/>
                    </a:lnTo>
                    <a:lnTo>
                      <a:pt x="31" y="14"/>
                    </a:lnTo>
                    <a:lnTo>
                      <a:pt x="28" y="18"/>
                    </a:lnTo>
                    <a:lnTo>
                      <a:pt x="26" y="23"/>
                    </a:lnTo>
                    <a:lnTo>
                      <a:pt x="24" y="28"/>
                    </a:lnTo>
                    <a:lnTo>
                      <a:pt x="24" y="35"/>
                    </a:lnTo>
                    <a:lnTo>
                      <a:pt x="26" y="40"/>
                    </a:lnTo>
                    <a:lnTo>
                      <a:pt x="27" y="45"/>
                    </a:lnTo>
                    <a:lnTo>
                      <a:pt x="31" y="50"/>
                    </a:lnTo>
                    <a:lnTo>
                      <a:pt x="35" y="54"/>
                    </a:lnTo>
                    <a:lnTo>
                      <a:pt x="45" y="61"/>
                    </a:lnTo>
                    <a:lnTo>
                      <a:pt x="57" y="66"/>
                    </a:lnTo>
                    <a:lnTo>
                      <a:pt x="68" y="72"/>
                    </a:lnTo>
                    <a:lnTo>
                      <a:pt x="74" y="76"/>
                    </a:lnTo>
                    <a:lnTo>
                      <a:pt x="79" y="81"/>
                    </a:lnTo>
                    <a:lnTo>
                      <a:pt x="83" y="87"/>
                    </a:lnTo>
                    <a:lnTo>
                      <a:pt x="85" y="93"/>
                    </a:lnTo>
                    <a:lnTo>
                      <a:pt x="88" y="101"/>
                    </a:lnTo>
                    <a:lnTo>
                      <a:pt x="88" y="110"/>
                    </a:lnTo>
                    <a:lnTo>
                      <a:pt x="87" y="120"/>
                    </a:lnTo>
                    <a:lnTo>
                      <a:pt x="84" y="129"/>
                    </a:lnTo>
                    <a:lnTo>
                      <a:pt x="79" y="137"/>
                    </a:lnTo>
                    <a:lnTo>
                      <a:pt x="72" y="144"/>
                    </a:lnTo>
                    <a:lnTo>
                      <a:pt x="65" y="147"/>
                    </a:lnTo>
                    <a:lnTo>
                      <a:pt x="57" y="151"/>
                    </a:lnTo>
                    <a:lnTo>
                      <a:pt x="46" y="154"/>
                    </a:lnTo>
                    <a:lnTo>
                      <a:pt x="37" y="154"/>
                    </a:lnTo>
                    <a:lnTo>
                      <a:pt x="28" y="154"/>
                    </a:lnTo>
                    <a:lnTo>
                      <a:pt x="19" y="151"/>
                    </a:lnTo>
                    <a:lnTo>
                      <a:pt x="11" y="149"/>
                    </a:lnTo>
                    <a:lnTo>
                      <a:pt x="4" y="145"/>
                    </a:lnTo>
                    <a:lnTo>
                      <a:pt x="0" y="112"/>
                    </a:lnTo>
                    <a:lnTo>
                      <a:pt x="5" y="111"/>
                    </a:lnTo>
                    <a:lnTo>
                      <a:pt x="6" y="118"/>
                    </a:lnTo>
                    <a:lnTo>
                      <a:pt x="9" y="124"/>
                    </a:lnTo>
                    <a:lnTo>
                      <a:pt x="11" y="129"/>
                    </a:lnTo>
                    <a:lnTo>
                      <a:pt x="15" y="134"/>
                    </a:lnTo>
                    <a:lnTo>
                      <a:pt x="19" y="140"/>
                    </a:lnTo>
                    <a:lnTo>
                      <a:pt x="26" y="142"/>
                    </a:lnTo>
                    <a:lnTo>
                      <a:pt x="31" y="145"/>
                    </a:lnTo>
                    <a:lnTo>
                      <a:pt x="39" y="145"/>
                    </a:lnTo>
                    <a:lnTo>
                      <a:pt x="44" y="145"/>
                    </a:lnTo>
                    <a:lnTo>
                      <a:pt x="49" y="144"/>
                    </a:lnTo>
                    <a:lnTo>
                      <a:pt x="53" y="141"/>
                    </a:lnTo>
                    <a:lnTo>
                      <a:pt x="57" y="138"/>
                    </a:lnTo>
                    <a:lnTo>
                      <a:pt x="61" y="134"/>
                    </a:lnTo>
                    <a:lnTo>
                      <a:pt x="62" y="131"/>
                    </a:lnTo>
                    <a:lnTo>
                      <a:pt x="65" y="127"/>
                    </a:lnTo>
                    <a:lnTo>
                      <a:pt x="65" y="120"/>
                    </a:lnTo>
                    <a:lnTo>
                      <a:pt x="63" y="114"/>
                    </a:lnTo>
                    <a:lnTo>
                      <a:pt x="62" y="109"/>
                    </a:lnTo>
                    <a:lnTo>
                      <a:pt x="59" y="105"/>
                    </a:lnTo>
                    <a:lnTo>
                      <a:pt x="54" y="99"/>
                    </a:lnTo>
                    <a:lnTo>
                      <a:pt x="45" y="93"/>
                    </a:lnTo>
                    <a:lnTo>
                      <a:pt x="33" y="88"/>
                    </a:lnTo>
                    <a:lnTo>
                      <a:pt x="22" y="80"/>
                    </a:lnTo>
                    <a:lnTo>
                      <a:pt x="17" y="76"/>
                    </a:lnTo>
                    <a:lnTo>
                      <a:pt x="11" y="72"/>
                    </a:lnTo>
                    <a:lnTo>
                      <a:pt x="7" y="67"/>
                    </a:lnTo>
                    <a:lnTo>
                      <a:pt x="5" y="61"/>
                    </a:lnTo>
                    <a:lnTo>
                      <a:pt x="2" y="53"/>
                    </a:lnTo>
                    <a:lnTo>
                      <a:pt x="2" y="44"/>
                    </a:lnTo>
                    <a:lnTo>
                      <a:pt x="2" y="33"/>
                    </a:lnTo>
                    <a:lnTo>
                      <a:pt x="5" y="26"/>
                    </a:lnTo>
                    <a:lnTo>
                      <a:pt x="10" y="18"/>
                    </a:lnTo>
                    <a:lnTo>
                      <a:pt x="15" y="11"/>
                    </a:lnTo>
                    <a:lnTo>
                      <a:pt x="22" y="6"/>
                    </a:lnTo>
                    <a:lnTo>
                      <a:pt x="30" y="2"/>
                    </a:lnTo>
                    <a:lnTo>
                      <a:pt x="39" y="1"/>
                    </a:lnTo>
                    <a:lnTo>
                      <a:pt x="49" y="0"/>
                    </a:lnTo>
                    <a:lnTo>
                      <a:pt x="65" y="1"/>
                    </a:lnTo>
                    <a:lnTo>
                      <a:pt x="80" y="2"/>
                    </a:lnTo>
                    <a:lnTo>
                      <a:pt x="80" y="18"/>
                    </a:lnTo>
                    <a:lnTo>
                      <a:pt x="81" y="33"/>
                    </a:lnTo>
                    <a:lnTo>
                      <a:pt x="7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0" name="Freeform 163"/>
              <p:cNvSpPr>
                <a:spLocks/>
              </p:cNvSpPr>
              <p:nvPr userDrawn="1"/>
            </p:nvSpPr>
            <p:spPr bwMode="auto">
              <a:xfrm>
                <a:off x="688" y="183"/>
                <a:ext cx="21"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1" name="Freeform 164"/>
              <p:cNvSpPr>
                <a:spLocks/>
              </p:cNvSpPr>
              <p:nvPr userDrawn="1"/>
            </p:nvSpPr>
            <p:spPr bwMode="auto">
              <a:xfrm>
                <a:off x="714" y="181"/>
                <a:ext cx="49" cy="52"/>
              </a:xfrm>
              <a:custGeom>
                <a:avLst/>
                <a:gdLst>
                  <a:gd name="T0" fmla="*/ 0 w 148"/>
                  <a:gd name="T1" fmla="*/ 0 h 155"/>
                  <a:gd name="T2" fmla="*/ 0 w 148"/>
                  <a:gd name="T3" fmla="*/ 0 h 155"/>
                  <a:gd name="T4" fmla="*/ 0 w 148"/>
                  <a:gd name="T5" fmla="*/ 0 h 155"/>
                  <a:gd name="T6" fmla="*/ 0 w 148"/>
                  <a:gd name="T7" fmla="*/ 0 h 155"/>
                  <a:gd name="T8" fmla="*/ 0 w 148"/>
                  <a:gd name="T9" fmla="*/ 0 h 155"/>
                  <a:gd name="T10" fmla="*/ 0 w 148"/>
                  <a:gd name="T11" fmla="*/ 0 h 155"/>
                  <a:gd name="T12" fmla="*/ 0 w 148"/>
                  <a:gd name="T13" fmla="*/ 0 h 155"/>
                  <a:gd name="T14" fmla="*/ 0 w 148"/>
                  <a:gd name="T15" fmla="*/ 0 h 155"/>
                  <a:gd name="T16" fmla="*/ 0 w 148"/>
                  <a:gd name="T17" fmla="*/ 0 h 155"/>
                  <a:gd name="T18" fmla="*/ 0 w 148"/>
                  <a:gd name="T19" fmla="*/ 0 h 155"/>
                  <a:gd name="T20" fmla="*/ 0 w 148"/>
                  <a:gd name="T21" fmla="*/ 0 h 155"/>
                  <a:gd name="T22" fmla="*/ 0 w 148"/>
                  <a:gd name="T23" fmla="*/ 0 h 155"/>
                  <a:gd name="T24" fmla="*/ 0 w 148"/>
                  <a:gd name="T25" fmla="*/ 0 h 155"/>
                  <a:gd name="T26" fmla="*/ 0 w 148"/>
                  <a:gd name="T27" fmla="*/ 0 h 155"/>
                  <a:gd name="T28" fmla="*/ 0 w 148"/>
                  <a:gd name="T29" fmla="*/ 0 h 155"/>
                  <a:gd name="T30" fmla="*/ 0 w 148"/>
                  <a:gd name="T31" fmla="*/ 0 h 155"/>
                  <a:gd name="T32" fmla="*/ 0 w 148"/>
                  <a:gd name="T33" fmla="*/ 0 h 155"/>
                  <a:gd name="T34" fmla="*/ 0 w 148"/>
                  <a:gd name="T35" fmla="*/ 0 h 155"/>
                  <a:gd name="T36" fmla="*/ 0 w 148"/>
                  <a:gd name="T37" fmla="*/ 0 h 155"/>
                  <a:gd name="T38" fmla="*/ 0 w 148"/>
                  <a:gd name="T39" fmla="*/ 0 h 155"/>
                  <a:gd name="T40" fmla="*/ 0 w 148"/>
                  <a:gd name="T41" fmla="*/ 0 h 155"/>
                  <a:gd name="T42" fmla="*/ 0 w 148"/>
                  <a:gd name="T43" fmla="*/ 0 h 155"/>
                  <a:gd name="T44" fmla="*/ 0 w 148"/>
                  <a:gd name="T45" fmla="*/ 0 h 155"/>
                  <a:gd name="T46" fmla="*/ 0 w 148"/>
                  <a:gd name="T47" fmla="*/ 0 h 155"/>
                  <a:gd name="T48" fmla="*/ 0 w 148"/>
                  <a:gd name="T49" fmla="*/ 0 h 155"/>
                  <a:gd name="T50" fmla="*/ 0 w 148"/>
                  <a:gd name="T51" fmla="*/ 0 h 155"/>
                  <a:gd name="T52" fmla="*/ 0 w 148"/>
                  <a:gd name="T53" fmla="*/ 0 h 155"/>
                  <a:gd name="T54" fmla="*/ 0 w 148"/>
                  <a:gd name="T55" fmla="*/ 0 h 155"/>
                  <a:gd name="T56" fmla="*/ 0 w 148"/>
                  <a:gd name="T57" fmla="*/ 0 h 155"/>
                  <a:gd name="T58" fmla="*/ 0 w 148"/>
                  <a:gd name="T59" fmla="*/ 0 h 155"/>
                  <a:gd name="T60" fmla="*/ 0 w 148"/>
                  <a:gd name="T61" fmla="*/ 0 h 155"/>
                  <a:gd name="T62" fmla="*/ 0 w 148"/>
                  <a:gd name="T63" fmla="*/ 0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55">
                    <a:moveTo>
                      <a:pt x="26" y="18"/>
                    </a:moveTo>
                    <a:lnTo>
                      <a:pt x="26" y="18"/>
                    </a:lnTo>
                    <a:lnTo>
                      <a:pt x="17" y="18"/>
                    </a:lnTo>
                    <a:lnTo>
                      <a:pt x="14" y="19"/>
                    </a:lnTo>
                    <a:lnTo>
                      <a:pt x="12" y="22"/>
                    </a:lnTo>
                    <a:lnTo>
                      <a:pt x="9" y="27"/>
                    </a:lnTo>
                    <a:lnTo>
                      <a:pt x="7" y="37"/>
                    </a:lnTo>
                    <a:lnTo>
                      <a:pt x="0" y="37"/>
                    </a:lnTo>
                    <a:lnTo>
                      <a:pt x="3" y="19"/>
                    </a:lnTo>
                    <a:lnTo>
                      <a:pt x="4" y="1"/>
                    </a:lnTo>
                    <a:lnTo>
                      <a:pt x="9" y="1"/>
                    </a:lnTo>
                    <a:lnTo>
                      <a:pt x="12" y="5"/>
                    </a:lnTo>
                    <a:lnTo>
                      <a:pt x="14" y="6"/>
                    </a:lnTo>
                    <a:lnTo>
                      <a:pt x="18" y="6"/>
                    </a:lnTo>
                    <a:lnTo>
                      <a:pt x="22" y="6"/>
                    </a:lnTo>
                    <a:lnTo>
                      <a:pt x="131" y="6"/>
                    </a:lnTo>
                    <a:lnTo>
                      <a:pt x="136" y="6"/>
                    </a:lnTo>
                    <a:lnTo>
                      <a:pt x="139" y="6"/>
                    </a:lnTo>
                    <a:lnTo>
                      <a:pt x="141" y="4"/>
                    </a:lnTo>
                    <a:lnTo>
                      <a:pt x="143" y="0"/>
                    </a:lnTo>
                    <a:lnTo>
                      <a:pt x="148" y="1"/>
                    </a:lnTo>
                    <a:lnTo>
                      <a:pt x="145" y="18"/>
                    </a:lnTo>
                    <a:lnTo>
                      <a:pt x="145" y="36"/>
                    </a:lnTo>
                    <a:lnTo>
                      <a:pt x="139" y="37"/>
                    </a:lnTo>
                    <a:lnTo>
                      <a:pt x="139" y="31"/>
                    </a:lnTo>
                    <a:lnTo>
                      <a:pt x="136" y="24"/>
                    </a:lnTo>
                    <a:lnTo>
                      <a:pt x="135" y="22"/>
                    </a:lnTo>
                    <a:lnTo>
                      <a:pt x="132" y="19"/>
                    </a:lnTo>
                    <a:lnTo>
                      <a:pt x="129" y="18"/>
                    </a:lnTo>
                    <a:lnTo>
                      <a:pt x="123" y="18"/>
                    </a:lnTo>
                    <a:lnTo>
                      <a:pt x="88" y="18"/>
                    </a:lnTo>
                    <a:lnTo>
                      <a:pt x="88" y="131"/>
                    </a:lnTo>
                    <a:lnTo>
                      <a:pt x="88" y="136"/>
                    </a:lnTo>
                    <a:lnTo>
                      <a:pt x="90" y="140"/>
                    </a:lnTo>
                    <a:lnTo>
                      <a:pt x="91" y="144"/>
                    </a:lnTo>
                    <a:lnTo>
                      <a:pt x="94" y="146"/>
                    </a:lnTo>
                    <a:lnTo>
                      <a:pt x="96" y="148"/>
                    </a:lnTo>
                    <a:lnTo>
                      <a:pt x="99" y="149"/>
                    </a:lnTo>
                    <a:lnTo>
                      <a:pt x="106" y="149"/>
                    </a:lnTo>
                    <a:lnTo>
                      <a:pt x="110" y="149"/>
                    </a:lnTo>
                    <a:lnTo>
                      <a:pt x="110" y="155"/>
                    </a:lnTo>
                    <a:lnTo>
                      <a:pt x="75" y="154"/>
                    </a:lnTo>
                    <a:lnTo>
                      <a:pt x="40" y="155"/>
                    </a:lnTo>
                    <a:lnTo>
                      <a:pt x="40" y="149"/>
                    </a:lnTo>
                    <a:lnTo>
                      <a:pt x="44" y="149"/>
                    </a:lnTo>
                    <a:lnTo>
                      <a:pt x="52" y="149"/>
                    </a:lnTo>
                    <a:lnTo>
                      <a:pt x="55" y="148"/>
                    </a:lnTo>
                    <a:lnTo>
                      <a:pt x="57" y="146"/>
                    </a:lnTo>
                    <a:lnTo>
                      <a:pt x="59" y="144"/>
                    </a:lnTo>
                    <a:lnTo>
                      <a:pt x="60" y="141"/>
                    </a:lnTo>
                    <a:lnTo>
                      <a:pt x="61" y="131"/>
                    </a:lnTo>
                    <a:lnTo>
                      <a:pt x="61" y="18"/>
                    </a:lnTo>
                    <a:lnTo>
                      <a:pt x="2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2" name="Freeform 165"/>
              <p:cNvSpPr>
                <a:spLocks/>
              </p:cNvSpPr>
              <p:nvPr userDrawn="1"/>
            </p:nvSpPr>
            <p:spPr bwMode="auto">
              <a:xfrm>
                <a:off x="767" y="184"/>
                <a:ext cx="49" cy="49"/>
              </a:xfrm>
              <a:custGeom>
                <a:avLst/>
                <a:gdLst>
                  <a:gd name="T0" fmla="*/ 0 w 148"/>
                  <a:gd name="T1" fmla="*/ 0 h 147"/>
                  <a:gd name="T2" fmla="*/ 0 w 148"/>
                  <a:gd name="T3" fmla="*/ 0 h 147"/>
                  <a:gd name="T4" fmla="*/ 0 w 148"/>
                  <a:gd name="T5" fmla="*/ 0 h 147"/>
                  <a:gd name="T6" fmla="*/ 0 w 148"/>
                  <a:gd name="T7" fmla="*/ 0 h 147"/>
                  <a:gd name="T8" fmla="*/ 0 w 148"/>
                  <a:gd name="T9" fmla="*/ 0 h 147"/>
                  <a:gd name="T10" fmla="*/ 0 w 148"/>
                  <a:gd name="T11" fmla="*/ 0 h 147"/>
                  <a:gd name="T12" fmla="*/ 0 w 148"/>
                  <a:gd name="T13" fmla="*/ 0 h 147"/>
                  <a:gd name="T14" fmla="*/ 0 w 148"/>
                  <a:gd name="T15" fmla="*/ 0 h 147"/>
                  <a:gd name="T16" fmla="*/ 0 w 148"/>
                  <a:gd name="T17" fmla="*/ 0 h 147"/>
                  <a:gd name="T18" fmla="*/ 0 w 148"/>
                  <a:gd name="T19" fmla="*/ 0 h 147"/>
                  <a:gd name="T20" fmla="*/ 0 w 148"/>
                  <a:gd name="T21" fmla="*/ 0 h 147"/>
                  <a:gd name="T22" fmla="*/ 0 w 148"/>
                  <a:gd name="T23" fmla="*/ 0 h 147"/>
                  <a:gd name="T24" fmla="*/ 0 w 148"/>
                  <a:gd name="T25" fmla="*/ 0 h 147"/>
                  <a:gd name="T26" fmla="*/ 0 w 148"/>
                  <a:gd name="T27" fmla="*/ 0 h 147"/>
                  <a:gd name="T28" fmla="*/ 0 w 148"/>
                  <a:gd name="T29" fmla="*/ 0 h 147"/>
                  <a:gd name="T30" fmla="*/ 0 w 148"/>
                  <a:gd name="T31" fmla="*/ 0 h 147"/>
                  <a:gd name="T32" fmla="*/ 0 w 148"/>
                  <a:gd name="T33" fmla="*/ 0 h 147"/>
                  <a:gd name="T34" fmla="*/ 0 w 148"/>
                  <a:gd name="T35" fmla="*/ 0 h 147"/>
                  <a:gd name="T36" fmla="*/ 0 w 148"/>
                  <a:gd name="T37" fmla="*/ 0 h 147"/>
                  <a:gd name="T38" fmla="*/ 0 w 148"/>
                  <a:gd name="T39" fmla="*/ 0 h 147"/>
                  <a:gd name="T40" fmla="*/ 0 w 148"/>
                  <a:gd name="T41" fmla="*/ 0 h 147"/>
                  <a:gd name="T42" fmla="*/ 0 w 148"/>
                  <a:gd name="T43" fmla="*/ 0 h 147"/>
                  <a:gd name="T44" fmla="*/ 0 w 148"/>
                  <a:gd name="T45" fmla="*/ 0 h 147"/>
                  <a:gd name="T46" fmla="*/ 0 w 148"/>
                  <a:gd name="T47" fmla="*/ 0 h 147"/>
                  <a:gd name="T48" fmla="*/ 0 w 148"/>
                  <a:gd name="T49" fmla="*/ 0 h 147"/>
                  <a:gd name="T50" fmla="*/ 0 w 148"/>
                  <a:gd name="T51" fmla="*/ 0 h 147"/>
                  <a:gd name="T52" fmla="*/ 0 w 148"/>
                  <a:gd name="T53" fmla="*/ 0 h 147"/>
                  <a:gd name="T54" fmla="*/ 0 w 148"/>
                  <a:gd name="T55" fmla="*/ 0 h 147"/>
                  <a:gd name="T56" fmla="*/ 0 w 148"/>
                  <a:gd name="T57" fmla="*/ 0 h 147"/>
                  <a:gd name="T58" fmla="*/ 0 w 148"/>
                  <a:gd name="T59" fmla="*/ 0 h 147"/>
                  <a:gd name="T60" fmla="*/ 0 w 148"/>
                  <a:gd name="T61" fmla="*/ 0 h 147"/>
                  <a:gd name="T62" fmla="*/ 0 w 148"/>
                  <a:gd name="T63" fmla="*/ 0 h 147"/>
                  <a:gd name="T64" fmla="*/ 0 w 148"/>
                  <a:gd name="T65" fmla="*/ 0 h 147"/>
                  <a:gd name="T66" fmla="*/ 0 w 148"/>
                  <a:gd name="T67" fmla="*/ 0 h 147"/>
                  <a:gd name="T68" fmla="*/ 0 w 148"/>
                  <a:gd name="T69" fmla="*/ 0 h 1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7">
                    <a:moveTo>
                      <a:pt x="65" y="77"/>
                    </a:moveTo>
                    <a:lnTo>
                      <a:pt x="22" y="20"/>
                    </a:lnTo>
                    <a:lnTo>
                      <a:pt x="18" y="14"/>
                    </a:lnTo>
                    <a:lnTo>
                      <a:pt x="13" y="9"/>
                    </a:lnTo>
                    <a:lnTo>
                      <a:pt x="8" y="6"/>
                    </a:lnTo>
                    <a:lnTo>
                      <a:pt x="2" y="5"/>
                    </a:lnTo>
                    <a:lnTo>
                      <a:pt x="0" y="5"/>
                    </a:lnTo>
                    <a:lnTo>
                      <a:pt x="0" y="0"/>
                    </a:lnTo>
                    <a:lnTo>
                      <a:pt x="33" y="0"/>
                    </a:lnTo>
                    <a:lnTo>
                      <a:pt x="65" y="0"/>
                    </a:lnTo>
                    <a:lnTo>
                      <a:pt x="65" y="5"/>
                    </a:lnTo>
                    <a:lnTo>
                      <a:pt x="63" y="5"/>
                    </a:lnTo>
                    <a:lnTo>
                      <a:pt x="55" y="6"/>
                    </a:lnTo>
                    <a:lnTo>
                      <a:pt x="52" y="7"/>
                    </a:lnTo>
                    <a:lnTo>
                      <a:pt x="51" y="10"/>
                    </a:lnTo>
                    <a:lnTo>
                      <a:pt x="52" y="14"/>
                    </a:lnTo>
                    <a:lnTo>
                      <a:pt x="55" y="18"/>
                    </a:lnTo>
                    <a:lnTo>
                      <a:pt x="87" y="62"/>
                    </a:lnTo>
                    <a:lnTo>
                      <a:pt x="113" y="24"/>
                    </a:lnTo>
                    <a:lnTo>
                      <a:pt x="118" y="16"/>
                    </a:lnTo>
                    <a:lnTo>
                      <a:pt x="120" y="14"/>
                    </a:lnTo>
                    <a:lnTo>
                      <a:pt x="120" y="10"/>
                    </a:lnTo>
                    <a:lnTo>
                      <a:pt x="120" y="9"/>
                    </a:lnTo>
                    <a:lnTo>
                      <a:pt x="118" y="7"/>
                    </a:lnTo>
                    <a:lnTo>
                      <a:pt x="114" y="6"/>
                    </a:lnTo>
                    <a:lnTo>
                      <a:pt x="108" y="5"/>
                    </a:lnTo>
                    <a:lnTo>
                      <a:pt x="104" y="5"/>
                    </a:lnTo>
                    <a:lnTo>
                      <a:pt x="104" y="0"/>
                    </a:lnTo>
                    <a:lnTo>
                      <a:pt x="129" y="0"/>
                    </a:lnTo>
                    <a:lnTo>
                      <a:pt x="148" y="0"/>
                    </a:lnTo>
                    <a:lnTo>
                      <a:pt x="148" y="5"/>
                    </a:lnTo>
                    <a:lnTo>
                      <a:pt x="143" y="6"/>
                    </a:lnTo>
                    <a:lnTo>
                      <a:pt x="139" y="9"/>
                    </a:lnTo>
                    <a:lnTo>
                      <a:pt x="135" y="11"/>
                    </a:lnTo>
                    <a:lnTo>
                      <a:pt x="131" y="15"/>
                    </a:lnTo>
                    <a:lnTo>
                      <a:pt x="92" y="71"/>
                    </a:lnTo>
                    <a:lnTo>
                      <a:pt x="92" y="121"/>
                    </a:lnTo>
                    <a:lnTo>
                      <a:pt x="94" y="132"/>
                    </a:lnTo>
                    <a:lnTo>
                      <a:pt x="95" y="136"/>
                    </a:lnTo>
                    <a:lnTo>
                      <a:pt x="96" y="138"/>
                    </a:lnTo>
                    <a:lnTo>
                      <a:pt x="99" y="140"/>
                    </a:lnTo>
                    <a:lnTo>
                      <a:pt x="103" y="141"/>
                    </a:lnTo>
                    <a:lnTo>
                      <a:pt x="109" y="141"/>
                    </a:lnTo>
                    <a:lnTo>
                      <a:pt x="114" y="141"/>
                    </a:lnTo>
                    <a:lnTo>
                      <a:pt x="114" y="147"/>
                    </a:lnTo>
                    <a:lnTo>
                      <a:pt x="79" y="146"/>
                    </a:lnTo>
                    <a:lnTo>
                      <a:pt x="43" y="147"/>
                    </a:lnTo>
                    <a:lnTo>
                      <a:pt x="43" y="141"/>
                    </a:lnTo>
                    <a:lnTo>
                      <a:pt x="47" y="141"/>
                    </a:lnTo>
                    <a:lnTo>
                      <a:pt x="55" y="140"/>
                    </a:lnTo>
                    <a:lnTo>
                      <a:pt x="59" y="140"/>
                    </a:lnTo>
                    <a:lnTo>
                      <a:pt x="61" y="137"/>
                    </a:lnTo>
                    <a:lnTo>
                      <a:pt x="63" y="136"/>
                    </a:lnTo>
                    <a:lnTo>
                      <a:pt x="64" y="132"/>
                    </a:lnTo>
                    <a:lnTo>
                      <a:pt x="65" y="123"/>
                    </a:lnTo>
                    <a:lnTo>
                      <a:pt x="65"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3" name="Freeform 166"/>
              <p:cNvSpPr>
                <a:spLocks noEditPoints="1"/>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close/>
                    <a:moveTo>
                      <a:pt x="42" y="95"/>
                    </a:moveTo>
                    <a:lnTo>
                      <a:pt x="42" y="95"/>
                    </a:lnTo>
                    <a:lnTo>
                      <a:pt x="47" y="95"/>
                    </a:lnTo>
                    <a:lnTo>
                      <a:pt x="52" y="93"/>
                    </a:lnTo>
                    <a:lnTo>
                      <a:pt x="60" y="88"/>
                    </a:lnTo>
                    <a:lnTo>
                      <a:pt x="66" y="82"/>
                    </a:lnTo>
                    <a:lnTo>
                      <a:pt x="72" y="74"/>
                    </a:lnTo>
                    <a:lnTo>
                      <a:pt x="75" y="64"/>
                    </a:lnTo>
                    <a:lnTo>
                      <a:pt x="79" y="55"/>
                    </a:lnTo>
                    <a:lnTo>
                      <a:pt x="81" y="44"/>
                    </a:lnTo>
                    <a:lnTo>
                      <a:pt x="81" y="35"/>
                    </a:lnTo>
                    <a:lnTo>
                      <a:pt x="81" y="25"/>
                    </a:lnTo>
                    <a:lnTo>
                      <a:pt x="78" y="20"/>
                    </a:lnTo>
                    <a:lnTo>
                      <a:pt x="75" y="14"/>
                    </a:lnTo>
                    <a:lnTo>
                      <a:pt x="73" y="12"/>
                    </a:lnTo>
                    <a:lnTo>
                      <a:pt x="69" y="8"/>
                    </a:lnTo>
                    <a:lnTo>
                      <a:pt x="64" y="7"/>
                    </a:lnTo>
                    <a:lnTo>
                      <a:pt x="57" y="5"/>
                    </a:lnTo>
                    <a:lnTo>
                      <a:pt x="52" y="7"/>
                    </a:lnTo>
                    <a:lnTo>
                      <a:pt x="47" y="7"/>
                    </a:lnTo>
                    <a:lnTo>
                      <a:pt x="39" y="12"/>
                    </a:lnTo>
                    <a:lnTo>
                      <a:pt x="33" y="18"/>
                    </a:lnTo>
                    <a:lnTo>
                      <a:pt x="26" y="26"/>
                    </a:lnTo>
                    <a:lnTo>
                      <a:pt x="22" y="36"/>
                    </a:lnTo>
                    <a:lnTo>
                      <a:pt x="20" y="45"/>
                    </a:lnTo>
                    <a:lnTo>
                      <a:pt x="18" y="56"/>
                    </a:lnTo>
                    <a:lnTo>
                      <a:pt x="17" y="65"/>
                    </a:lnTo>
                    <a:lnTo>
                      <a:pt x="18" y="77"/>
                    </a:lnTo>
                    <a:lnTo>
                      <a:pt x="20" y="82"/>
                    </a:lnTo>
                    <a:lnTo>
                      <a:pt x="22" y="86"/>
                    </a:lnTo>
                    <a:lnTo>
                      <a:pt x="26" y="90"/>
                    </a:lnTo>
                    <a:lnTo>
                      <a:pt x="30" y="92"/>
                    </a:lnTo>
                    <a:lnTo>
                      <a:pt x="35" y="95"/>
                    </a:lnTo>
                    <a:lnTo>
                      <a:pt x="42"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4" name="Freeform 167"/>
              <p:cNvSpPr>
                <a:spLocks/>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5" name="Freeform 168"/>
              <p:cNvSpPr>
                <a:spLocks/>
              </p:cNvSpPr>
              <p:nvPr userDrawn="1"/>
            </p:nvSpPr>
            <p:spPr bwMode="auto">
              <a:xfrm>
                <a:off x="836" y="202"/>
                <a:ext cx="22" cy="30"/>
              </a:xfrm>
              <a:custGeom>
                <a:avLst/>
                <a:gdLst>
                  <a:gd name="T0" fmla="*/ 0 w 64"/>
                  <a:gd name="T1" fmla="*/ 0 h 90"/>
                  <a:gd name="T2" fmla="*/ 0 w 64"/>
                  <a:gd name="T3" fmla="*/ 0 h 90"/>
                  <a:gd name="T4" fmla="*/ 0 w 64"/>
                  <a:gd name="T5" fmla="*/ 0 h 90"/>
                  <a:gd name="T6" fmla="*/ 0 w 64"/>
                  <a:gd name="T7" fmla="*/ 0 h 90"/>
                  <a:gd name="T8" fmla="*/ 0 w 64"/>
                  <a:gd name="T9" fmla="*/ 0 h 90"/>
                  <a:gd name="T10" fmla="*/ 0 w 64"/>
                  <a:gd name="T11" fmla="*/ 0 h 90"/>
                  <a:gd name="T12" fmla="*/ 0 w 64"/>
                  <a:gd name="T13" fmla="*/ 0 h 90"/>
                  <a:gd name="T14" fmla="*/ 0 w 64"/>
                  <a:gd name="T15" fmla="*/ 0 h 90"/>
                  <a:gd name="T16" fmla="*/ 0 w 64"/>
                  <a:gd name="T17" fmla="*/ 0 h 90"/>
                  <a:gd name="T18" fmla="*/ 0 w 64"/>
                  <a:gd name="T19" fmla="*/ 0 h 90"/>
                  <a:gd name="T20" fmla="*/ 0 w 64"/>
                  <a:gd name="T21" fmla="*/ 0 h 90"/>
                  <a:gd name="T22" fmla="*/ 0 w 64"/>
                  <a:gd name="T23" fmla="*/ 0 h 90"/>
                  <a:gd name="T24" fmla="*/ 0 w 64"/>
                  <a:gd name="T25" fmla="*/ 0 h 90"/>
                  <a:gd name="T26" fmla="*/ 0 w 64"/>
                  <a:gd name="T27" fmla="*/ 0 h 90"/>
                  <a:gd name="T28" fmla="*/ 0 w 64"/>
                  <a:gd name="T29" fmla="*/ 0 h 90"/>
                  <a:gd name="T30" fmla="*/ 0 w 64"/>
                  <a:gd name="T31" fmla="*/ 0 h 90"/>
                  <a:gd name="T32" fmla="*/ 0 w 64"/>
                  <a:gd name="T33" fmla="*/ 0 h 90"/>
                  <a:gd name="T34" fmla="*/ 0 w 64"/>
                  <a:gd name="T35" fmla="*/ 0 h 90"/>
                  <a:gd name="T36" fmla="*/ 0 w 64"/>
                  <a:gd name="T37" fmla="*/ 0 h 90"/>
                  <a:gd name="T38" fmla="*/ 0 w 64"/>
                  <a:gd name="T39" fmla="*/ 0 h 90"/>
                  <a:gd name="T40" fmla="*/ 0 w 64"/>
                  <a:gd name="T41" fmla="*/ 0 h 90"/>
                  <a:gd name="T42" fmla="*/ 0 w 64"/>
                  <a:gd name="T43" fmla="*/ 0 h 90"/>
                  <a:gd name="T44" fmla="*/ 0 w 64"/>
                  <a:gd name="T45" fmla="*/ 0 h 90"/>
                  <a:gd name="T46" fmla="*/ 0 w 64"/>
                  <a:gd name="T47" fmla="*/ 0 h 90"/>
                  <a:gd name="T48" fmla="*/ 0 w 64"/>
                  <a:gd name="T49" fmla="*/ 0 h 90"/>
                  <a:gd name="T50" fmla="*/ 0 w 64"/>
                  <a:gd name="T51" fmla="*/ 0 h 90"/>
                  <a:gd name="T52" fmla="*/ 0 w 64"/>
                  <a:gd name="T53" fmla="*/ 0 h 90"/>
                  <a:gd name="T54" fmla="*/ 0 w 64"/>
                  <a:gd name="T55" fmla="*/ 0 h 90"/>
                  <a:gd name="T56" fmla="*/ 0 w 64"/>
                  <a:gd name="T57" fmla="*/ 0 h 90"/>
                  <a:gd name="T58" fmla="*/ 0 w 64"/>
                  <a:gd name="T59" fmla="*/ 0 h 90"/>
                  <a:gd name="T60" fmla="*/ 0 w 64"/>
                  <a:gd name="T61" fmla="*/ 0 h 90"/>
                  <a:gd name="T62" fmla="*/ 0 w 64"/>
                  <a:gd name="T63" fmla="*/ 0 h 90"/>
                  <a:gd name="T64" fmla="*/ 0 w 64"/>
                  <a:gd name="T65" fmla="*/ 0 h 90"/>
                  <a:gd name="T66" fmla="*/ 0 w 64"/>
                  <a:gd name="T67" fmla="*/ 0 h 90"/>
                  <a:gd name="T68" fmla="*/ 0 w 64"/>
                  <a:gd name="T69" fmla="*/ 0 h 90"/>
                  <a:gd name="T70" fmla="*/ 0 w 64"/>
                  <a:gd name="T71" fmla="*/ 0 h 90"/>
                  <a:gd name="T72" fmla="*/ 0 w 64"/>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90">
                    <a:moveTo>
                      <a:pt x="25" y="90"/>
                    </a:moveTo>
                    <a:lnTo>
                      <a:pt x="25" y="90"/>
                    </a:lnTo>
                    <a:lnTo>
                      <a:pt x="30" y="90"/>
                    </a:lnTo>
                    <a:lnTo>
                      <a:pt x="35" y="88"/>
                    </a:lnTo>
                    <a:lnTo>
                      <a:pt x="43" y="83"/>
                    </a:lnTo>
                    <a:lnTo>
                      <a:pt x="49" y="77"/>
                    </a:lnTo>
                    <a:lnTo>
                      <a:pt x="55" y="69"/>
                    </a:lnTo>
                    <a:lnTo>
                      <a:pt x="58" y="59"/>
                    </a:lnTo>
                    <a:lnTo>
                      <a:pt x="62" y="50"/>
                    </a:lnTo>
                    <a:lnTo>
                      <a:pt x="64" y="39"/>
                    </a:lnTo>
                    <a:lnTo>
                      <a:pt x="64" y="30"/>
                    </a:lnTo>
                    <a:lnTo>
                      <a:pt x="64" y="20"/>
                    </a:lnTo>
                    <a:lnTo>
                      <a:pt x="61" y="15"/>
                    </a:lnTo>
                    <a:lnTo>
                      <a:pt x="58" y="9"/>
                    </a:lnTo>
                    <a:lnTo>
                      <a:pt x="56" y="7"/>
                    </a:lnTo>
                    <a:lnTo>
                      <a:pt x="52" y="3"/>
                    </a:lnTo>
                    <a:lnTo>
                      <a:pt x="47" y="2"/>
                    </a:lnTo>
                    <a:lnTo>
                      <a:pt x="40" y="0"/>
                    </a:lnTo>
                    <a:lnTo>
                      <a:pt x="35" y="2"/>
                    </a:lnTo>
                    <a:lnTo>
                      <a:pt x="30" y="2"/>
                    </a:lnTo>
                    <a:lnTo>
                      <a:pt x="22" y="7"/>
                    </a:lnTo>
                    <a:lnTo>
                      <a:pt x="16" y="13"/>
                    </a:lnTo>
                    <a:lnTo>
                      <a:pt x="9" y="21"/>
                    </a:lnTo>
                    <a:lnTo>
                      <a:pt x="5" y="31"/>
                    </a:lnTo>
                    <a:lnTo>
                      <a:pt x="3" y="40"/>
                    </a:lnTo>
                    <a:lnTo>
                      <a:pt x="1" y="51"/>
                    </a:lnTo>
                    <a:lnTo>
                      <a:pt x="0" y="60"/>
                    </a:lnTo>
                    <a:lnTo>
                      <a:pt x="1" y="72"/>
                    </a:lnTo>
                    <a:lnTo>
                      <a:pt x="3" y="77"/>
                    </a:lnTo>
                    <a:lnTo>
                      <a:pt x="5" y="81"/>
                    </a:lnTo>
                    <a:lnTo>
                      <a:pt x="9" y="85"/>
                    </a:lnTo>
                    <a:lnTo>
                      <a:pt x="13" y="87"/>
                    </a:lnTo>
                    <a:lnTo>
                      <a:pt x="18" y="90"/>
                    </a:lnTo>
                    <a:lnTo>
                      <a:pt x="25"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6" name="Freeform 169"/>
              <p:cNvSpPr>
                <a:spLocks/>
              </p:cNvSpPr>
              <p:nvPr userDrawn="1"/>
            </p:nvSpPr>
            <p:spPr bwMode="auto">
              <a:xfrm>
                <a:off x="864" y="179"/>
                <a:ext cx="33" cy="70"/>
              </a:xfrm>
              <a:custGeom>
                <a:avLst/>
                <a:gdLst>
                  <a:gd name="T0" fmla="*/ 0 w 99"/>
                  <a:gd name="T1" fmla="*/ 0 h 210"/>
                  <a:gd name="T2" fmla="*/ 0 w 99"/>
                  <a:gd name="T3" fmla="*/ 0 h 210"/>
                  <a:gd name="T4" fmla="*/ 0 w 99"/>
                  <a:gd name="T5" fmla="*/ 0 h 210"/>
                  <a:gd name="T6" fmla="*/ 0 w 99"/>
                  <a:gd name="T7" fmla="*/ 0 h 210"/>
                  <a:gd name="T8" fmla="*/ 0 w 99"/>
                  <a:gd name="T9" fmla="*/ 0 h 210"/>
                  <a:gd name="T10" fmla="*/ 0 w 99"/>
                  <a:gd name="T11" fmla="*/ 0 h 210"/>
                  <a:gd name="T12" fmla="*/ 0 w 99"/>
                  <a:gd name="T13" fmla="*/ 0 h 210"/>
                  <a:gd name="T14" fmla="*/ 0 w 99"/>
                  <a:gd name="T15" fmla="*/ 0 h 210"/>
                  <a:gd name="T16" fmla="*/ 0 w 99"/>
                  <a:gd name="T17" fmla="*/ 0 h 210"/>
                  <a:gd name="T18" fmla="*/ 0 w 99"/>
                  <a:gd name="T19" fmla="*/ 0 h 210"/>
                  <a:gd name="T20" fmla="*/ 0 w 99"/>
                  <a:gd name="T21" fmla="*/ 0 h 210"/>
                  <a:gd name="T22" fmla="*/ 0 w 99"/>
                  <a:gd name="T23" fmla="*/ 0 h 210"/>
                  <a:gd name="T24" fmla="*/ 0 w 99"/>
                  <a:gd name="T25" fmla="*/ 0 h 210"/>
                  <a:gd name="T26" fmla="*/ 0 w 99"/>
                  <a:gd name="T27" fmla="*/ 0 h 210"/>
                  <a:gd name="T28" fmla="*/ 0 w 99"/>
                  <a:gd name="T29" fmla="*/ 0 h 210"/>
                  <a:gd name="T30" fmla="*/ 0 w 99"/>
                  <a:gd name="T31" fmla="*/ 0 h 210"/>
                  <a:gd name="T32" fmla="*/ 0 w 99"/>
                  <a:gd name="T33" fmla="*/ 0 h 210"/>
                  <a:gd name="T34" fmla="*/ 0 w 99"/>
                  <a:gd name="T35" fmla="*/ 0 h 210"/>
                  <a:gd name="T36" fmla="*/ 0 w 99"/>
                  <a:gd name="T37" fmla="*/ 0 h 210"/>
                  <a:gd name="T38" fmla="*/ 0 w 99"/>
                  <a:gd name="T39" fmla="*/ 0 h 210"/>
                  <a:gd name="T40" fmla="*/ 0 w 99"/>
                  <a:gd name="T41" fmla="*/ 0 h 210"/>
                  <a:gd name="T42" fmla="*/ 0 w 99"/>
                  <a:gd name="T43" fmla="*/ 0 h 210"/>
                  <a:gd name="T44" fmla="*/ 0 w 99"/>
                  <a:gd name="T45" fmla="*/ 0 h 210"/>
                  <a:gd name="T46" fmla="*/ 0 w 99"/>
                  <a:gd name="T47" fmla="*/ 0 h 210"/>
                  <a:gd name="T48" fmla="*/ 0 w 99"/>
                  <a:gd name="T49" fmla="*/ 0 h 210"/>
                  <a:gd name="T50" fmla="*/ 0 w 99"/>
                  <a:gd name="T51" fmla="*/ 0 h 210"/>
                  <a:gd name="T52" fmla="*/ 0 w 99"/>
                  <a:gd name="T53" fmla="*/ 0 h 210"/>
                  <a:gd name="T54" fmla="*/ 0 w 99"/>
                  <a:gd name="T55" fmla="*/ 0 h 210"/>
                  <a:gd name="T56" fmla="*/ 0 w 99"/>
                  <a:gd name="T57" fmla="*/ 0 h 210"/>
                  <a:gd name="T58" fmla="*/ 0 w 99"/>
                  <a:gd name="T59" fmla="*/ 0 h 210"/>
                  <a:gd name="T60" fmla="*/ 0 w 99"/>
                  <a:gd name="T61" fmla="*/ 0 h 210"/>
                  <a:gd name="T62" fmla="*/ 0 w 99"/>
                  <a:gd name="T63" fmla="*/ 0 h 210"/>
                  <a:gd name="T64" fmla="*/ 0 w 99"/>
                  <a:gd name="T65" fmla="*/ 0 h 210"/>
                  <a:gd name="T66" fmla="*/ 0 w 99"/>
                  <a:gd name="T67" fmla="*/ 0 h 210"/>
                  <a:gd name="T68" fmla="*/ 0 w 99"/>
                  <a:gd name="T69" fmla="*/ 0 h 210"/>
                  <a:gd name="T70" fmla="*/ 0 w 99"/>
                  <a:gd name="T71" fmla="*/ 0 h 210"/>
                  <a:gd name="T72" fmla="*/ 0 w 99"/>
                  <a:gd name="T73" fmla="*/ 0 h 210"/>
                  <a:gd name="T74" fmla="*/ 0 w 99"/>
                  <a:gd name="T75" fmla="*/ 0 h 210"/>
                  <a:gd name="T76" fmla="*/ 0 w 99"/>
                  <a:gd name="T77" fmla="*/ 0 h 210"/>
                  <a:gd name="T78" fmla="*/ 0 w 99"/>
                  <a:gd name="T79" fmla="*/ 0 h 210"/>
                  <a:gd name="T80" fmla="*/ 0 w 99"/>
                  <a:gd name="T81" fmla="*/ 0 h 210"/>
                  <a:gd name="T82" fmla="*/ 0 w 99"/>
                  <a:gd name="T83" fmla="*/ 0 h 210"/>
                  <a:gd name="T84" fmla="*/ 0 w 99"/>
                  <a:gd name="T85" fmla="*/ 0 h 210"/>
                  <a:gd name="T86" fmla="*/ 0 w 99"/>
                  <a:gd name="T87" fmla="*/ 0 h 210"/>
                  <a:gd name="T88" fmla="*/ 0 w 99"/>
                  <a:gd name="T89" fmla="*/ 0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9" h="210">
                    <a:moveTo>
                      <a:pt x="76" y="68"/>
                    </a:moveTo>
                    <a:lnTo>
                      <a:pt x="73" y="77"/>
                    </a:lnTo>
                    <a:lnTo>
                      <a:pt x="50" y="77"/>
                    </a:lnTo>
                    <a:lnTo>
                      <a:pt x="15" y="206"/>
                    </a:lnTo>
                    <a:lnTo>
                      <a:pt x="2" y="210"/>
                    </a:lnTo>
                    <a:lnTo>
                      <a:pt x="0" y="209"/>
                    </a:lnTo>
                    <a:lnTo>
                      <a:pt x="33" y="77"/>
                    </a:lnTo>
                    <a:lnTo>
                      <a:pt x="15" y="77"/>
                    </a:lnTo>
                    <a:lnTo>
                      <a:pt x="16" y="68"/>
                    </a:lnTo>
                    <a:lnTo>
                      <a:pt x="35" y="68"/>
                    </a:lnTo>
                    <a:lnTo>
                      <a:pt x="41" y="52"/>
                    </a:lnTo>
                    <a:lnTo>
                      <a:pt x="46" y="37"/>
                    </a:lnTo>
                    <a:lnTo>
                      <a:pt x="50" y="30"/>
                    </a:lnTo>
                    <a:lnTo>
                      <a:pt x="55" y="24"/>
                    </a:lnTo>
                    <a:lnTo>
                      <a:pt x="60" y="17"/>
                    </a:lnTo>
                    <a:lnTo>
                      <a:pt x="66" y="11"/>
                    </a:lnTo>
                    <a:lnTo>
                      <a:pt x="72" y="7"/>
                    </a:lnTo>
                    <a:lnTo>
                      <a:pt x="78" y="3"/>
                    </a:lnTo>
                    <a:lnTo>
                      <a:pt x="83" y="0"/>
                    </a:lnTo>
                    <a:lnTo>
                      <a:pt x="90" y="0"/>
                    </a:lnTo>
                    <a:lnTo>
                      <a:pt x="92" y="0"/>
                    </a:lnTo>
                    <a:lnTo>
                      <a:pt x="96" y="2"/>
                    </a:lnTo>
                    <a:lnTo>
                      <a:pt x="98" y="3"/>
                    </a:lnTo>
                    <a:lnTo>
                      <a:pt x="99" y="7"/>
                    </a:lnTo>
                    <a:lnTo>
                      <a:pt x="96" y="13"/>
                    </a:lnTo>
                    <a:lnTo>
                      <a:pt x="95" y="16"/>
                    </a:lnTo>
                    <a:lnTo>
                      <a:pt x="92" y="17"/>
                    </a:lnTo>
                    <a:lnTo>
                      <a:pt x="90" y="16"/>
                    </a:lnTo>
                    <a:lnTo>
                      <a:pt x="86" y="15"/>
                    </a:lnTo>
                    <a:lnTo>
                      <a:pt x="83" y="13"/>
                    </a:lnTo>
                    <a:lnTo>
                      <a:pt x="79" y="13"/>
                    </a:lnTo>
                    <a:lnTo>
                      <a:pt x="74" y="13"/>
                    </a:lnTo>
                    <a:lnTo>
                      <a:pt x="70" y="15"/>
                    </a:lnTo>
                    <a:lnTo>
                      <a:pt x="68" y="18"/>
                    </a:lnTo>
                    <a:lnTo>
                      <a:pt x="65" y="21"/>
                    </a:lnTo>
                    <a:lnTo>
                      <a:pt x="61" y="30"/>
                    </a:lnTo>
                    <a:lnTo>
                      <a:pt x="60" y="39"/>
                    </a:lnTo>
                    <a:lnTo>
                      <a:pt x="52" y="68"/>
                    </a:lnTo>
                    <a:lnTo>
                      <a:pt x="7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7" name="Freeform 170"/>
              <p:cNvSpPr>
                <a:spLocks/>
              </p:cNvSpPr>
              <p:nvPr userDrawn="1"/>
            </p:nvSpPr>
            <p:spPr bwMode="auto">
              <a:xfrm>
                <a:off x="912" y="183"/>
                <a:ext cx="45" cy="51"/>
              </a:xfrm>
              <a:custGeom>
                <a:avLst/>
                <a:gdLst>
                  <a:gd name="T0" fmla="*/ 0 w 137"/>
                  <a:gd name="T1" fmla="*/ 0 h 154"/>
                  <a:gd name="T2" fmla="*/ 0 w 137"/>
                  <a:gd name="T3" fmla="*/ 0 h 154"/>
                  <a:gd name="T4" fmla="*/ 0 w 137"/>
                  <a:gd name="T5" fmla="*/ 0 h 154"/>
                  <a:gd name="T6" fmla="*/ 0 w 137"/>
                  <a:gd name="T7" fmla="*/ 0 h 154"/>
                  <a:gd name="T8" fmla="*/ 0 w 137"/>
                  <a:gd name="T9" fmla="*/ 0 h 154"/>
                  <a:gd name="T10" fmla="*/ 0 w 137"/>
                  <a:gd name="T11" fmla="*/ 0 h 154"/>
                  <a:gd name="T12" fmla="*/ 0 w 137"/>
                  <a:gd name="T13" fmla="*/ 0 h 154"/>
                  <a:gd name="T14" fmla="*/ 0 w 137"/>
                  <a:gd name="T15" fmla="*/ 0 h 154"/>
                  <a:gd name="T16" fmla="*/ 0 w 137"/>
                  <a:gd name="T17" fmla="*/ 0 h 154"/>
                  <a:gd name="T18" fmla="*/ 0 w 137"/>
                  <a:gd name="T19" fmla="*/ 0 h 154"/>
                  <a:gd name="T20" fmla="*/ 0 w 137"/>
                  <a:gd name="T21" fmla="*/ 0 h 154"/>
                  <a:gd name="T22" fmla="*/ 0 w 137"/>
                  <a:gd name="T23" fmla="*/ 0 h 154"/>
                  <a:gd name="T24" fmla="*/ 0 w 137"/>
                  <a:gd name="T25" fmla="*/ 0 h 154"/>
                  <a:gd name="T26" fmla="*/ 0 w 137"/>
                  <a:gd name="T27" fmla="*/ 0 h 154"/>
                  <a:gd name="T28" fmla="*/ 0 w 137"/>
                  <a:gd name="T29" fmla="*/ 0 h 154"/>
                  <a:gd name="T30" fmla="*/ 0 w 137"/>
                  <a:gd name="T31" fmla="*/ 0 h 154"/>
                  <a:gd name="T32" fmla="*/ 0 w 137"/>
                  <a:gd name="T33" fmla="*/ 0 h 154"/>
                  <a:gd name="T34" fmla="*/ 0 w 137"/>
                  <a:gd name="T35" fmla="*/ 0 h 154"/>
                  <a:gd name="T36" fmla="*/ 0 w 137"/>
                  <a:gd name="T37" fmla="*/ 0 h 154"/>
                  <a:gd name="T38" fmla="*/ 0 w 137"/>
                  <a:gd name="T39" fmla="*/ 0 h 154"/>
                  <a:gd name="T40" fmla="*/ 0 w 137"/>
                  <a:gd name="T41" fmla="*/ 0 h 154"/>
                  <a:gd name="T42" fmla="*/ 0 w 137"/>
                  <a:gd name="T43" fmla="*/ 0 h 154"/>
                  <a:gd name="T44" fmla="*/ 0 w 137"/>
                  <a:gd name="T45" fmla="*/ 0 h 154"/>
                  <a:gd name="T46" fmla="*/ 0 w 137"/>
                  <a:gd name="T47" fmla="*/ 0 h 154"/>
                  <a:gd name="T48" fmla="*/ 0 w 137"/>
                  <a:gd name="T49" fmla="*/ 0 h 154"/>
                  <a:gd name="T50" fmla="*/ 0 w 137"/>
                  <a:gd name="T51" fmla="*/ 0 h 154"/>
                  <a:gd name="T52" fmla="*/ 0 w 137"/>
                  <a:gd name="T53" fmla="*/ 0 h 154"/>
                  <a:gd name="T54" fmla="*/ 0 w 137"/>
                  <a:gd name="T55" fmla="*/ 0 h 154"/>
                  <a:gd name="T56" fmla="*/ 0 w 137"/>
                  <a:gd name="T57" fmla="*/ 0 h 154"/>
                  <a:gd name="T58" fmla="*/ 0 w 137"/>
                  <a:gd name="T59" fmla="*/ 0 h 154"/>
                  <a:gd name="T60" fmla="*/ 0 w 137"/>
                  <a:gd name="T61" fmla="*/ 0 h 154"/>
                  <a:gd name="T62" fmla="*/ 0 w 137"/>
                  <a:gd name="T63" fmla="*/ 0 h 154"/>
                  <a:gd name="T64" fmla="*/ 0 w 137"/>
                  <a:gd name="T65" fmla="*/ 0 h 154"/>
                  <a:gd name="T66" fmla="*/ 0 w 137"/>
                  <a:gd name="T67" fmla="*/ 0 h 154"/>
                  <a:gd name="T68" fmla="*/ 0 w 137"/>
                  <a:gd name="T69" fmla="*/ 0 h 154"/>
                  <a:gd name="T70" fmla="*/ 0 w 137"/>
                  <a:gd name="T71" fmla="*/ 0 h 154"/>
                  <a:gd name="T72" fmla="*/ 0 w 137"/>
                  <a:gd name="T73" fmla="*/ 0 h 154"/>
                  <a:gd name="T74" fmla="*/ 0 w 137"/>
                  <a:gd name="T75" fmla="*/ 0 h 154"/>
                  <a:gd name="T76" fmla="*/ 0 w 137"/>
                  <a:gd name="T77" fmla="*/ 0 h 154"/>
                  <a:gd name="T78" fmla="*/ 0 w 137"/>
                  <a:gd name="T79" fmla="*/ 0 h 154"/>
                  <a:gd name="T80" fmla="*/ 0 w 137"/>
                  <a:gd name="T81" fmla="*/ 0 h 154"/>
                  <a:gd name="T82" fmla="*/ 0 w 137"/>
                  <a:gd name="T83" fmla="*/ 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7" h="154">
                    <a:moveTo>
                      <a:pt x="129" y="46"/>
                    </a:moveTo>
                    <a:lnTo>
                      <a:pt x="129" y="46"/>
                    </a:lnTo>
                    <a:lnTo>
                      <a:pt x="127" y="39"/>
                    </a:lnTo>
                    <a:lnTo>
                      <a:pt x="124" y="32"/>
                    </a:lnTo>
                    <a:lnTo>
                      <a:pt x="120" y="26"/>
                    </a:lnTo>
                    <a:lnTo>
                      <a:pt x="115" y="20"/>
                    </a:lnTo>
                    <a:lnTo>
                      <a:pt x="110" y="15"/>
                    </a:lnTo>
                    <a:lnTo>
                      <a:pt x="102" y="13"/>
                    </a:lnTo>
                    <a:lnTo>
                      <a:pt x="93" y="10"/>
                    </a:lnTo>
                    <a:lnTo>
                      <a:pt x="83" y="9"/>
                    </a:lnTo>
                    <a:lnTo>
                      <a:pt x="70" y="10"/>
                    </a:lnTo>
                    <a:lnTo>
                      <a:pt x="59" y="14"/>
                    </a:lnTo>
                    <a:lnTo>
                      <a:pt x="50" y="19"/>
                    </a:lnTo>
                    <a:lnTo>
                      <a:pt x="42" y="27"/>
                    </a:lnTo>
                    <a:lnTo>
                      <a:pt x="37" y="37"/>
                    </a:lnTo>
                    <a:lnTo>
                      <a:pt x="32" y="48"/>
                    </a:lnTo>
                    <a:lnTo>
                      <a:pt x="29" y="61"/>
                    </a:lnTo>
                    <a:lnTo>
                      <a:pt x="29" y="74"/>
                    </a:lnTo>
                    <a:lnTo>
                      <a:pt x="29" y="87"/>
                    </a:lnTo>
                    <a:lnTo>
                      <a:pt x="32" y="99"/>
                    </a:lnTo>
                    <a:lnTo>
                      <a:pt x="37" y="111"/>
                    </a:lnTo>
                    <a:lnTo>
                      <a:pt x="44" y="123"/>
                    </a:lnTo>
                    <a:lnTo>
                      <a:pt x="51" y="132"/>
                    </a:lnTo>
                    <a:lnTo>
                      <a:pt x="62" y="138"/>
                    </a:lnTo>
                    <a:lnTo>
                      <a:pt x="67" y="141"/>
                    </a:lnTo>
                    <a:lnTo>
                      <a:pt x="74" y="144"/>
                    </a:lnTo>
                    <a:lnTo>
                      <a:pt x="80" y="145"/>
                    </a:lnTo>
                    <a:lnTo>
                      <a:pt x="88" y="145"/>
                    </a:lnTo>
                    <a:lnTo>
                      <a:pt x="96" y="145"/>
                    </a:lnTo>
                    <a:lnTo>
                      <a:pt x="103" y="142"/>
                    </a:lnTo>
                    <a:lnTo>
                      <a:pt x="110" y="140"/>
                    </a:lnTo>
                    <a:lnTo>
                      <a:pt x="115" y="136"/>
                    </a:lnTo>
                    <a:lnTo>
                      <a:pt x="120" y="131"/>
                    </a:lnTo>
                    <a:lnTo>
                      <a:pt x="124" y="124"/>
                    </a:lnTo>
                    <a:lnTo>
                      <a:pt x="128" y="118"/>
                    </a:lnTo>
                    <a:lnTo>
                      <a:pt x="131" y="110"/>
                    </a:lnTo>
                    <a:lnTo>
                      <a:pt x="137" y="110"/>
                    </a:lnTo>
                    <a:lnTo>
                      <a:pt x="133" y="128"/>
                    </a:lnTo>
                    <a:lnTo>
                      <a:pt x="131" y="145"/>
                    </a:lnTo>
                    <a:lnTo>
                      <a:pt x="121" y="149"/>
                    </a:lnTo>
                    <a:lnTo>
                      <a:pt x="110" y="151"/>
                    </a:lnTo>
                    <a:lnTo>
                      <a:pt x="97" y="154"/>
                    </a:lnTo>
                    <a:lnTo>
                      <a:pt x="83" y="154"/>
                    </a:lnTo>
                    <a:lnTo>
                      <a:pt x="66" y="153"/>
                    </a:lnTo>
                    <a:lnTo>
                      <a:pt x="49" y="150"/>
                    </a:lnTo>
                    <a:lnTo>
                      <a:pt x="35" y="144"/>
                    </a:lnTo>
                    <a:lnTo>
                      <a:pt x="29" y="140"/>
                    </a:lnTo>
                    <a:lnTo>
                      <a:pt x="23" y="134"/>
                    </a:lnTo>
                    <a:lnTo>
                      <a:pt x="18" y="129"/>
                    </a:lnTo>
                    <a:lnTo>
                      <a:pt x="13" y="124"/>
                    </a:lnTo>
                    <a:lnTo>
                      <a:pt x="9" y="116"/>
                    </a:lnTo>
                    <a:lnTo>
                      <a:pt x="6" y="110"/>
                    </a:lnTo>
                    <a:lnTo>
                      <a:pt x="4" y="102"/>
                    </a:lnTo>
                    <a:lnTo>
                      <a:pt x="1" y="93"/>
                    </a:lnTo>
                    <a:lnTo>
                      <a:pt x="0" y="85"/>
                    </a:lnTo>
                    <a:lnTo>
                      <a:pt x="0" y="75"/>
                    </a:lnTo>
                    <a:lnTo>
                      <a:pt x="0" y="66"/>
                    </a:lnTo>
                    <a:lnTo>
                      <a:pt x="1" y="58"/>
                    </a:lnTo>
                    <a:lnTo>
                      <a:pt x="4" y="50"/>
                    </a:lnTo>
                    <a:lnTo>
                      <a:pt x="6" y="44"/>
                    </a:lnTo>
                    <a:lnTo>
                      <a:pt x="10" y="36"/>
                    </a:lnTo>
                    <a:lnTo>
                      <a:pt x="14" y="31"/>
                    </a:lnTo>
                    <a:lnTo>
                      <a:pt x="19" y="24"/>
                    </a:lnTo>
                    <a:lnTo>
                      <a:pt x="24" y="19"/>
                    </a:lnTo>
                    <a:lnTo>
                      <a:pt x="36" y="11"/>
                    </a:lnTo>
                    <a:lnTo>
                      <a:pt x="50" y="5"/>
                    </a:lnTo>
                    <a:lnTo>
                      <a:pt x="66" y="1"/>
                    </a:lnTo>
                    <a:lnTo>
                      <a:pt x="81" y="0"/>
                    </a:lnTo>
                    <a:lnTo>
                      <a:pt x="97" y="1"/>
                    </a:lnTo>
                    <a:lnTo>
                      <a:pt x="110" y="4"/>
                    </a:lnTo>
                    <a:lnTo>
                      <a:pt x="121" y="7"/>
                    </a:lnTo>
                    <a:lnTo>
                      <a:pt x="134" y="10"/>
                    </a:lnTo>
                    <a:lnTo>
                      <a:pt x="134" y="28"/>
                    </a:lnTo>
                    <a:lnTo>
                      <a:pt x="136" y="46"/>
                    </a:lnTo>
                    <a:lnTo>
                      <a:pt x="129"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8" name="Freeform 171"/>
              <p:cNvSpPr>
                <a:spLocks noEditPoints="1"/>
              </p:cNvSpPr>
              <p:nvPr userDrawn="1"/>
            </p:nvSpPr>
            <p:spPr bwMode="auto">
              <a:xfrm>
                <a:off x="960" y="182"/>
                <a:ext cx="50" cy="51"/>
              </a:xfrm>
              <a:custGeom>
                <a:avLst/>
                <a:gdLst>
                  <a:gd name="T0" fmla="*/ 0 w 149"/>
                  <a:gd name="T1" fmla="*/ 0 h 154"/>
                  <a:gd name="T2" fmla="*/ 0 w 149"/>
                  <a:gd name="T3" fmla="*/ 0 h 154"/>
                  <a:gd name="T4" fmla="*/ 0 w 149"/>
                  <a:gd name="T5" fmla="*/ 0 h 154"/>
                  <a:gd name="T6" fmla="*/ 0 w 149"/>
                  <a:gd name="T7" fmla="*/ 0 h 154"/>
                  <a:gd name="T8" fmla="*/ 0 w 149"/>
                  <a:gd name="T9" fmla="*/ 0 h 154"/>
                  <a:gd name="T10" fmla="*/ 0 w 149"/>
                  <a:gd name="T11" fmla="*/ 0 h 154"/>
                  <a:gd name="T12" fmla="*/ 0 w 149"/>
                  <a:gd name="T13" fmla="*/ 0 h 154"/>
                  <a:gd name="T14" fmla="*/ 0 w 149"/>
                  <a:gd name="T15" fmla="*/ 0 h 154"/>
                  <a:gd name="T16" fmla="*/ 0 w 149"/>
                  <a:gd name="T17" fmla="*/ 0 h 154"/>
                  <a:gd name="T18" fmla="*/ 0 w 149"/>
                  <a:gd name="T19" fmla="*/ 0 h 154"/>
                  <a:gd name="T20" fmla="*/ 0 w 149"/>
                  <a:gd name="T21" fmla="*/ 0 h 154"/>
                  <a:gd name="T22" fmla="*/ 0 w 149"/>
                  <a:gd name="T23" fmla="*/ 0 h 154"/>
                  <a:gd name="T24" fmla="*/ 0 w 149"/>
                  <a:gd name="T25" fmla="*/ 0 h 154"/>
                  <a:gd name="T26" fmla="*/ 0 w 149"/>
                  <a:gd name="T27" fmla="*/ 0 h 154"/>
                  <a:gd name="T28" fmla="*/ 0 w 149"/>
                  <a:gd name="T29" fmla="*/ 0 h 154"/>
                  <a:gd name="T30" fmla="*/ 0 w 149"/>
                  <a:gd name="T31" fmla="*/ 0 h 154"/>
                  <a:gd name="T32" fmla="*/ 0 w 149"/>
                  <a:gd name="T33" fmla="*/ 0 h 154"/>
                  <a:gd name="T34" fmla="*/ 0 w 149"/>
                  <a:gd name="T35" fmla="*/ 0 h 154"/>
                  <a:gd name="T36" fmla="*/ 0 w 149"/>
                  <a:gd name="T37" fmla="*/ 0 h 154"/>
                  <a:gd name="T38" fmla="*/ 0 w 149"/>
                  <a:gd name="T39" fmla="*/ 0 h 154"/>
                  <a:gd name="T40" fmla="*/ 0 w 149"/>
                  <a:gd name="T41" fmla="*/ 0 h 154"/>
                  <a:gd name="T42" fmla="*/ 0 w 149"/>
                  <a:gd name="T43" fmla="*/ 0 h 154"/>
                  <a:gd name="T44" fmla="*/ 0 w 149"/>
                  <a:gd name="T45" fmla="*/ 0 h 154"/>
                  <a:gd name="T46" fmla="*/ 0 w 149"/>
                  <a:gd name="T47" fmla="*/ 0 h 154"/>
                  <a:gd name="T48" fmla="*/ 0 w 149"/>
                  <a:gd name="T49" fmla="*/ 0 h 154"/>
                  <a:gd name="T50" fmla="*/ 0 w 149"/>
                  <a:gd name="T51" fmla="*/ 0 h 154"/>
                  <a:gd name="T52" fmla="*/ 0 w 149"/>
                  <a:gd name="T53" fmla="*/ 0 h 154"/>
                  <a:gd name="T54" fmla="*/ 0 w 149"/>
                  <a:gd name="T55" fmla="*/ 0 h 154"/>
                  <a:gd name="T56" fmla="*/ 0 w 149"/>
                  <a:gd name="T57" fmla="*/ 0 h 154"/>
                  <a:gd name="T58" fmla="*/ 0 w 149"/>
                  <a:gd name="T59" fmla="*/ 0 h 154"/>
                  <a:gd name="T60" fmla="*/ 0 w 149"/>
                  <a:gd name="T61" fmla="*/ 0 h 154"/>
                  <a:gd name="T62" fmla="*/ 0 w 149"/>
                  <a:gd name="T63" fmla="*/ 0 h 154"/>
                  <a:gd name="T64" fmla="*/ 0 w 149"/>
                  <a:gd name="T65" fmla="*/ 0 h 154"/>
                  <a:gd name="T66" fmla="*/ 0 w 149"/>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4">
                    <a:moveTo>
                      <a:pt x="35" y="123"/>
                    </a:moveTo>
                    <a:lnTo>
                      <a:pt x="35" y="123"/>
                    </a:lnTo>
                    <a:lnTo>
                      <a:pt x="33" y="134"/>
                    </a:lnTo>
                    <a:lnTo>
                      <a:pt x="31" y="140"/>
                    </a:lnTo>
                    <a:lnTo>
                      <a:pt x="31" y="143"/>
                    </a:lnTo>
                    <a:lnTo>
                      <a:pt x="33" y="144"/>
                    </a:lnTo>
                    <a:lnTo>
                      <a:pt x="36" y="147"/>
                    </a:lnTo>
                    <a:lnTo>
                      <a:pt x="42" y="148"/>
                    </a:lnTo>
                    <a:lnTo>
                      <a:pt x="47" y="148"/>
                    </a:lnTo>
                    <a:lnTo>
                      <a:pt x="49" y="148"/>
                    </a:lnTo>
                    <a:lnTo>
                      <a:pt x="49" y="154"/>
                    </a:lnTo>
                    <a:lnTo>
                      <a:pt x="23" y="153"/>
                    </a:lnTo>
                    <a:lnTo>
                      <a:pt x="0" y="154"/>
                    </a:lnTo>
                    <a:lnTo>
                      <a:pt x="0" y="148"/>
                    </a:lnTo>
                    <a:lnTo>
                      <a:pt x="1" y="148"/>
                    </a:lnTo>
                    <a:lnTo>
                      <a:pt x="8" y="147"/>
                    </a:lnTo>
                    <a:lnTo>
                      <a:pt x="13" y="144"/>
                    </a:lnTo>
                    <a:lnTo>
                      <a:pt x="17" y="140"/>
                    </a:lnTo>
                    <a:lnTo>
                      <a:pt x="21" y="134"/>
                    </a:lnTo>
                    <a:lnTo>
                      <a:pt x="55" y="36"/>
                    </a:lnTo>
                    <a:lnTo>
                      <a:pt x="58" y="23"/>
                    </a:lnTo>
                    <a:lnTo>
                      <a:pt x="62" y="10"/>
                    </a:lnTo>
                    <a:lnTo>
                      <a:pt x="73" y="5"/>
                    </a:lnTo>
                    <a:lnTo>
                      <a:pt x="82" y="1"/>
                    </a:lnTo>
                    <a:lnTo>
                      <a:pt x="83" y="0"/>
                    </a:lnTo>
                    <a:lnTo>
                      <a:pt x="84" y="1"/>
                    </a:lnTo>
                    <a:lnTo>
                      <a:pt x="87" y="7"/>
                    </a:lnTo>
                    <a:lnTo>
                      <a:pt x="126" y="118"/>
                    </a:lnTo>
                    <a:lnTo>
                      <a:pt x="134" y="139"/>
                    </a:lnTo>
                    <a:lnTo>
                      <a:pt x="136" y="143"/>
                    </a:lnTo>
                    <a:lnTo>
                      <a:pt x="139" y="145"/>
                    </a:lnTo>
                    <a:lnTo>
                      <a:pt x="143" y="148"/>
                    </a:lnTo>
                    <a:lnTo>
                      <a:pt x="148" y="148"/>
                    </a:lnTo>
                    <a:lnTo>
                      <a:pt x="149" y="148"/>
                    </a:lnTo>
                    <a:lnTo>
                      <a:pt x="149" y="154"/>
                    </a:lnTo>
                    <a:lnTo>
                      <a:pt x="119" y="153"/>
                    </a:lnTo>
                    <a:lnTo>
                      <a:pt x="87" y="154"/>
                    </a:lnTo>
                    <a:lnTo>
                      <a:pt x="87" y="148"/>
                    </a:lnTo>
                    <a:lnTo>
                      <a:pt x="90" y="148"/>
                    </a:lnTo>
                    <a:lnTo>
                      <a:pt x="93" y="148"/>
                    </a:lnTo>
                    <a:lnTo>
                      <a:pt x="99" y="147"/>
                    </a:lnTo>
                    <a:lnTo>
                      <a:pt x="101" y="145"/>
                    </a:lnTo>
                    <a:lnTo>
                      <a:pt x="103" y="144"/>
                    </a:lnTo>
                    <a:lnTo>
                      <a:pt x="103" y="141"/>
                    </a:lnTo>
                    <a:lnTo>
                      <a:pt x="101" y="135"/>
                    </a:lnTo>
                    <a:lnTo>
                      <a:pt x="99" y="126"/>
                    </a:lnTo>
                    <a:lnTo>
                      <a:pt x="91" y="101"/>
                    </a:lnTo>
                    <a:lnTo>
                      <a:pt x="43" y="101"/>
                    </a:lnTo>
                    <a:lnTo>
                      <a:pt x="35" y="123"/>
                    </a:lnTo>
                    <a:close/>
                    <a:moveTo>
                      <a:pt x="66" y="30"/>
                    </a:moveTo>
                    <a:lnTo>
                      <a:pt x="66" y="30"/>
                    </a:lnTo>
                    <a:lnTo>
                      <a:pt x="47" y="90"/>
                    </a:lnTo>
                    <a:lnTo>
                      <a:pt x="86" y="90"/>
                    </a:lnTo>
                    <a:lnTo>
                      <a:pt x="6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39" name="Freeform 172"/>
              <p:cNvSpPr>
                <a:spLocks/>
              </p:cNvSpPr>
              <p:nvPr userDrawn="1"/>
            </p:nvSpPr>
            <p:spPr bwMode="auto">
              <a:xfrm>
                <a:off x="1014" y="184"/>
                <a:ext cx="68" cy="50"/>
              </a:xfrm>
              <a:custGeom>
                <a:avLst/>
                <a:gdLst>
                  <a:gd name="T0" fmla="*/ 0 w 204"/>
                  <a:gd name="T1" fmla="*/ 0 h 150"/>
                  <a:gd name="T2" fmla="*/ 0 w 204"/>
                  <a:gd name="T3" fmla="*/ 0 h 150"/>
                  <a:gd name="T4" fmla="*/ 0 w 204"/>
                  <a:gd name="T5" fmla="*/ 0 h 150"/>
                  <a:gd name="T6" fmla="*/ 0 w 204"/>
                  <a:gd name="T7" fmla="*/ 0 h 150"/>
                  <a:gd name="T8" fmla="*/ 0 w 204"/>
                  <a:gd name="T9" fmla="*/ 0 h 150"/>
                  <a:gd name="T10" fmla="*/ 0 w 204"/>
                  <a:gd name="T11" fmla="*/ 0 h 150"/>
                  <a:gd name="T12" fmla="*/ 0 w 204"/>
                  <a:gd name="T13" fmla="*/ 0 h 150"/>
                  <a:gd name="T14" fmla="*/ 0 w 204"/>
                  <a:gd name="T15" fmla="*/ 0 h 150"/>
                  <a:gd name="T16" fmla="*/ 0 w 204"/>
                  <a:gd name="T17" fmla="*/ 0 h 150"/>
                  <a:gd name="T18" fmla="*/ 0 w 204"/>
                  <a:gd name="T19" fmla="*/ 0 h 150"/>
                  <a:gd name="T20" fmla="*/ 0 w 204"/>
                  <a:gd name="T21" fmla="*/ 0 h 150"/>
                  <a:gd name="T22" fmla="*/ 0 w 204"/>
                  <a:gd name="T23" fmla="*/ 0 h 150"/>
                  <a:gd name="T24" fmla="*/ 0 w 204"/>
                  <a:gd name="T25" fmla="*/ 0 h 150"/>
                  <a:gd name="T26" fmla="*/ 0 w 204"/>
                  <a:gd name="T27" fmla="*/ 0 h 150"/>
                  <a:gd name="T28" fmla="*/ 0 w 204"/>
                  <a:gd name="T29" fmla="*/ 0 h 150"/>
                  <a:gd name="T30" fmla="*/ 0 w 204"/>
                  <a:gd name="T31" fmla="*/ 0 h 150"/>
                  <a:gd name="T32" fmla="*/ 0 w 204"/>
                  <a:gd name="T33" fmla="*/ 0 h 150"/>
                  <a:gd name="T34" fmla="*/ 0 w 204"/>
                  <a:gd name="T35" fmla="*/ 0 h 150"/>
                  <a:gd name="T36" fmla="*/ 0 w 204"/>
                  <a:gd name="T37" fmla="*/ 0 h 150"/>
                  <a:gd name="T38" fmla="*/ 0 w 204"/>
                  <a:gd name="T39" fmla="*/ 0 h 150"/>
                  <a:gd name="T40" fmla="*/ 0 w 204"/>
                  <a:gd name="T41" fmla="*/ 0 h 150"/>
                  <a:gd name="T42" fmla="*/ 0 w 204"/>
                  <a:gd name="T43" fmla="*/ 0 h 150"/>
                  <a:gd name="T44" fmla="*/ 0 w 204"/>
                  <a:gd name="T45" fmla="*/ 0 h 150"/>
                  <a:gd name="T46" fmla="*/ 0 w 204"/>
                  <a:gd name="T47" fmla="*/ 0 h 150"/>
                  <a:gd name="T48" fmla="*/ 0 w 204"/>
                  <a:gd name="T49" fmla="*/ 0 h 150"/>
                  <a:gd name="T50" fmla="*/ 0 w 204"/>
                  <a:gd name="T51" fmla="*/ 0 h 150"/>
                  <a:gd name="T52" fmla="*/ 0 w 204"/>
                  <a:gd name="T53" fmla="*/ 0 h 150"/>
                  <a:gd name="T54" fmla="*/ 0 w 204"/>
                  <a:gd name="T55" fmla="*/ 0 h 150"/>
                  <a:gd name="T56" fmla="*/ 0 w 204"/>
                  <a:gd name="T57" fmla="*/ 0 h 150"/>
                  <a:gd name="T58" fmla="*/ 0 w 204"/>
                  <a:gd name="T59" fmla="*/ 0 h 150"/>
                  <a:gd name="T60" fmla="*/ 0 w 204"/>
                  <a:gd name="T61" fmla="*/ 0 h 150"/>
                  <a:gd name="T62" fmla="*/ 0 w 204"/>
                  <a:gd name="T63" fmla="*/ 0 h 150"/>
                  <a:gd name="T64" fmla="*/ 0 w 204"/>
                  <a:gd name="T65" fmla="*/ 0 h 150"/>
                  <a:gd name="T66" fmla="*/ 0 w 204"/>
                  <a:gd name="T67" fmla="*/ 0 h 150"/>
                  <a:gd name="T68" fmla="*/ 0 w 204"/>
                  <a:gd name="T69" fmla="*/ 0 h 150"/>
                  <a:gd name="T70" fmla="*/ 0 w 204"/>
                  <a:gd name="T71" fmla="*/ 0 h 150"/>
                  <a:gd name="T72" fmla="*/ 0 w 204"/>
                  <a:gd name="T73" fmla="*/ 0 h 150"/>
                  <a:gd name="T74" fmla="*/ 0 w 204"/>
                  <a:gd name="T75" fmla="*/ 0 h 150"/>
                  <a:gd name="T76" fmla="*/ 0 w 204"/>
                  <a:gd name="T77" fmla="*/ 0 h 150"/>
                  <a:gd name="T78" fmla="*/ 0 w 204"/>
                  <a:gd name="T79" fmla="*/ 0 h 150"/>
                  <a:gd name="T80" fmla="*/ 0 w 204"/>
                  <a:gd name="T81" fmla="*/ 0 h 150"/>
                  <a:gd name="T82" fmla="*/ 0 w 204"/>
                  <a:gd name="T83" fmla="*/ 0 h 150"/>
                  <a:gd name="T84" fmla="*/ 0 w 204"/>
                  <a:gd name="T85" fmla="*/ 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 h="150">
                    <a:moveTo>
                      <a:pt x="103" y="110"/>
                    </a:moveTo>
                    <a:lnTo>
                      <a:pt x="154" y="0"/>
                    </a:lnTo>
                    <a:lnTo>
                      <a:pt x="176" y="0"/>
                    </a:lnTo>
                    <a:lnTo>
                      <a:pt x="198" y="0"/>
                    </a:lnTo>
                    <a:lnTo>
                      <a:pt x="198" y="5"/>
                    </a:lnTo>
                    <a:lnTo>
                      <a:pt x="197" y="5"/>
                    </a:lnTo>
                    <a:lnTo>
                      <a:pt x="190" y="6"/>
                    </a:lnTo>
                    <a:lnTo>
                      <a:pt x="185" y="6"/>
                    </a:lnTo>
                    <a:lnTo>
                      <a:pt x="181" y="7"/>
                    </a:lnTo>
                    <a:lnTo>
                      <a:pt x="178" y="10"/>
                    </a:lnTo>
                    <a:lnTo>
                      <a:pt x="177" y="13"/>
                    </a:lnTo>
                    <a:lnTo>
                      <a:pt x="177" y="15"/>
                    </a:lnTo>
                    <a:lnTo>
                      <a:pt x="177" y="24"/>
                    </a:lnTo>
                    <a:lnTo>
                      <a:pt x="177" y="32"/>
                    </a:lnTo>
                    <a:lnTo>
                      <a:pt x="186" y="129"/>
                    </a:lnTo>
                    <a:lnTo>
                      <a:pt x="188" y="136"/>
                    </a:lnTo>
                    <a:lnTo>
                      <a:pt x="189" y="137"/>
                    </a:lnTo>
                    <a:lnTo>
                      <a:pt x="190" y="138"/>
                    </a:lnTo>
                    <a:lnTo>
                      <a:pt x="197" y="141"/>
                    </a:lnTo>
                    <a:lnTo>
                      <a:pt x="204" y="141"/>
                    </a:lnTo>
                    <a:lnTo>
                      <a:pt x="204" y="147"/>
                    </a:lnTo>
                    <a:lnTo>
                      <a:pt x="175" y="146"/>
                    </a:lnTo>
                    <a:lnTo>
                      <a:pt x="140" y="147"/>
                    </a:lnTo>
                    <a:lnTo>
                      <a:pt x="140" y="141"/>
                    </a:lnTo>
                    <a:lnTo>
                      <a:pt x="146" y="141"/>
                    </a:lnTo>
                    <a:lnTo>
                      <a:pt x="153" y="140"/>
                    </a:lnTo>
                    <a:lnTo>
                      <a:pt x="154" y="138"/>
                    </a:lnTo>
                    <a:lnTo>
                      <a:pt x="156" y="136"/>
                    </a:lnTo>
                    <a:lnTo>
                      <a:pt x="156" y="134"/>
                    </a:lnTo>
                    <a:lnTo>
                      <a:pt x="158" y="130"/>
                    </a:lnTo>
                    <a:lnTo>
                      <a:pt x="158" y="120"/>
                    </a:lnTo>
                    <a:lnTo>
                      <a:pt x="151" y="31"/>
                    </a:lnTo>
                    <a:lnTo>
                      <a:pt x="97" y="150"/>
                    </a:lnTo>
                    <a:lnTo>
                      <a:pt x="92" y="150"/>
                    </a:lnTo>
                    <a:lnTo>
                      <a:pt x="40" y="33"/>
                    </a:lnTo>
                    <a:lnTo>
                      <a:pt x="32" y="127"/>
                    </a:lnTo>
                    <a:lnTo>
                      <a:pt x="33" y="134"/>
                    </a:lnTo>
                    <a:lnTo>
                      <a:pt x="35" y="137"/>
                    </a:lnTo>
                    <a:lnTo>
                      <a:pt x="37" y="138"/>
                    </a:lnTo>
                    <a:lnTo>
                      <a:pt x="42" y="141"/>
                    </a:lnTo>
                    <a:lnTo>
                      <a:pt x="50" y="141"/>
                    </a:lnTo>
                    <a:lnTo>
                      <a:pt x="53" y="141"/>
                    </a:lnTo>
                    <a:lnTo>
                      <a:pt x="53" y="147"/>
                    </a:lnTo>
                    <a:lnTo>
                      <a:pt x="24" y="146"/>
                    </a:lnTo>
                    <a:lnTo>
                      <a:pt x="0" y="147"/>
                    </a:lnTo>
                    <a:lnTo>
                      <a:pt x="0" y="141"/>
                    </a:lnTo>
                    <a:lnTo>
                      <a:pt x="2" y="141"/>
                    </a:lnTo>
                    <a:lnTo>
                      <a:pt x="7" y="141"/>
                    </a:lnTo>
                    <a:lnTo>
                      <a:pt x="13" y="140"/>
                    </a:lnTo>
                    <a:lnTo>
                      <a:pt x="15" y="137"/>
                    </a:lnTo>
                    <a:lnTo>
                      <a:pt x="18" y="134"/>
                    </a:lnTo>
                    <a:lnTo>
                      <a:pt x="20" y="128"/>
                    </a:lnTo>
                    <a:lnTo>
                      <a:pt x="22" y="117"/>
                    </a:lnTo>
                    <a:lnTo>
                      <a:pt x="28" y="59"/>
                    </a:lnTo>
                    <a:lnTo>
                      <a:pt x="29" y="37"/>
                    </a:lnTo>
                    <a:lnTo>
                      <a:pt x="31" y="22"/>
                    </a:lnTo>
                    <a:lnTo>
                      <a:pt x="29" y="18"/>
                    </a:lnTo>
                    <a:lnTo>
                      <a:pt x="29" y="14"/>
                    </a:lnTo>
                    <a:lnTo>
                      <a:pt x="27" y="11"/>
                    </a:lnTo>
                    <a:lnTo>
                      <a:pt x="24" y="9"/>
                    </a:lnTo>
                    <a:lnTo>
                      <a:pt x="19" y="6"/>
                    </a:lnTo>
                    <a:lnTo>
                      <a:pt x="13" y="5"/>
                    </a:lnTo>
                    <a:lnTo>
                      <a:pt x="9" y="5"/>
                    </a:lnTo>
                    <a:lnTo>
                      <a:pt x="9" y="0"/>
                    </a:lnTo>
                    <a:lnTo>
                      <a:pt x="35" y="0"/>
                    </a:lnTo>
                    <a:lnTo>
                      <a:pt x="54" y="0"/>
                    </a:lnTo>
                    <a:lnTo>
                      <a:pt x="10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0" name="Freeform 173"/>
              <p:cNvSpPr>
                <a:spLocks noEditPoints="1"/>
              </p:cNvSpPr>
              <p:nvPr userDrawn="1"/>
            </p:nvSpPr>
            <p:spPr bwMode="auto">
              <a:xfrm>
                <a:off x="1090" y="183"/>
                <a:ext cx="42" cy="50"/>
              </a:xfrm>
              <a:custGeom>
                <a:avLst/>
                <a:gdLst>
                  <a:gd name="T0" fmla="*/ 0 w 126"/>
                  <a:gd name="T1" fmla="*/ 0 h 149"/>
                  <a:gd name="T2" fmla="*/ 0 w 126"/>
                  <a:gd name="T3" fmla="*/ 0 h 149"/>
                  <a:gd name="T4" fmla="*/ 0 w 126"/>
                  <a:gd name="T5" fmla="*/ 0 h 149"/>
                  <a:gd name="T6" fmla="*/ 0 w 126"/>
                  <a:gd name="T7" fmla="*/ 0 h 149"/>
                  <a:gd name="T8" fmla="*/ 0 w 126"/>
                  <a:gd name="T9" fmla="*/ 0 h 149"/>
                  <a:gd name="T10" fmla="*/ 0 w 126"/>
                  <a:gd name="T11" fmla="*/ 0 h 149"/>
                  <a:gd name="T12" fmla="*/ 0 w 126"/>
                  <a:gd name="T13" fmla="*/ 0 h 149"/>
                  <a:gd name="T14" fmla="*/ 0 w 126"/>
                  <a:gd name="T15" fmla="*/ 0 h 149"/>
                  <a:gd name="T16" fmla="*/ 0 w 126"/>
                  <a:gd name="T17" fmla="*/ 0 h 149"/>
                  <a:gd name="T18" fmla="*/ 0 w 126"/>
                  <a:gd name="T19" fmla="*/ 0 h 149"/>
                  <a:gd name="T20" fmla="*/ 0 w 126"/>
                  <a:gd name="T21" fmla="*/ 0 h 149"/>
                  <a:gd name="T22" fmla="*/ 0 w 126"/>
                  <a:gd name="T23" fmla="*/ 0 h 149"/>
                  <a:gd name="T24" fmla="*/ 0 w 126"/>
                  <a:gd name="T25" fmla="*/ 0 h 149"/>
                  <a:gd name="T26" fmla="*/ 0 w 126"/>
                  <a:gd name="T27" fmla="*/ 0 h 149"/>
                  <a:gd name="T28" fmla="*/ 0 w 126"/>
                  <a:gd name="T29" fmla="*/ 0 h 149"/>
                  <a:gd name="T30" fmla="*/ 0 w 126"/>
                  <a:gd name="T31" fmla="*/ 0 h 149"/>
                  <a:gd name="T32" fmla="*/ 0 w 126"/>
                  <a:gd name="T33" fmla="*/ 0 h 149"/>
                  <a:gd name="T34" fmla="*/ 0 w 126"/>
                  <a:gd name="T35" fmla="*/ 0 h 149"/>
                  <a:gd name="T36" fmla="*/ 0 w 126"/>
                  <a:gd name="T37" fmla="*/ 0 h 149"/>
                  <a:gd name="T38" fmla="*/ 0 w 126"/>
                  <a:gd name="T39" fmla="*/ 0 h 149"/>
                  <a:gd name="T40" fmla="*/ 0 w 126"/>
                  <a:gd name="T41" fmla="*/ 0 h 149"/>
                  <a:gd name="T42" fmla="*/ 0 w 126"/>
                  <a:gd name="T43" fmla="*/ 0 h 149"/>
                  <a:gd name="T44" fmla="*/ 0 w 126"/>
                  <a:gd name="T45" fmla="*/ 0 h 149"/>
                  <a:gd name="T46" fmla="*/ 0 w 126"/>
                  <a:gd name="T47" fmla="*/ 0 h 149"/>
                  <a:gd name="T48" fmla="*/ 0 w 126"/>
                  <a:gd name="T49" fmla="*/ 0 h 149"/>
                  <a:gd name="T50" fmla="*/ 0 w 126"/>
                  <a:gd name="T51" fmla="*/ 0 h 149"/>
                  <a:gd name="T52" fmla="*/ 0 w 126"/>
                  <a:gd name="T53" fmla="*/ 0 h 149"/>
                  <a:gd name="T54" fmla="*/ 0 w 126"/>
                  <a:gd name="T55" fmla="*/ 0 h 149"/>
                  <a:gd name="T56" fmla="*/ 0 w 126"/>
                  <a:gd name="T57" fmla="*/ 0 h 149"/>
                  <a:gd name="T58" fmla="*/ 0 w 126"/>
                  <a:gd name="T59" fmla="*/ 0 h 149"/>
                  <a:gd name="T60" fmla="*/ 0 w 126"/>
                  <a:gd name="T61" fmla="*/ 0 h 149"/>
                  <a:gd name="T62" fmla="*/ 0 w 126"/>
                  <a:gd name="T63" fmla="*/ 0 h 149"/>
                  <a:gd name="T64" fmla="*/ 0 w 126"/>
                  <a:gd name="T65" fmla="*/ 0 h 149"/>
                  <a:gd name="T66" fmla="*/ 0 w 126"/>
                  <a:gd name="T67" fmla="*/ 0 h 149"/>
                  <a:gd name="T68" fmla="*/ 0 w 126"/>
                  <a:gd name="T69" fmla="*/ 0 h 149"/>
                  <a:gd name="T70" fmla="*/ 0 w 126"/>
                  <a:gd name="T71" fmla="*/ 0 h 149"/>
                  <a:gd name="T72" fmla="*/ 0 w 126"/>
                  <a:gd name="T73" fmla="*/ 0 h 149"/>
                  <a:gd name="T74" fmla="*/ 0 w 126"/>
                  <a:gd name="T75" fmla="*/ 0 h 149"/>
                  <a:gd name="T76" fmla="*/ 0 w 126"/>
                  <a:gd name="T77" fmla="*/ 0 h 149"/>
                  <a:gd name="T78" fmla="*/ 0 w 126"/>
                  <a:gd name="T79" fmla="*/ 0 h 149"/>
                  <a:gd name="T80" fmla="*/ 0 w 126"/>
                  <a:gd name="T81" fmla="*/ 0 h 149"/>
                  <a:gd name="T82" fmla="*/ 0 w 126"/>
                  <a:gd name="T83" fmla="*/ 0 h 149"/>
                  <a:gd name="T84" fmla="*/ 0 w 126"/>
                  <a:gd name="T85" fmla="*/ 0 h 149"/>
                  <a:gd name="T86" fmla="*/ 0 w 126"/>
                  <a:gd name="T87" fmla="*/ 0 h 149"/>
                  <a:gd name="T88" fmla="*/ 0 w 126"/>
                  <a:gd name="T89" fmla="*/ 0 h 149"/>
                  <a:gd name="T90" fmla="*/ 0 w 126"/>
                  <a:gd name="T91" fmla="*/ 0 h 149"/>
                  <a:gd name="T92" fmla="*/ 0 w 126"/>
                  <a:gd name="T93" fmla="*/ 0 h 149"/>
                  <a:gd name="T94" fmla="*/ 0 w 126"/>
                  <a:gd name="T95" fmla="*/ 0 h 149"/>
                  <a:gd name="T96" fmla="*/ 0 w 126"/>
                  <a:gd name="T97" fmla="*/ 0 h 149"/>
                  <a:gd name="T98" fmla="*/ 0 w 126"/>
                  <a:gd name="T99" fmla="*/ 0 h 149"/>
                  <a:gd name="T100" fmla="*/ 0 w 126"/>
                  <a:gd name="T101" fmla="*/ 0 h 149"/>
                  <a:gd name="T102" fmla="*/ 0 w 126"/>
                  <a:gd name="T103" fmla="*/ 0 h 149"/>
                  <a:gd name="T104" fmla="*/ 0 w 126"/>
                  <a:gd name="T105" fmla="*/ 0 h 149"/>
                  <a:gd name="T106" fmla="*/ 0 w 126"/>
                  <a:gd name="T107" fmla="*/ 0 h 149"/>
                  <a:gd name="T108" fmla="*/ 0 w 126"/>
                  <a:gd name="T109" fmla="*/ 0 h 149"/>
                  <a:gd name="T110" fmla="*/ 0 w 126"/>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 h="149">
                    <a:moveTo>
                      <a:pt x="0" y="143"/>
                    </a:moveTo>
                    <a:lnTo>
                      <a:pt x="4" y="143"/>
                    </a:lnTo>
                    <a:lnTo>
                      <a:pt x="9" y="143"/>
                    </a:lnTo>
                    <a:lnTo>
                      <a:pt x="14" y="140"/>
                    </a:lnTo>
                    <a:lnTo>
                      <a:pt x="16" y="139"/>
                    </a:lnTo>
                    <a:lnTo>
                      <a:pt x="18" y="138"/>
                    </a:lnTo>
                    <a:lnTo>
                      <a:pt x="18" y="134"/>
                    </a:lnTo>
                    <a:lnTo>
                      <a:pt x="19" y="131"/>
                    </a:lnTo>
                    <a:lnTo>
                      <a:pt x="19" y="20"/>
                    </a:lnTo>
                    <a:lnTo>
                      <a:pt x="18" y="16"/>
                    </a:lnTo>
                    <a:lnTo>
                      <a:pt x="18" y="13"/>
                    </a:lnTo>
                    <a:lnTo>
                      <a:pt x="16" y="11"/>
                    </a:lnTo>
                    <a:lnTo>
                      <a:pt x="14" y="9"/>
                    </a:lnTo>
                    <a:lnTo>
                      <a:pt x="9" y="8"/>
                    </a:lnTo>
                    <a:lnTo>
                      <a:pt x="4" y="7"/>
                    </a:lnTo>
                    <a:lnTo>
                      <a:pt x="0" y="7"/>
                    </a:lnTo>
                    <a:lnTo>
                      <a:pt x="0" y="0"/>
                    </a:lnTo>
                    <a:lnTo>
                      <a:pt x="34" y="2"/>
                    </a:lnTo>
                    <a:lnTo>
                      <a:pt x="67" y="0"/>
                    </a:lnTo>
                    <a:lnTo>
                      <a:pt x="80" y="2"/>
                    </a:lnTo>
                    <a:lnTo>
                      <a:pt x="91" y="4"/>
                    </a:lnTo>
                    <a:lnTo>
                      <a:pt x="99" y="7"/>
                    </a:lnTo>
                    <a:lnTo>
                      <a:pt x="105" y="11"/>
                    </a:lnTo>
                    <a:lnTo>
                      <a:pt x="110" y="16"/>
                    </a:lnTo>
                    <a:lnTo>
                      <a:pt x="114" y="21"/>
                    </a:lnTo>
                    <a:lnTo>
                      <a:pt x="115" y="28"/>
                    </a:lnTo>
                    <a:lnTo>
                      <a:pt x="117" y="34"/>
                    </a:lnTo>
                    <a:lnTo>
                      <a:pt x="115" y="42"/>
                    </a:lnTo>
                    <a:lnTo>
                      <a:pt x="113" y="48"/>
                    </a:lnTo>
                    <a:lnTo>
                      <a:pt x="109" y="53"/>
                    </a:lnTo>
                    <a:lnTo>
                      <a:pt x="104" y="59"/>
                    </a:lnTo>
                    <a:lnTo>
                      <a:pt x="99" y="62"/>
                    </a:lnTo>
                    <a:lnTo>
                      <a:pt x="92" y="65"/>
                    </a:lnTo>
                    <a:lnTo>
                      <a:pt x="78" y="69"/>
                    </a:lnTo>
                    <a:lnTo>
                      <a:pt x="87" y="69"/>
                    </a:lnTo>
                    <a:lnTo>
                      <a:pt x="95" y="72"/>
                    </a:lnTo>
                    <a:lnTo>
                      <a:pt x="102" y="74"/>
                    </a:lnTo>
                    <a:lnTo>
                      <a:pt x="110" y="78"/>
                    </a:lnTo>
                    <a:lnTo>
                      <a:pt x="117" y="83"/>
                    </a:lnTo>
                    <a:lnTo>
                      <a:pt x="121" y="90"/>
                    </a:lnTo>
                    <a:lnTo>
                      <a:pt x="124" y="97"/>
                    </a:lnTo>
                    <a:lnTo>
                      <a:pt x="126" y="107"/>
                    </a:lnTo>
                    <a:lnTo>
                      <a:pt x="124" y="116"/>
                    </a:lnTo>
                    <a:lnTo>
                      <a:pt x="122" y="123"/>
                    </a:lnTo>
                    <a:lnTo>
                      <a:pt x="117" y="130"/>
                    </a:lnTo>
                    <a:lnTo>
                      <a:pt x="110" y="136"/>
                    </a:lnTo>
                    <a:lnTo>
                      <a:pt x="102" y="142"/>
                    </a:lnTo>
                    <a:lnTo>
                      <a:pt x="95" y="145"/>
                    </a:lnTo>
                    <a:lnTo>
                      <a:pt x="86" y="148"/>
                    </a:lnTo>
                    <a:lnTo>
                      <a:pt x="75" y="149"/>
                    </a:lnTo>
                    <a:lnTo>
                      <a:pt x="38" y="148"/>
                    </a:lnTo>
                    <a:lnTo>
                      <a:pt x="0" y="149"/>
                    </a:lnTo>
                    <a:lnTo>
                      <a:pt x="0" y="143"/>
                    </a:lnTo>
                    <a:close/>
                    <a:moveTo>
                      <a:pt x="47" y="66"/>
                    </a:moveTo>
                    <a:lnTo>
                      <a:pt x="57" y="66"/>
                    </a:lnTo>
                    <a:lnTo>
                      <a:pt x="64" y="65"/>
                    </a:lnTo>
                    <a:lnTo>
                      <a:pt x="69" y="64"/>
                    </a:lnTo>
                    <a:lnTo>
                      <a:pt x="74" y="62"/>
                    </a:lnTo>
                    <a:lnTo>
                      <a:pt x="79" y="60"/>
                    </a:lnTo>
                    <a:lnTo>
                      <a:pt x="83" y="56"/>
                    </a:lnTo>
                    <a:lnTo>
                      <a:pt x="86" y="51"/>
                    </a:lnTo>
                    <a:lnTo>
                      <a:pt x="87" y="46"/>
                    </a:lnTo>
                    <a:lnTo>
                      <a:pt x="88" y="38"/>
                    </a:lnTo>
                    <a:lnTo>
                      <a:pt x="87" y="30"/>
                    </a:lnTo>
                    <a:lnTo>
                      <a:pt x="86" y="24"/>
                    </a:lnTo>
                    <a:lnTo>
                      <a:pt x="83" y="18"/>
                    </a:lnTo>
                    <a:lnTo>
                      <a:pt x="79" y="15"/>
                    </a:lnTo>
                    <a:lnTo>
                      <a:pt x="74" y="12"/>
                    </a:lnTo>
                    <a:lnTo>
                      <a:pt x="70" y="9"/>
                    </a:lnTo>
                    <a:lnTo>
                      <a:pt x="58" y="8"/>
                    </a:lnTo>
                    <a:lnTo>
                      <a:pt x="47" y="8"/>
                    </a:lnTo>
                    <a:lnTo>
                      <a:pt x="47" y="66"/>
                    </a:lnTo>
                    <a:close/>
                    <a:moveTo>
                      <a:pt x="47" y="123"/>
                    </a:moveTo>
                    <a:lnTo>
                      <a:pt x="47" y="123"/>
                    </a:lnTo>
                    <a:lnTo>
                      <a:pt x="47" y="132"/>
                    </a:lnTo>
                    <a:lnTo>
                      <a:pt x="48" y="135"/>
                    </a:lnTo>
                    <a:lnTo>
                      <a:pt x="49" y="138"/>
                    </a:lnTo>
                    <a:lnTo>
                      <a:pt x="52" y="140"/>
                    </a:lnTo>
                    <a:lnTo>
                      <a:pt x="56" y="140"/>
                    </a:lnTo>
                    <a:lnTo>
                      <a:pt x="65" y="142"/>
                    </a:lnTo>
                    <a:lnTo>
                      <a:pt x="71" y="140"/>
                    </a:lnTo>
                    <a:lnTo>
                      <a:pt x="78" y="139"/>
                    </a:lnTo>
                    <a:lnTo>
                      <a:pt x="83" y="136"/>
                    </a:lnTo>
                    <a:lnTo>
                      <a:pt x="88" y="131"/>
                    </a:lnTo>
                    <a:lnTo>
                      <a:pt x="92" y="127"/>
                    </a:lnTo>
                    <a:lnTo>
                      <a:pt x="95" y="121"/>
                    </a:lnTo>
                    <a:lnTo>
                      <a:pt x="96" y="114"/>
                    </a:lnTo>
                    <a:lnTo>
                      <a:pt x="97" y="108"/>
                    </a:lnTo>
                    <a:lnTo>
                      <a:pt x="96" y="100"/>
                    </a:lnTo>
                    <a:lnTo>
                      <a:pt x="93" y="92"/>
                    </a:lnTo>
                    <a:lnTo>
                      <a:pt x="91" y="87"/>
                    </a:lnTo>
                    <a:lnTo>
                      <a:pt x="87" y="82"/>
                    </a:lnTo>
                    <a:lnTo>
                      <a:pt x="80" y="78"/>
                    </a:lnTo>
                    <a:lnTo>
                      <a:pt x="74" y="75"/>
                    </a:lnTo>
                    <a:lnTo>
                      <a:pt x="67" y="74"/>
                    </a:lnTo>
                    <a:lnTo>
                      <a:pt x="60" y="74"/>
                    </a:lnTo>
                    <a:lnTo>
                      <a:pt x="47" y="74"/>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1" name="Freeform 174"/>
              <p:cNvSpPr>
                <a:spLocks noEditPoints="1"/>
              </p:cNvSpPr>
              <p:nvPr userDrawn="1"/>
            </p:nvSpPr>
            <p:spPr bwMode="auto">
              <a:xfrm>
                <a:off x="1141" y="184"/>
                <a:ext cx="48" cy="49"/>
              </a:xfrm>
              <a:custGeom>
                <a:avLst/>
                <a:gdLst>
                  <a:gd name="T0" fmla="*/ 0 w 145"/>
                  <a:gd name="T1" fmla="*/ 0 h 147"/>
                  <a:gd name="T2" fmla="*/ 0 w 145"/>
                  <a:gd name="T3" fmla="*/ 0 h 147"/>
                  <a:gd name="T4" fmla="*/ 0 w 145"/>
                  <a:gd name="T5" fmla="*/ 0 h 147"/>
                  <a:gd name="T6" fmla="*/ 0 w 145"/>
                  <a:gd name="T7" fmla="*/ 0 h 147"/>
                  <a:gd name="T8" fmla="*/ 0 w 145"/>
                  <a:gd name="T9" fmla="*/ 0 h 147"/>
                  <a:gd name="T10" fmla="*/ 0 w 145"/>
                  <a:gd name="T11" fmla="*/ 0 h 147"/>
                  <a:gd name="T12" fmla="*/ 0 w 145"/>
                  <a:gd name="T13" fmla="*/ 0 h 147"/>
                  <a:gd name="T14" fmla="*/ 0 w 145"/>
                  <a:gd name="T15" fmla="*/ 0 h 147"/>
                  <a:gd name="T16" fmla="*/ 0 w 145"/>
                  <a:gd name="T17" fmla="*/ 0 h 147"/>
                  <a:gd name="T18" fmla="*/ 0 w 145"/>
                  <a:gd name="T19" fmla="*/ 0 h 147"/>
                  <a:gd name="T20" fmla="*/ 0 w 145"/>
                  <a:gd name="T21" fmla="*/ 0 h 147"/>
                  <a:gd name="T22" fmla="*/ 0 w 145"/>
                  <a:gd name="T23" fmla="*/ 0 h 147"/>
                  <a:gd name="T24" fmla="*/ 0 w 145"/>
                  <a:gd name="T25" fmla="*/ 0 h 147"/>
                  <a:gd name="T26" fmla="*/ 0 w 145"/>
                  <a:gd name="T27" fmla="*/ 0 h 147"/>
                  <a:gd name="T28" fmla="*/ 0 w 145"/>
                  <a:gd name="T29" fmla="*/ 0 h 147"/>
                  <a:gd name="T30" fmla="*/ 0 w 145"/>
                  <a:gd name="T31" fmla="*/ 0 h 147"/>
                  <a:gd name="T32" fmla="*/ 0 w 145"/>
                  <a:gd name="T33" fmla="*/ 0 h 147"/>
                  <a:gd name="T34" fmla="*/ 0 w 145"/>
                  <a:gd name="T35" fmla="*/ 0 h 147"/>
                  <a:gd name="T36" fmla="*/ 0 w 145"/>
                  <a:gd name="T37" fmla="*/ 0 h 147"/>
                  <a:gd name="T38" fmla="*/ 0 w 145"/>
                  <a:gd name="T39" fmla="*/ 0 h 147"/>
                  <a:gd name="T40" fmla="*/ 0 w 145"/>
                  <a:gd name="T41" fmla="*/ 0 h 147"/>
                  <a:gd name="T42" fmla="*/ 0 w 145"/>
                  <a:gd name="T43" fmla="*/ 0 h 147"/>
                  <a:gd name="T44" fmla="*/ 0 w 145"/>
                  <a:gd name="T45" fmla="*/ 0 h 147"/>
                  <a:gd name="T46" fmla="*/ 0 w 145"/>
                  <a:gd name="T47" fmla="*/ 0 h 147"/>
                  <a:gd name="T48" fmla="*/ 0 w 145"/>
                  <a:gd name="T49" fmla="*/ 0 h 147"/>
                  <a:gd name="T50" fmla="*/ 0 w 145"/>
                  <a:gd name="T51" fmla="*/ 0 h 147"/>
                  <a:gd name="T52" fmla="*/ 0 w 145"/>
                  <a:gd name="T53" fmla="*/ 0 h 147"/>
                  <a:gd name="T54" fmla="*/ 0 w 145"/>
                  <a:gd name="T55" fmla="*/ 0 h 147"/>
                  <a:gd name="T56" fmla="*/ 0 w 145"/>
                  <a:gd name="T57" fmla="*/ 0 h 147"/>
                  <a:gd name="T58" fmla="*/ 0 w 145"/>
                  <a:gd name="T59" fmla="*/ 0 h 147"/>
                  <a:gd name="T60" fmla="*/ 0 w 145"/>
                  <a:gd name="T61" fmla="*/ 0 h 147"/>
                  <a:gd name="T62" fmla="*/ 0 w 145"/>
                  <a:gd name="T63" fmla="*/ 0 h 147"/>
                  <a:gd name="T64" fmla="*/ 0 w 145"/>
                  <a:gd name="T65" fmla="*/ 0 h 147"/>
                  <a:gd name="T66" fmla="*/ 0 w 145"/>
                  <a:gd name="T67" fmla="*/ 0 h 147"/>
                  <a:gd name="T68" fmla="*/ 0 w 145"/>
                  <a:gd name="T69" fmla="*/ 0 h 147"/>
                  <a:gd name="T70" fmla="*/ 0 w 145"/>
                  <a:gd name="T71" fmla="*/ 0 h 147"/>
                  <a:gd name="T72" fmla="*/ 0 w 145"/>
                  <a:gd name="T73" fmla="*/ 0 h 147"/>
                  <a:gd name="T74" fmla="*/ 0 w 145"/>
                  <a:gd name="T75" fmla="*/ 0 h 147"/>
                  <a:gd name="T76" fmla="*/ 0 w 145"/>
                  <a:gd name="T77" fmla="*/ 0 h 147"/>
                  <a:gd name="T78" fmla="*/ 0 w 145"/>
                  <a:gd name="T79" fmla="*/ 0 h 147"/>
                  <a:gd name="T80" fmla="*/ 0 w 145"/>
                  <a:gd name="T81" fmla="*/ 0 h 147"/>
                  <a:gd name="T82" fmla="*/ 0 w 145"/>
                  <a:gd name="T83" fmla="*/ 0 h 147"/>
                  <a:gd name="T84" fmla="*/ 0 w 145"/>
                  <a:gd name="T85" fmla="*/ 0 h 147"/>
                  <a:gd name="T86" fmla="*/ 0 w 145"/>
                  <a:gd name="T87" fmla="*/ 0 h 147"/>
                  <a:gd name="T88" fmla="*/ 0 w 145"/>
                  <a:gd name="T89" fmla="*/ 0 h 147"/>
                  <a:gd name="T90" fmla="*/ 0 w 145"/>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5" h="147">
                    <a:moveTo>
                      <a:pt x="19" y="22"/>
                    </a:moveTo>
                    <a:lnTo>
                      <a:pt x="19" y="22"/>
                    </a:lnTo>
                    <a:lnTo>
                      <a:pt x="19" y="16"/>
                    </a:lnTo>
                    <a:lnTo>
                      <a:pt x="18" y="13"/>
                    </a:lnTo>
                    <a:lnTo>
                      <a:pt x="15" y="10"/>
                    </a:lnTo>
                    <a:lnTo>
                      <a:pt x="14" y="7"/>
                    </a:lnTo>
                    <a:lnTo>
                      <a:pt x="9" y="6"/>
                    </a:lnTo>
                    <a:lnTo>
                      <a:pt x="4" y="5"/>
                    </a:lnTo>
                    <a:lnTo>
                      <a:pt x="0" y="5"/>
                    </a:lnTo>
                    <a:lnTo>
                      <a:pt x="0" y="0"/>
                    </a:lnTo>
                    <a:lnTo>
                      <a:pt x="33" y="0"/>
                    </a:lnTo>
                    <a:lnTo>
                      <a:pt x="67" y="0"/>
                    </a:lnTo>
                    <a:lnTo>
                      <a:pt x="78" y="0"/>
                    </a:lnTo>
                    <a:lnTo>
                      <a:pt x="87" y="1"/>
                    </a:lnTo>
                    <a:lnTo>
                      <a:pt x="94" y="2"/>
                    </a:lnTo>
                    <a:lnTo>
                      <a:pt x="102" y="6"/>
                    </a:lnTo>
                    <a:lnTo>
                      <a:pt x="109" y="11"/>
                    </a:lnTo>
                    <a:lnTo>
                      <a:pt x="114" y="18"/>
                    </a:lnTo>
                    <a:lnTo>
                      <a:pt x="116" y="26"/>
                    </a:lnTo>
                    <a:lnTo>
                      <a:pt x="118" y="36"/>
                    </a:lnTo>
                    <a:lnTo>
                      <a:pt x="118" y="44"/>
                    </a:lnTo>
                    <a:lnTo>
                      <a:pt x="115" y="49"/>
                    </a:lnTo>
                    <a:lnTo>
                      <a:pt x="113" y="55"/>
                    </a:lnTo>
                    <a:lnTo>
                      <a:pt x="109" y="59"/>
                    </a:lnTo>
                    <a:lnTo>
                      <a:pt x="105" y="64"/>
                    </a:lnTo>
                    <a:lnTo>
                      <a:pt x="100" y="68"/>
                    </a:lnTo>
                    <a:lnTo>
                      <a:pt x="88" y="73"/>
                    </a:lnTo>
                    <a:lnTo>
                      <a:pt x="124" y="128"/>
                    </a:lnTo>
                    <a:lnTo>
                      <a:pt x="129" y="133"/>
                    </a:lnTo>
                    <a:lnTo>
                      <a:pt x="133" y="137"/>
                    </a:lnTo>
                    <a:lnTo>
                      <a:pt x="138" y="140"/>
                    </a:lnTo>
                    <a:lnTo>
                      <a:pt x="145" y="141"/>
                    </a:lnTo>
                    <a:lnTo>
                      <a:pt x="145" y="147"/>
                    </a:lnTo>
                    <a:lnTo>
                      <a:pt x="124" y="146"/>
                    </a:lnTo>
                    <a:lnTo>
                      <a:pt x="105" y="147"/>
                    </a:lnTo>
                    <a:lnTo>
                      <a:pt x="93" y="130"/>
                    </a:lnTo>
                    <a:lnTo>
                      <a:pt x="81" y="114"/>
                    </a:lnTo>
                    <a:lnTo>
                      <a:pt x="61" y="79"/>
                    </a:lnTo>
                    <a:lnTo>
                      <a:pt x="46" y="79"/>
                    </a:lnTo>
                    <a:lnTo>
                      <a:pt x="46" y="124"/>
                    </a:lnTo>
                    <a:lnTo>
                      <a:pt x="46" y="129"/>
                    </a:lnTo>
                    <a:lnTo>
                      <a:pt x="48" y="133"/>
                    </a:lnTo>
                    <a:lnTo>
                      <a:pt x="49" y="137"/>
                    </a:lnTo>
                    <a:lnTo>
                      <a:pt x="52" y="138"/>
                    </a:lnTo>
                    <a:lnTo>
                      <a:pt x="57" y="141"/>
                    </a:lnTo>
                    <a:lnTo>
                      <a:pt x="63" y="141"/>
                    </a:lnTo>
                    <a:lnTo>
                      <a:pt x="67" y="141"/>
                    </a:lnTo>
                    <a:lnTo>
                      <a:pt x="67" y="147"/>
                    </a:lnTo>
                    <a:lnTo>
                      <a:pt x="31" y="146"/>
                    </a:lnTo>
                    <a:lnTo>
                      <a:pt x="0" y="147"/>
                    </a:lnTo>
                    <a:lnTo>
                      <a:pt x="0" y="141"/>
                    </a:lnTo>
                    <a:lnTo>
                      <a:pt x="4" y="141"/>
                    </a:lnTo>
                    <a:lnTo>
                      <a:pt x="10" y="140"/>
                    </a:lnTo>
                    <a:lnTo>
                      <a:pt x="14" y="138"/>
                    </a:lnTo>
                    <a:lnTo>
                      <a:pt x="18" y="134"/>
                    </a:lnTo>
                    <a:lnTo>
                      <a:pt x="19" y="129"/>
                    </a:lnTo>
                    <a:lnTo>
                      <a:pt x="19" y="22"/>
                    </a:lnTo>
                    <a:close/>
                    <a:moveTo>
                      <a:pt x="46" y="71"/>
                    </a:moveTo>
                    <a:lnTo>
                      <a:pt x="57" y="71"/>
                    </a:lnTo>
                    <a:lnTo>
                      <a:pt x="65" y="71"/>
                    </a:lnTo>
                    <a:lnTo>
                      <a:pt x="71" y="70"/>
                    </a:lnTo>
                    <a:lnTo>
                      <a:pt x="76" y="67"/>
                    </a:lnTo>
                    <a:lnTo>
                      <a:pt x="81" y="63"/>
                    </a:lnTo>
                    <a:lnTo>
                      <a:pt x="84" y="59"/>
                    </a:lnTo>
                    <a:lnTo>
                      <a:pt x="87" y="53"/>
                    </a:lnTo>
                    <a:lnTo>
                      <a:pt x="89" y="46"/>
                    </a:lnTo>
                    <a:lnTo>
                      <a:pt x="89" y="37"/>
                    </a:lnTo>
                    <a:lnTo>
                      <a:pt x="89" y="31"/>
                    </a:lnTo>
                    <a:lnTo>
                      <a:pt x="87" y="24"/>
                    </a:lnTo>
                    <a:lnTo>
                      <a:pt x="84" y="19"/>
                    </a:lnTo>
                    <a:lnTo>
                      <a:pt x="81" y="15"/>
                    </a:lnTo>
                    <a:lnTo>
                      <a:pt x="76" y="11"/>
                    </a:lnTo>
                    <a:lnTo>
                      <a:pt x="71" y="9"/>
                    </a:lnTo>
                    <a:lnTo>
                      <a:pt x="65" y="7"/>
                    </a:lnTo>
                    <a:lnTo>
                      <a:pt x="58" y="6"/>
                    </a:lnTo>
                    <a:lnTo>
                      <a:pt x="46" y="7"/>
                    </a:lnTo>
                    <a:lnTo>
                      <a:pt x="46"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2" name="Freeform 175"/>
              <p:cNvSpPr>
                <a:spLocks/>
              </p:cNvSpPr>
              <p:nvPr userDrawn="1"/>
            </p:nvSpPr>
            <p:spPr bwMode="auto">
              <a:xfrm>
                <a:off x="1195"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3" y="143"/>
                    </a:lnTo>
                    <a:lnTo>
                      <a:pt x="9" y="143"/>
                    </a:lnTo>
                    <a:lnTo>
                      <a:pt x="15" y="140"/>
                    </a:lnTo>
                    <a:lnTo>
                      <a:pt x="16" y="139"/>
                    </a:lnTo>
                    <a:lnTo>
                      <a:pt x="17" y="138"/>
                    </a:lnTo>
                    <a:lnTo>
                      <a:pt x="19" y="134"/>
                    </a:lnTo>
                    <a:lnTo>
                      <a:pt x="19" y="131"/>
                    </a:lnTo>
                    <a:lnTo>
                      <a:pt x="19" y="20"/>
                    </a:lnTo>
                    <a:lnTo>
                      <a:pt x="19" y="16"/>
                    </a:lnTo>
                    <a:lnTo>
                      <a:pt x="17" y="13"/>
                    </a:lnTo>
                    <a:lnTo>
                      <a:pt x="16" y="11"/>
                    </a:lnTo>
                    <a:lnTo>
                      <a:pt x="15" y="9"/>
                    </a:lnTo>
                    <a:lnTo>
                      <a:pt x="9" y="8"/>
                    </a:lnTo>
                    <a:lnTo>
                      <a:pt x="3" y="7"/>
                    </a:lnTo>
                    <a:lnTo>
                      <a:pt x="0" y="7"/>
                    </a:lnTo>
                    <a:lnTo>
                      <a:pt x="0" y="0"/>
                    </a:lnTo>
                    <a:lnTo>
                      <a:pt x="31" y="2"/>
                    </a:lnTo>
                    <a:lnTo>
                      <a:pt x="65" y="0"/>
                    </a:lnTo>
                    <a:lnTo>
                      <a:pt x="65" y="7"/>
                    </a:lnTo>
                    <a:lnTo>
                      <a:pt x="63" y="7"/>
                    </a:lnTo>
                    <a:lnTo>
                      <a:pt x="56" y="8"/>
                    </a:lnTo>
                    <a:lnTo>
                      <a:pt x="51" y="9"/>
                    </a:lnTo>
                    <a:lnTo>
                      <a:pt x="50" y="11"/>
                    </a:lnTo>
                    <a:lnTo>
                      <a:pt x="48" y="13"/>
                    </a:lnTo>
                    <a:lnTo>
                      <a:pt x="47" y="16"/>
                    </a:lnTo>
                    <a:lnTo>
                      <a:pt x="47" y="20"/>
                    </a:lnTo>
                    <a:lnTo>
                      <a:pt x="47" y="131"/>
                    </a:lnTo>
                    <a:lnTo>
                      <a:pt x="47" y="134"/>
                    </a:lnTo>
                    <a:lnTo>
                      <a:pt x="48" y="138"/>
                    </a:lnTo>
                    <a:lnTo>
                      <a:pt x="50" y="139"/>
                    </a:lnTo>
                    <a:lnTo>
                      <a:pt x="51" y="140"/>
                    </a:lnTo>
                    <a:lnTo>
                      <a:pt x="56" y="143"/>
                    </a:lnTo>
                    <a:lnTo>
                      <a:pt x="63" y="143"/>
                    </a:lnTo>
                    <a:lnTo>
                      <a:pt x="65" y="143"/>
                    </a:lnTo>
                    <a:lnTo>
                      <a:pt x="65" y="149"/>
                    </a:lnTo>
                    <a:lnTo>
                      <a:pt x="31"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3" name="Freeform 176"/>
              <p:cNvSpPr>
                <a:spLocks noEditPoints="1"/>
              </p:cNvSpPr>
              <p:nvPr userDrawn="1"/>
            </p:nvSpPr>
            <p:spPr bwMode="auto">
              <a:xfrm>
                <a:off x="1226" y="184"/>
                <a:ext cx="51" cy="49"/>
              </a:xfrm>
              <a:custGeom>
                <a:avLst/>
                <a:gdLst>
                  <a:gd name="T0" fmla="*/ 0 w 153"/>
                  <a:gd name="T1" fmla="*/ 0 h 147"/>
                  <a:gd name="T2" fmla="*/ 0 w 153"/>
                  <a:gd name="T3" fmla="*/ 0 h 147"/>
                  <a:gd name="T4" fmla="*/ 0 w 153"/>
                  <a:gd name="T5" fmla="*/ 0 h 147"/>
                  <a:gd name="T6" fmla="*/ 0 w 153"/>
                  <a:gd name="T7" fmla="*/ 0 h 147"/>
                  <a:gd name="T8" fmla="*/ 0 w 153"/>
                  <a:gd name="T9" fmla="*/ 0 h 147"/>
                  <a:gd name="T10" fmla="*/ 0 w 153"/>
                  <a:gd name="T11" fmla="*/ 0 h 147"/>
                  <a:gd name="T12" fmla="*/ 0 w 153"/>
                  <a:gd name="T13" fmla="*/ 0 h 147"/>
                  <a:gd name="T14" fmla="*/ 0 w 153"/>
                  <a:gd name="T15" fmla="*/ 0 h 147"/>
                  <a:gd name="T16" fmla="*/ 0 w 153"/>
                  <a:gd name="T17" fmla="*/ 0 h 147"/>
                  <a:gd name="T18" fmla="*/ 0 w 153"/>
                  <a:gd name="T19" fmla="*/ 0 h 147"/>
                  <a:gd name="T20" fmla="*/ 0 w 153"/>
                  <a:gd name="T21" fmla="*/ 0 h 147"/>
                  <a:gd name="T22" fmla="*/ 0 w 153"/>
                  <a:gd name="T23" fmla="*/ 0 h 147"/>
                  <a:gd name="T24" fmla="*/ 0 w 153"/>
                  <a:gd name="T25" fmla="*/ 0 h 147"/>
                  <a:gd name="T26" fmla="*/ 0 w 153"/>
                  <a:gd name="T27" fmla="*/ 0 h 147"/>
                  <a:gd name="T28" fmla="*/ 0 w 153"/>
                  <a:gd name="T29" fmla="*/ 0 h 147"/>
                  <a:gd name="T30" fmla="*/ 0 w 153"/>
                  <a:gd name="T31" fmla="*/ 0 h 147"/>
                  <a:gd name="T32" fmla="*/ 0 w 153"/>
                  <a:gd name="T33" fmla="*/ 0 h 147"/>
                  <a:gd name="T34" fmla="*/ 0 w 153"/>
                  <a:gd name="T35" fmla="*/ 0 h 147"/>
                  <a:gd name="T36" fmla="*/ 0 w 153"/>
                  <a:gd name="T37" fmla="*/ 0 h 147"/>
                  <a:gd name="T38" fmla="*/ 0 w 153"/>
                  <a:gd name="T39" fmla="*/ 0 h 147"/>
                  <a:gd name="T40" fmla="*/ 0 w 153"/>
                  <a:gd name="T41" fmla="*/ 0 h 147"/>
                  <a:gd name="T42" fmla="*/ 0 w 153"/>
                  <a:gd name="T43" fmla="*/ 0 h 147"/>
                  <a:gd name="T44" fmla="*/ 0 w 153"/>
                  <a:gd name="T45" fmla="*/ 0 h 147"/>
                  <a:gd name="T46" fmla="*/ 0 w 153"/>
                  <a:gd name="T47" fmla="*/ 0 h 147"/>
                  <a:gd name="T48" fmla="*/ 0 w 153"/>
                  <a:gd name="T49" fmla="*/ 0 h 147"/>
                  <a:gd name="T50" fmla="*/ 0 w 153"/>
                  <a:gd name="T51" fmla="*/ 0 h 147"/>
                  <a:gd name="T52" fmla="*/ 0 w 153"/>
                  <a:gd name="T53" fmla="*/ 0 h 147"/>
                  <a:gd name="T54" fmla="*/ 0 w 153"/>
                  <a:gd name="T55" fmla="*/ 0 h 147"/>
                  <a:gd name="T56" fmla="*/ 0 w 153"/>
                  <a:gd name="T57" fmla="*/ 0 h 147"/>
                  <a:gd name="T58" fmla="*/ 0 w 153"/>
                  <a:gd name="T59" fmla="*/ 0 h 147"/>
                  <a:gd name="T60" fmla="*/ 0 w 153"/>
                  <a:gd name="T61" fmla="*/ 0 h 147"/>
                  <a:gd name="T62" fmla="*/ 0 w 153"/>
                  <a:gd name="T63" fmla="*/ 0 h 147"/>
                  <a:gd name="T64" fmla="*/ 0 w 153"/>
                  <a:gd name="T65" fmla="*/ 0 h 147"/>
                  <a:gd name="T66" fmla="*/ 0 w 153"/>
                  <a:gd name="T67" fmla="*/ 0 h 147"/>
                  <a:gd name="T68" fmla="*/ 0 w 153"/>
                  <a:gd name="T69" fmla="*/ 0 h 147"/>
                  <a:gd name="T70" fmla="*/ 0 w 153"/>
                  <a:gd name="T71" fmla="*/ 0 h 147"/>
                  <a:gd name="T72" fmla="*/ 0 w 153"/>
                  <a:gd name="T73" fmla="*/ 0 h 147"/>
                  <a:gd name="T74" fmla="*/ 0 w 153"/>
                  <a:gd name="T75" fmla="*/ 0 h 147"/>
                  <a:gd name="T76" fmla="*/ 0 w 153"/>
                  <a:gd name="T77" fmla="*/ 0 h 147"/>
                  <a:gd name="T78" fmla="*/ 0 w 153"/>
                  <a:gd name="T79" fmla="*/ 0 h 147"/>
                  <a:gd name="T80" fmla="*/ 0 w 153"/>
                  <a:gd name="T81" fmla="*/ 0 h 147"/>
                  <a:gd name="T82" fmla="*/ 0 w 153"/>
                  <a:gd name="T83" fmla="*/ 0 h 147"/>
                  <a:gd name="T84" fmla="*/ 0 w 153"/>
                  <a:gd name="T85" fmla="*/ 0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3" h="147">
                    <a:moveTo>
                      <a:pt x="0" y="141"/>
                    </a:moveTo>
                    <a:lnTo>
                      <a:pt x="4" y="141"/>
                    </a:lnTo>
                    <a:lnTo>
                      <a:pt x="9" y="141"/>
                    </a:lnTo>
                    <a:lnTo>
                      <a:pt x="15" y="138"/>
                    </a:lnTo>
                    <a:lnTo>
                      <a:pt x="16" y="137"/>
                    </a:lnTo>
                    <a:lnTo>
                      <a:pt x="19" y="136"/>
                    </a:lnTo>
                    <a:lnTo>
                      <a:pt x="19" y="132"/>
                    </a:lnTo>
                    <a:lnTo>
                      <a:pt x="20" y="129"/>
                    </a:lnTo>
                    <a:lnTo>
                      <a:pt x="20" y="18"/>
                    </a:lnTo>
                    <a:lnTo>
                      <a:pt x="19" y="14"/>
                    </a:lnTo>
                    <a:lnTo>
                      <a:pt x="19" y="11"/>
                    </a:lnTo>
                    <a:lnTo>
                      <a:pt x="16" y="9"/>
                    </a:lnTo>
                    <a:lnTo>
                      <a:pt x="15" y="7"/>
                    </a:lnTo>
                    <a:lnTo>
                      <a:pt x="9" y="6"/>
                    </a:lnTo>
                    <a:lnTo>
                      <a:pt x="4" y="5"/>
                    </a:lnTo>
                    <a:lnTo>
                      <a:pt x="0" y="5"/>
                    </a:lnTo>
                    <a:lnTo>
                      <a:pt x="0" y="0"/>
                    </a:lnTo>
                    <a:lnTo>
                      <a:pt x="34" y="0"/>
                    </a:lnTo>
                    <a:lnTo>
                      <a:pt x="69" y="0"/>
                    </a:lnTo>
                    <a:lnTo>
                      <a:pt x="87" y="1"/>
                    </a:lnTo>
                    <a:lnTo>
                      <a:pt x="104" y="5"/>
                    </a:lnTo>
                    <a:lnTo>
                      <a:pt x="118" y="10"/>
                    </a:lnTo>
                    <a:lnTo>
                      <a:pt x="125" y="15"/>
                    </a:lnTo>
                    <a:lnTo>
                      <a:pt x="130" y="19"/>
                    </a:lnTo>
                    <a:lnTo>
                      <a:pt x="135" y="24"/>
                    </a:lnTo>
                    <a:lnTo>
                      <a:pt x="140" y="29"/>
                    </a:lnTo>
                    <a:lnTo>
                      <a:pt x="144" y="36"/>
                    </a:lnTo>
                    <a:lnTo>
                      <a:pt x="147" y="42"/>
                    </a:lnTo>
                    <a:lnTo>
                      <a:pt x="149" y="49"/>
                    </a:lnTo>
                    <a:lnTo>
                      <a:pt x="152" y="57"/>
                    </a:lnTo>
                    <a:lnTo>
                      <a:pt x="153" y="72"/>
                    </a:lnTo>
                    <a:lnTo>
                      <a:pt x="153" y="80"/>
                    </a:lnTo>
                    <a:lnTo>
                      <a:pt x="152" y="88"/>
                    </a:lnTo>
                    <a:lnTo>
                      <a:pt x="149" y="95"/>
                    </a:lnTo>
                    <a:lnTo>
                      <a:pt x="147" y="102"/>
                    </a:lnTo>
                    <a:lnTo>
                      <a:pt x="139" y="115"/>
                    </a:lnTo>
                    <a:lnTo>
                      <a:pt x="130" y="127"/>
                    </a:lnTo>
                    <a:lnTo>
                      <a:pt x="118" y="136"/>
                    </a:lnTo>
                    <a:lnTo>
                      <a:pt x="105" y="142"/>
                    </a:lnTo>
                    <a:lnTo>
                      <a:pt x="98" y="145"/>
                    </a:lnTo>
                    <a:lnTo>
                      <a:pt x="90" y="146"/>
                    </a:lnTo>
                    <a:lnTo>
                      <a:pt x="82" y="147"/>
                    </a:lnTo>
                    <a:lnTo>
                      <a:pt x="74" y="147"/>
                    </a:lnTo>
                    <a:lnTo>
                      <a:pt x="35" y="146"/>
                    </a:lnTo>
                    <a:lnTo>
                      <a:pt x="0" y="147"/>
                    </a:lnTo>
                    <a:lnTo>
                      <a:pt x="0" y="141"/>
                    </a:lnTo>
                    <a:close/>
                    <a:moveTo>
                      <a:pt x="47" y="123"/>
                    </a:moveTo>
                    <a:lnTo>
                      <a:pt x="47" y="123"/>
                    </a:lnTo>
                    <a:lnTo>
                      <a:pt x="47" y="128"/>
                    </a:lnTo>
                    <a:lnTo>
                      <a:pt x="48" y="132"/>
                    </a:lnTo>
                    <a:lnTo>
                      <a:pt x="50" y="134"/>
                    </a:lnTo>
                    <a:lnTo>
                      <a:pt x="52" y="137"/>
                    </a:lnTo>
                    <a:lnTo>
                      <a:pt x="55" y="138"/>
                    </a:lnTo>
                    <a:lnTo>
                      <a:pt x="59" y="140"/>
                    </a:lnTo>
                    <a:lnTo>
                      <a:pt x="69" y="140"/>
                    </a:lnTo>
                    <a:lnTo>
                      <a:pt x="81" y="138"/>
                    </a:lnTo>
                    <a:lnTo>
                      <a:pt x="92" y="134"/>
                    </a:lnTo>
                    <a:lnTo>
                      <a:pt x="102" y="128"/>
                    </a:lnTo>
                    <a:lnTo>
                      <a:pt x="109" y="120"/>
                    </a:lnTo>
                    <a:lnTo>
                      <a:pt x="116" y="111"/>
                    </a:lnTo>
                    <a:lnTo>
                      <a:pt x="120" y="101"/>
                    </a:lnTo>
                    <a:lnTo>
                      <a:pt x="122" y="89"/>
                    </a:lnTo>
                    <a:lnTo>
                      <a:pt x="124" y="76"/>
                    </a:lnTo>
                    <a:lnTo>
                      <a:pt x="122" y="58"/>
                    </a:lnTo>
                    <a:lnTo>
                      <a:pt x="118" y="42"/>
                    </a:lnTo>
                    <a:lnTo>
                      <a:pt x="116" y="36"/>
                    </a:lnTo>
                    <a:lnTo>
                      <a:pt x="113" y="29"/>
                    </a:lnTo>
                    <a:lnTo>
                      <a:pt x="109" y="26"/>
                    </a:lnTo>
                    <a:lnTo>
                      <a:pt x="105" y="20"/>
                    </a:lnTo>
                    <a:lnTo>
                      <a:pt x="96" y="14"/>
                    </a:lnTo>
                    <a:lnTo>
                      <a:pt x="85" y="10"/>
                    </a:lnTo>
                    <a:lnTo>
                      <a:pt x="73" y="7"/>
                    </a:lnTo>
                    <a:lnTo>
                      <a:pt x="61" y="6"/>
                    </a:lnTo>
                    <a:lnTo>
                      <a:pt x="47" y="7"/>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4" name="Freeform 177"/>
              <p:cNvSpPr>
                <a:spLocks/>
              </p:cNvSpPr>
              <p:nvPr userDrawn="1"/>
            </p:nvSpPr>
            <p:spPr bwMode="auto">
              <a:xfrm>
                <a:off x="1284" y="183"/>
                <a:ext cx="51" cy="51"/>
              </a:xfrm>
              <a:custGeom>
                <a:avLst/>
                <a:gdLst>
                  <a:gd name="T0" fmla="*/ 0 w 153"/>
                  <a:gd name="T1" fmla="*/ 0 h 154"/>
                  <a:gd name="T2" fmla="*/ 0 w 153"/>
                  <a:gd name="T3" fmla="*/ 0 h 154"/>
                  <a:gd name="T4" fmla="*/ 0 w 153"/>
                  <a:gd name="T5" fmla="*/ 0 h 154"/>
                  <a:gd name="T6" fmla="*/ 0 w 153"/>
                  <a:gd name="T7" fmla="*/ 0 h 154"/>
                  <a:gd name="T8" fmla="*/ 0 w 153"/>
                  <a:gd name="T9" fmla="*/ 0 h 154"/>
                  <a:gd name="T10" fmla="*/ 0 w 153"/>
                  <a:gd name="T11" fmla="*/ 0 h 154"/>
                  <a:gd name="T12" fmla="*/ 0 w 153"/>
                  <a:gd name="T13" fmla="*/ 0 h 154"/>
                  <a:gd name="T14" fmla="*/ 0 w 153"/>
                  <a:gd name="T15" fmla="*/ 0 h 154"/>
                  <a:gd name="T16" fmla="*/ 0 w 153"/>
                  <a:gd name="T17" fmla="*/ 0 h 154"/>
                  <a:gd name="T18" fmla="*/ 0 w 153"/>
                  <a:gd name="T19" fmla="*/ 0 h 154"/>
                  <a:gd name="T20" fmla="*/ 0 w 153"/>
                  <a:gd name="T21" fmla="*/ 0 h 154"/>
                  <a:gd name="T22" fmla="*/ 0 w 153"/>
                  <a:gd name="T23" fmla="*/ 0 h 154"/>
                  <a:gd name="T24" fmla="*/ 0 w 153"/>
                  <a:gd name="T25" fmla="*/ 0 h 154"/>
                  <a:gd name="T26" fmla="*/ 0 w 153"/>
                  <a:gd name="T27" fmla="*/ 0 h 154"/>
                  <a:gd name="T28" fmla="*/ 0 w 153"/>
                  <a:gd name="T29" fmla="*/ 0 h 154"/>
                  <a:gd name="T30" fmla="*/ 0 w 153"/>
                  <a:gd name="T31" fmla="*/ 0 h 154"/>
                  <a:gd name="T32" fmla="*/ 0 w 153"/>
                  <a:gd name="T33" fmla="*/ 0 h 154"/>
                  <a:gd name="T34" fmla="*/ 0 w 153"/>
                  <a:gd name="T35" fmla="*/ 0 h 154"/>
                  <a:gd name="T36" fmla="*/ 0 w 153"/>
                  <a:gd name="T37" fmla="*/ 0 h 154"/>
                  <a:gd name="T38" fmla="*/ 0 w 153"/>
                  <a:gd name="T39" fmla="*/ 0 h 154"/>
                  <a:gd name="T40" fmla="*/ 0 w 153"/>
                  <a:gd name="T41" fmla="*/ 0 h 154"/>
                  <a:gd name="T42" fmla="*/ 0 w 153"/>
                  <a:gd name="T43" fmla="*/ 0 h 154"/>
                  <a:gd name="T44" fmla="*/ 0 w 153"/>
                  <a:gd name="T45" fmla="*/ 0 h 154"/>
                  <a:gd name="T46" fmla="*/ 0 w 153"/>
                  <a:gd name="T47" fmla="*/ 0 h 154"/>
                  <a:gd name="T48" fmla="*/ 0 w 153"/>
                  <a:gd name="T49" fmla="*/ 0 h 154"/>
                  <a:gd name="T50" fmla="*/ 0 w 153"/>
                  <a:gd name="T51" fmla="*/ 0 h 154"/>
                  <a:gd name="T52" fmla="*/ 0 w 153"/>
                  <a:gd name="T53" fmla="*/ 0 h 154"/>
                  <a:gd name="T54" fmla="*/ 0 w 153"/>
                  <a:gd name="T55" fmla="*/ 0 h 154"/>
                  <a:gd name="T56" fmla="*/ 0 w 153"/>
                  <a:gd name="T57" fmla="*/ 0 h 154"/>
                  <a:gd name="T58" fmla="*/ 0 w 153"/>
                  <a:gd name="T59" fmla="*/ 0 h 154"/>
                  <a:gd name="T60" fmla="*/ 0 w 153"/>
                  <a:gd name="T61" fmla="*/ 0 h 154"/>
                  <a:gd name="T62" fmla="*/ 0 w 153"/>
                  <a:gd name="T63" fmla="*/ 0 h 154"/>
                  <a:gd name="T64" fmla="*/ 0 w 153"/>
                  <a:gd name="T65" fmla="*/ 0 h 154"/>
                  <a:gd name="T66" fmla="*/ 0 w 153"/>
                  <a:gd name="T67" fmla="*/ 0 h 154"/>
                  <a:gd name="T68" fmla="*/ 0 w 153"/>
                  <a:gd name="T69" fmla="*/ 0 h 154"/>
                  <a:gd name="T70" fmla="*/ 0 w 153"/>
                  <a:gd name="T71" fmla="*/ 0 h 154"/>
                  <a:gd name="T72" fmla="*/ 0 w 153"/>
                  <a:gd name="T73" fmla="*/ 0 h 154"/>
                  <a:gd name="T74" fmla="*/ 0 w 153"/>
                  <a:gd name="T75" fmla="*/ 0 h 154"/>
                  <a:gd name="T76" fmla="*/ 0 w 153"/>
                  <a:gd name="T77" fmla="*/ 0 h 154"/>
                  <a:gd name="T78" fmla="*/ 0 w 153"/>
                  <a:gd name="T79" fmla="*/ 0 h 154"/>
                  <a:gd name="T80" fmla="*/ 0 w 153"/>
                  <a:gd name="T81" fmla="*/ 0 h 154"/>
                  <a:gd name="T82" fmla="*/ 0 w 153"/>
                  <a:gd name="T83" fmla="*/ 0 h 154"/>
                  <a:gd name="T84" fmla="*/ 0 w 153"/>
                  <a:gd name="T85" fmla="*/ 0 h 154"/>
                  <a:gd name="T86" fmla="*/ 0 w 153"/>
                  <a:gd name="T87" fmla="*/ 0 h 154"/>
                  <a:gd name="T88" fmla="*/ 0 w 153"/>
                  <a:gd name="T89" fmla="*/ 0 h 154"/>
                  <a:gd name="T90" fmla="*/ 0 w 153"/>
                  <a:gd name="T91" fmla="*/ 0 h 154"/>
                  <a:gd name="T92" fmla="*/ 0 w 153"/>
                  <a:gd name="T93" fmla="*/ 0 h 154"/>
                  <a:gd name="T94" fmla="*/ 0 w 153"/>
                  <a:gd name="T95" fmla="*/ 0 h 154"/>
                  <a:gd name="T96" fmla="*/ 0 w 153"/>
                  <a:gd name="T97" fmla="*/ 0 h 154"/>
                  <a:gd name="T98" fmla="*/ 0 w 153"/>
                  <a:gd name="T99" fmla="*/ 0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 h="154">
                    <a:moveTo>
                      <a:pt x="137" y="44"/>
                    </a:moveTo>
                    <a:lnTo>
                      <a:pt x="137" y="44"/>
                    </a:lnTo>
                    <a:lnTo>
                      <a:pt x="134" y="35"/>
                    </a:lnTo>
                    <a:lnTo>
                      <a:pt x="130" y="28"/>
                    </a:lnTo>
                    <a:lnTo>
                      <a:pt x="125" y="22"/>
                    </a:lnTo>
                    <a:lnTo>
                      <a:pt x="118" y="17"/>
                    </a:lnTo>
                    <a:lnTo>
                      <a:pt x="112" y="14"/>
                    </a:lnTo>
                    <a:lnTo>
                      <a:pt x="104" y="11"/>
                    </a:lnTo>
                    <a:lnTo>
                      <a:pt x="96" y="10"/>
                    </a:lnTo>
                    <a:lnTo>
                      <a:pt x="87" y="9"/>
                    </a:lnTo>
                    <a:lnTo>
                      <a:pt x="74" y="10"/>
                    </a:lnTo>
                    <a:lnTo>
                      <a:pt x="63" y="14"/>
                    </a:lnTo>
                    <a:lnTo>
                      <a:pt x="52" y="20"/>
                    </a:lnTo>
                    <a:lnTo>
                      <a:pt x="44" y="27"/>
                    </a:lnTo>
                    <a:lnTo>
                      <a:pt x="38" y="37"/>
                    </a:lnTo>
                    <a:lnTo>
                      <a:pt x="34" y="48"/>
                    </a:lnTo>
                    <a:lnTo>
                      <a:pt x="32" y="59"/>
                    </a:lnTo>
                    <a:lnTo>
                      <a:pt x="30" y="72"/>
                    </a:lnTo>
                    <a:lnTo>
                      <a:pt x="32" y="85"/>
                    </a:lnTo>
                    <a:lnTo>
                      <a:pt x="34" y="98"/>
                    </a:lnTo>
                    <a:lnTo>
                      <a:pt x="38" y="111"/>
                    </a:lnTo>
                    <a:lnTo>
                      <a:pt x="44" y="121"/>
                    </a:lnTo>
                    <a:lnTo>
                      <a:pt x="52" y="132"/>
                    </a:lnTo>
                    <a:lnTo>
                      <a:pt x="56" y="136"/>
                    </a:lnTo>
                    <a:lnTo>
                      <a:pt x="61" y="138"/>
                    </a:lnTo>
                    <a:lnTo>
                      <a:pt x="68" y="141"/>
                    </a:lnTo>
                    <a:lnTo>
                      <a:pt x="74" y="144"/>
                    </a:lnTo>
                    <a:lnTo>
                      <a:pt x="81" y="145"/>
                    </a:lnTo>
                    <a:lnTo>
                      <a:pt x="87" y="145"/>
                    </a:lnTo>
                    <a:lnTo>
                      <a:pt x="103" y="144"/>
                    </a:lnTo>
                    <a:lnTo>
                      <a:pt x="108" y="142"/>
                    </a:lnTo>
                    <a:lnTo>
                      <a:pt x="112" y="141"/>
                    </a:lnTo>
                    <a:lnTo>
                      <a:pt x="112" y="106"/>
                    </a:lnTo>
                    <a:lnTo>
                      <a:pt x="111" y="103"/>
                    </a:lnTo>
                    <a:lnTo>
                      <a:pt x="111" y="101"/>
                    </a:lnTo>
                    <a:lnTo>
                      <a:pt x="107" y="98"/>
                    </a:lnTo>
                    <a:lnTo>
                      <a:pt x="102" y="96"/>
                    </a:lnTo>
                    <a:lnTo>
                      <a:pt x="95" y="96"/>
                    </a:lnTo>
                    <a:lnTo>
                      <a:pt x="92" y="96"/>
                    </a:lnTo>
                    <a:lnTo>
                      <a:pt x="92" y="89"/>
                    </a:lnTo>
                    <a:lnTo>
                      <a:pt x="125" y="90"/>
                    </a:lnTo>
                    <a:lnTo>
                      <a:pt x="153" y="89"/>
                    </a:lnTo>
                    <a:lnTo>
                      <a:pt x="153" y="96"/>
                    </a:lnTo>
                    <a:lnTo>
                      <a:pt x="150" y="96"/>
                    </a:lnTo>
                    <a:lnTo>
                      <a:pt x="146" y="96"/>
                    </a:lnTo>
                    <a:lnTo>
                      <a:pt x="142" y="98"/>
                    </a:lnTo>
                    <a:lnTo>
                      <a:pt x="139" y="102"/>
                    </a:lnTo>
                    <a:lnTo>
                      <a:pt x="139" y="106"/>
                    </a:lnTo>
                    <a:lnTo>
                      <a:pt x="139" y="138"/>
                    </a:lnTo>
                    <a:lnTo>
                      <a:pt x="143" y="141"/>
                    </a:lnTo>
                    <a:lnTo>
                      <a:pt x="143" y="145"/>
                    </a:lnTo>
                    <a:lnTo>
                      <a:pt x="129" y="149"/>
                    </a:lnTo>
                    <a:lnTo>
                      <a:pt x="115" y="151"/>
                    </a:lnTo>
                    <a:lnTo>
                      <a:pt x="100" y="154"/>
                    </a:lnTo>
                    <a:lnTo>
                      <a:pt x="85" y="154"/>
                    </a:lnTo>
                    <a:lnTo>
                      <a:pt x="67" y="153"/>
                    </a:lnTo>
                    <a:lnTo>
                      <a:pt x="51" y="149"/>
                    </a:lnTo>
                    <a:lnTo>
                      <a:pt x="37" y="142"/>
                    </a:lnTo>
                    <a:lnTo>
                      <a:pt x="30" y="138"/>
                    </a:lnTo>
                    <a:lnTo>
                      <a:pt x="25" y="133"/>
                    </a:lnTo>
                    <a:lnTo>
                      <a:pt x="20" y="128"/>
                    </a:lnTo>
                    <a:lnTo>
                      <a:pt x="15" y="123"/>
                    </a:lnTo>
                    <a:lnTo>
                      <a:pt x="11" y="116"/>
                    </a:lnTo>
                    <a:lnTo>
                      <a:pt x="7" y="109"/>
                    </a:lnTo>
                    <a:lnTo>
                      <a:pt x="4" y="101"/>
                    </a:lnTo>
                    <a:lnTo>
                      <a:pt x="3" y="93"/>
                    </a:lnTo>
                    <a:lnTo>
                      <a:pt x="2" y="84"/>
                    </a:lnTo>
                    <a:lnTo>
                      <a:pt x="0" y="75"/>
                    </a:lnTo>
                    <a:lnTo>
                      <a:pt x="2" y="66"/>
                    </a:lnTo>
                    <a:lnTo>
                      <a:pt x="3" y="57"/>
                    </a:lnTo>
                    <a:lnTo>
                      <a:pt x="4" y="49"/>
                    </a:lnTo>
                    <a:lnTo>
                      <a:pt x="8" y="42"/>
                    </a:lnTo>
                    <a:lnTo>
                      <a:pt x="12" y="36"/>
                    </a:lnTo>
                    <a:lnTo>
                      <a:pt x="16" y="30"/>
                    </a:lnTo>
                    <a:lnTo>
                      <a:pt x="21" y="24"/>
                    </a:lnTo>
                    <a:lnTo>
                      <a:pt x="28" y="19"/>
                    </a:lnTo>
                    <a:lnTo>
                      <a:pt x="41" y="10"/>
                    </a:lnTo>
                    <a:lnTo>
                      <a:pt x="55" y="5"/>
                    </a:lnTo>
                    <a:lnTo>
                      <a:pt x="69" y="1"/>
                    </a:lnTo>
                    <a:lnTo>
                      <a:pt x="86" y="0"/>
                    </a:lnTo>
                    <a:lnTo>
                      <a:pt x="103" y="1"/>
                    </a:lnTo>
                    <a:lnTo>
                      <a:pt x="116" y="4"/>
                    </a:lnTo>
                    <a:lnTo>
                      <a:pt x="129" y="6"/>
                    </a:lnTo>
                    <a:lnTo>
                      <a:pt x="140" y="7"/>
                    </a:lnTo>
                    <a:lnTo>
                      <a:pt x="140" y="24"/>
                    </a:lnTo>
                    <a:lnTo>
                      <a:pt x="142" y="35"/>
                    </a:lnTo>
                    <a:lnTo>
                      <a:pt x="143" y="44"/>
                    </a:ln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5" name="Freeform 178"/>
              <p:cNvSpPr>
                <a:spLocks/>
              </p:cNvSpPr>
              <p:nvPr userDrawn="1"/>
            </p:nvSpPr>
            <p:spPr bwMode="auto">
              <a:xfrm>
                <a:off x="1342"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53" y="2"/>
                    </a:lnTo>
                    <a:lnTo>
                      <a:pt x="108" y="0"/>
                    </a:lnTo>
                    <a:lnTo>
                      <a:pt x="108" y="17"/>
                    </a:lnTo>
                    <a:lnTo>
                      <a:pt x="108" y="34"/>
                    </a:lnTo>
                    <a:lnTo>
                      <a:pt x="103" y="35"/>
                    </a:lnTo>
                    <a:lnTo>
                      <a:pt x="100" y="25"/>
                    </a:lnTo>
                    <a:lnTo>
                      <a:pt x="99" y="21"/>
                    </a:lnTo>
                    <a:lnTo>
                      <a:pt x="97" y="17"/>
                    </a:lnTo>
                    <a:lnTo>
                      <a:pt x="93" y="15"/>
                    </a:lnTo>
                    <a:lnTo>
                      <a:pt x="90" y="12"/>
                    </a:lnTo>
                    <a:lnTo>
                      <a:pt x="83" y="11"/>
                    </a:lnTo>
                    <a:lnTo>
                      <a:pt x="77" y="11"/>
                    </a:lnTo>
                    <a:lnTo>
                      <a:pt x="47" y="11"/>
                    </a:lnTo>
                    <a:lnTo>
                      <a:pt x="47" y="66"/>
                    </a:lnTo>
                    <a:lnTo>
                      <a:pt x="71" y="66"/>
                    </a:lnTo>
                    <a:lnTo>
                      <a:pt x="77" y="65"/>
                    </a:lnTo>
                    <a:lnTo>
                      <a:pt x="79" y="65"/>
                    </a:lnTo>
                    <a:lnTo>
                      <a:pt x="82" y="62"/>
                    </a:lnTo>
                    <a:lnTo>
                      <a:pt x="84" y="61"/>
                    </a:lnTo>
                    <a:lnTo>
                      <a:pt x="87" y="55"/>
                    </a:lnTo>
                    <a:lnTo>
                      <a:pt x="88" y="47"/>
                    </a:lnTo>
                    <a:lnTo>
                      <a:pt x="95" y="47"/>
                    </a:lnTo>
                    <a:lnTo>
                      <a:pt x="95" y="72"/>
                    </a:lnTo>
                    <a:lnTo>
                      <a:pt x="95" y="96"/>
                    </a:lnTo>
                    <a:lnTo>
                      <a:pt x="88" y="97"/>
                    </a:lnTo>
                    <a:lnTo>
                      <a:pt x="87" y="88"/>
                    </a:lnTo>
                    <a:lnTo>
                      <a:pt x="86" y="82"/>
                    </a:lnTo>
                    <a:lnTo>
                      <a:pt x="83" y="79"/>
                    </a:lnTo>
                    <a:lnTo>
                      <a:pt x="81" y="78"/>
                    </a:lnTo>
                    <a:lnTo>
                      <a:pt x="77" y="77"/>
                    </a:lnTo>
                    <a:lnTo>
                      <a:pt x="71" y="77"/>
                    </a:lnTo>
                    <a:lnTo>
                      <a:pt x="47" y="77"/>
                    </a:lnTo>
                    <a:lnTo>
                      <a:pt x="47" y="126"/>
                    </a:lnTo>
                    <a:lnTo>
                      <a:pt x="47" y="131"/>
                    </a:lnTo>
                    <a:lnTo>
                      <a:pt x="48" y="134"/>
                    </a:lnTo>
                    <a:lnTo>
                      <a:pt x="51" y="136"/>
                    </a:lnTo>
                    <a:lnTo>
                      <a:pt x="55" y="138"/>
                    </a:lnTo>
                    <a:lnTo>
                      <a:pt x="62" y="139"/>
                    </a:lnTo>
                    <a:lnTo>
                      <a:pt x="73" y="140"/>
                    </a:lnTo>
                    <a:lnTo>
                      <a:pt x="90" y="139"/>
                    </a:lnTo>
                    <a:lnTo>
                      <a:pt x="96" y="138"/>
                    </a:lnTo>
                    <a:lnTo>
                      <a:pt x="101" y="136"/>
                    </a:lnTo>
                    <a:lnTo>
                      <a:pt x="106" y="132"/>
                    </a:lnTo>
                    <a:lnTo>
                      <a:pt x="110" y="129"/>
                    </a:lnTo>
                    <a:lnTo>
                      <a:pt x="113" y="122"/>
                    </a:lnTo>
                    <a:lnTo>
                      <a:pt x="116"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6" name="Freeform 179"/>
              <p:cNvSpPr>
                <a:spLocks/>
              </p:cNvSpPr>
              <p:nvPr userDrawn="1"/>
            </p:nvSpPr>
            <p:spPr bwMode="auto">
              <a:xfrm>
                <a:off x="353" y="271"/>
                <a:ext cx="24" cy="61"/>
              </a:xfrm>
              <a:custGeom>
                <a:avLst/>
                <a:gdLst>
                  <a:gd name="T0" fmla="*/ 0 w 72"/>
                  <a:gd name="T1" fmla="*/ 0 h 182"/>
                  <a:gd name="T2" fmla="*/ 0 w 72"/>
                  <a:gd name="T3" fmla="*/ 0 h 182"/>
                  <a:gd name="T4" fmla="*/ 0 w 72"/>
                  <a:gd name="T5" fmla="*/ 0 h 182"/>
                  <a:gd name="T6" fmla="*/ 0 w 72"/>
                  <a:gd name="T7" fmla="*/ 0 h 182"/>
                  <a:gd name="T8" fmla="*/ 0 w 72"/>
                  <a:gd name="T9" fmla="*/ 0 h 182"/>
                  <a:gd name="T10" fmla="*/ 0 w 72"/>
                  <a:gd name="T11" fmla="*/ 0 h 182"/>
                  <a:gd name="T12" fmla="*/ 0 w 72"/>
                  <a:gd name="T13" fmla="*/ 0 h 182"/>
                  <a:gd name="T14" fmla="*/ 0 w 72"/>
                  <a:gd name="T15" fmla="*/ 0 h 182"/>
                  <a:gd name="T16" fmla="*/ 0 w 72"/>
                  <a:gd name="T17" fmla="*/ 0 h 182"/>
                  <a:gd name="T18" fmla="*/ 0 w 72"/>
                  <a:gd name="T19" fmla="*/ 0 h 182"/>
                  <a:gd name="T20" fmla="*/ 0 w 72"/>
                  <a:gd name="T21" fmla="*/ 0 h 182"/>
                  <a:gd name="T22" fmla="*/ 0 w 72"/>
                  <a:gd name="T23" fmla="*/ 0 h 182"/>
                  <a:gd name="T24" fmla="*/ 0 w 72"/>
                  <a:gd name="T25" fmla="*/ 0 h 182"/>
                  <a:gd name="T26" fmla="*/ 0 w 72"/>
                  <a:gd name="T27" fmla="*/ 0 h 182"/>
                  <a:gd name="T28" fmla="*/ 0 w 72"/>
                  <a:gd name="T29" fmla="*/ 0 h 182"/>
                  <a:gd name="T30" fmla="*/ 0 w 72"/>
                  <a:gd name="T31" fmla="*/ 0 h 182"/>
                  <a:gd name="T32" fmla="*/ 0 w 72"/>
                  <a:gd name="T33" fmla="*/ 0 h 182"/>
                  <a:gd name="T34" fmla="*/ 0 w 72"/>
                  <a:gd name="T35" fmla="*/ 0 h 182"/>
                  <a:gd name="T36" fmla="*/ 0 w 72"/>
                  <a:gd name="T37" fmla="*/ 0 h 182"/>
                  <a:gd name="T38" fmla="*/ 0 w 72"/>
                  <a:gd name="T39" fmla="*/ 0 h 182"/>
                  <a:gd name="T40" fmla="*/ 0 w 72"/>
                  <a:gd name="T41" fmla="*/ 0 h 182"/>
                  <a:gd name="T42" fmla="*/ 0 w 72"/>
                  <a:gd name="T43" fmla="*/ 0 h 182"/>
                  <a:gd name="T44" fmla="*/ 0 w 72"/>
                  <a:gd name="T45" fmla="*/ 0 h 182"/>
                  <a:gd name="T46" fmla="*/ 0 w 72"/>
                  <a:gd name="T47" fmla="*/ 0 h 182"/>
                  <a:gd name="T48" fmla="*/ 0 w 72"/>
                  <a:gd name="T49" fmla="*/ 0 h 182"/>
                  <a:gd name="T50" fmla="*/ 0 w 72"/>
                  <a:gd name="T51" fmla="*/ 0 h 182"/>
                  <a:gd name="T52" fmla="*/ 0 w 72"/>
                  <a:gd name="T53" fmla="*/ 0 h 182"/>
                  <a:gd name="T54" fmla="*/ 0 w 72"/>
                  <a:gd name="T55" fmla="*/ 0 h 182"/>
                  <a:gd name="T56" fmla="*/ 0 w 72"/>
                  <a:gd name="T57" fmla="*/ 0 h 182"/>
                  <a:gd name="T58" fmla="*/ 0 w 72"/>
                  <a:gd name="T59" fmla="*/ 0 h 182"/>
                  <a:gd name="T60" fmla="*/ 0 w 72"/>
                  <a:gd name="T61" fmla="*/ 0 h 182"/>
                  <a:gd name="T62" fmla="*/ 0 w 72"/>
                  <a:gd name="T63" fmla="*/ 0 h 182"/>
                  <a:gd name="T64" fmla="*/ 0 w 72"/>
                  <a:gd name="T65" fmla="*/ 0 h 182"/>
                  <a:gd name="T66" fmla="*/ 0 w 72"/>
                  <a:gd name="T67" fmla="*/ 0 h 182"/>
                  <a:gd name="T68" fmla="*/ 0 w 72"/>
                  <a:gd name="T69" fmla="*/ 0 h 182"/>
                  <a:gd name="T70" fmla="*/ 0 w 72"/>
                  <a:gd name="T71" fmla="*/ 0 h 182"/>
                  <a:gd name="T72" fmla="*/ 0 w 72"/>
                  <a:gd name="T73" fmla="*/ 0 h 182"/>
                  <a:gd name="T74" fmla="*/ 0 w 72"/>
                  <a:gd name="T75" fmla="*/ 0 h 182"/>
                  <a:gd name="T76" fmla="*/ 0 w 72"/>
                  <a:gd name="T77" fmla="*/ 0 h 182"/>
                  <a:gd name="T78" fmla="*/ 0 w 72"/>
                  <a:gd name="T79" fmla="*/ 0 h 182"/>
                  <a:gd name="T80" fmla="*/ 0 w 72"/>
                  <a:gd name="T81" fmla="*/ 0 h 182"/>
                  <a:gd name="T82" fmla="*/ 0 w 72"/>
                  <a:gd name="T83" fmla="*/ 0 h 182"/>
                  <a:gd name="T84" fmla="*/ 0 w 72"/>
                  <a:gd name="T85" fmla="*/ 0 h 182"/>
                  <a:gd name="T86" fmla="*/ 0 w 72"/>
                  <a:gd name="T87" fmla="*/ 0 h 182"/>
                  <a:gd name="T88" fmla="*/ 0 w 72"/>
                  <a:gd name="T89" fmla="*/ 0 h 182"/>
                  <a:gd name="T90" fmla="*/ 0 w 72"/>
                  <a:gd name="T91" fmla="*/ 0 h 182"/>
                  <a:gd name="T92" fmla="*/ 0 w 72"/>
                  <a:gd name="T93" fmla="*/ 0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 h="182">
                    <a:moveTo>
                      <a:pt x="23" y="25"/>
                    </a:moveTo>
                    <a:lnTo>
                      <a:pt x="23" y="25"/>
                    </a:lnTo>
                    <a:lnTo>
                      <a:pt x="23" y="20"/>
                    </a:lnTo>
                    <a:lnTo>
                      <a:pt x="22" y="15"/>
                    </a:lnTo>
                    <a:lnTo>
                      <a:pt x="19" y="12"/>
                    </a:lnTo>
                    <a:lnTo>
                      <a:pt x="17" y="9"/>
                    </a:lnTo>
                    <a:lnTo>
                      <a:pt x="13" y="8"/>
                    </a:lnTo>
                    <a:lnTo>
                      <a:pt x="9" y="7"/>
                    </a:lnTo>
                    <a:lnTo>
                      <a:pt x="0" y="7"/>
                    </a:lnTo>
                    <a:lnTo>
                      <a:pt x="0" y="0"/>
                    </a:lnTo>
                    <a:lnTo>
                      <a:pt x="36" y="0"/>
                    </a:lnTo>
                    <a:lnTo>
                      <a:pt x="72" y="0"/>
                    </a:lnTo>
                    <a:lnTo>
                      <a:pt x="72" y="7"/>
                    </a:lnTo>
                    <a:lnTo>
                      <a:pt x="63" y="7"/>
                    </a:lnTo>
                    <a:lnTo>
                      <a:pt x="59" y="8"/>
                    </a:lnTo>
                    <a:lnTo>
                      <a:pt x="55" y="9"/>
                    </a:lnTo>
                    <a:lnTo>
                      <a:pt x="53" y="12"/>
                    </a:lnTo>
                    <a:lnTo>
                      <a:pt x="50" y="15"/>
                    </a:lnTo>
                    <a:lnTo>
                      <a:pt x="49" y="20"/>
                    </a:lnTo>
                    <a:lnTo>
                      <a:pt x="49" y="25"/>
                    </a:lnTo>
                    <a:lnTo>
                      <a:pt x="49" y="157"/>
                    </a:lnTo>
                    <a:lnTo>
                      <a:pt x="49" y="162"/>
                    </a:lnTo>
                    <a:lnTo>
                      <a:pt x="50" y="167"/>
                    </a:lnTo>
                    <a:lnTo>
                      <a:pt x="53" y="170"/>
                    </a:lnTo>
                    <a:lnTo>
                      <a:pt x="55" y="173"/>
                    </a:lnTo>
                    <a:lnTo>
                      <a:pt x="59" y="174"/>
                    </a:lnTo>
                    <a:lnTo>
                      <a:pt x="63" y="175"/>
                    </a:lnTo>
                    <a:lnTo>
                      <a:pt x="72" y="175"/>
                    </a:lnTo>
                    <a:lnTo>
                      <a:pt x="72" y="182"/>
                    </a:lnTo>
                    <a:lnTo>
                      <a:pt x="37" y="182"/>
                    </a:lnTo>
                    <a:lnTo>
                      <a:pt x="0" y="182"/>
                    </a:lnTo>
                    <a:lnTo>
                      <a:pt x="0" y="175"/>
                    </a:lnTo>
                    <a:lnTo>
                      <a:pt x="9" y="175"/>
                    </a:lnTo>
                    <a:lnTo>
                      <a:pt x="13" y="174"/>
                    </a:lnTo>
                    <a:lnTo>
                      <a:pt x="17" y="173"/>
                    </a:lnTo>
                    <a:lnTo>
                      <a:pt x="19" y="170"/>
                    </a:lnTo>
                    <a:lnTo>
                      <a:pt x="22" y="167"/>
                    </a:lnTo>
                    <a:lnTo>
                      <a:pt x="23" y="162"/>
                    </a:lnTo>
                    <a:lnTo>
                      <a:pt x="23" y="157"/>
                    </a:ln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7" name="Freeform 180"/>
              <p:cNvSpPr>
                <a:spLocks/>
              </p:cNvSpPr>
              <p:nvPr userDrawn="1"/>
            </p:nvSpPr>
            <p:spPr bwMode="auto">
              <a:xfrm>
                <a:off x="385"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w 131"/>
                  <a:gd name="T81" fmla="*/ 0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1" h="120">
                    <a:moveTo>
                      <a:pt x="17" y="35"/>
                    </a:moveTo>
                    <a:lnTo>
                      <a:pt x="17" y="35"/>
                    </a:lnTo>
                    <a:lnTo>
                      <a:pt x="17" y="29"/>
                    </a:lnTo>
                    <a:lnTo>
                      <a:pt x="15" y="25"/>
                    </a:lnTo>
                    <a:lnTo>
                      <a:pt x="9" y="21"/>
                    </a:lnTo>
                    <a:lnTo>
                      <a:pt x="2" y="19"/>
                    </a:lnTo>
                    <a:lnTo>
                      <a:pt x="2" y="13"/>
                    </a:lnTo>
                    <a:lnTo>
                      <a:pt x="18"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79" y="113"/>
                    </a:lnTo>
                    <a:lnTo>
                      <a:pt x="85" y="113"/>
                    </a:lnTo>
                    <a:lnTo>
                      <a:pt x="88" y="112"/>
                    </a:lnTo>
                    <a:lnTo>
                      <a:pt x="91" y="109"/>
                    </a:lnTo>
                    <a:lnTo>
                      <a:pt x="92" y="104"/>
                    </a:lnTo>
                    <a:lnTo>
                      <a:pt x="92" y="37"/>
                    </a:lnTo>
                    <a:lnTo>
                      <a:pt x="92" y="32"/>
                    </a:lnTo>
                    <a:lnTo>
                      <a:pt x="91" y="28"/>
                    </a:lnTo>
                    <a:lnTo>
                      <a:pt x="88" y="24"/>
                    </a:lnTo>
                    <a:lnTo>
                      <a:pt x="86" y="20"/>
                    </a:lnTo>
                    <a:lnTo>
                      <a:pt x="83" y="17"/>
                    </a:lnTo>
                    <a:lnTo>
                      <a:pt x="78" y="16"/>
                    </a:lnTo>
                    <a:lnTo>
                      <a:pt x="69" y="15"/>
                    </a:lnTo>
                    <a:lnTo>
                      <a:pt x="61" y="16"/>
                    </a:lnTo>
                    <a:lnTo>
                      <a:pt x="53" y="19"/>
                    </a:lnTo>
                    <a:lnTo>
                      <a:pt x="46" y="22"/>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8" name="Freeform 181"/>
              <p:cNvSpPr>
                <a:spLocks/>
              </p:cNvSpPr>
              <p:nvPr userDrawn="1"/>
            </p:nvSpPr>
            <p:spPr bwMode="auto">
              <a:xfrm>
                <a:off x="434" y="284"/>
                <a:ext cx="26" cy="49"/>
              </a:xfrm>
              <a:custGeom>
                <a:avLst/>
                <a:gdLst>
                  <a:gd name="T0" fmla="*/ 0 w 78"/>
                  <a:gd name="T1" fmla="*/ 0 h 146"/>
                  <a:gd name="T2" fmla="*/ 0 w 78"/>
                  <a:gd name="T3" fmla="*/ 0 h 146"/>
                  <a:gd name="T4" fmla="*/ 0 w 78"/>
                  <a:gd name="T5" fmla="*/ 0 h 146"/>
                  <a:gd name="T6" fmla="*/ 0 w 78"/>
                  <a:gd name="T7" fmla="*/ 0 h 146"/>
                  <a:gd name="T8" fmla="*/ 0 w 78"/>
                  <a:gd name="T9" fmla="*/ 0 h 146"/>
                  <a:gd name="T10" fmla="*/ 0 w 78"/>
                  <a:gd name="T11" fmla="*/ 0 h 146"/>
                  <a:gd name="T12" fmla="*/ 0 w 78"/>
                  <a:gd name="T13" fmla="*/ 0 h 146"/>
                  <a:gd name="T14" fmla="*/ 0 w 78"/>
                  <a:gd name="T15" fmla="*/ 0 h 146"/>
                  <a:gd name="T16" fmla="*/ 0 w 78"/>
                  <a:gd name="T17" fmla="*/ 0 h 146"/>
                  <a:gd name="T18" fmla="*/ 0 w 78"/>
                  <a:gd name="T19" fmla="*/ 0 h 146"/>
                  <a:gd name="T20" fmla="*/ 0 w 78"/>
                  <a:gd name="T21" fmla="*/ 0 h 146"/>
                  <a:gd name="T22" fmla="*/ 0 w 78"/>
                  <a:gd name="T23" fmla="*/ 0 h 146"/>
                  <a:gd name="T24" fmla="*/ 0 w 78"/>
                  <a:gd name="T25" fmla="*/ 0 h 146"/>
                  <a:gd name="T26" fmla="*/ 0 w 78"/>
                  <a:gd name="T27" fmla="*/ 0 h 146"/>
                  <a:gd name="T28" fmla="*/ 0 w 78"/>
                  <a:gd name="T29" fmla="*/ 0 h 146"/>
                  <a:gd name="T30" fmla="*/ 0 w 78"/>
                  <a:gd name="T31" fmla="*/ 0 h 146"/>
                  <a:gd name="T32" fmla="*/ 0 w 78"/>
                  <a:gd name="T33" fmla="*/ 0 h 146"/>
                  <a:gd name="T34" fmla="*/ 0 w 78"/>
                  <a:gd name="T35" fmla="*/ 0 h 146"/>
                  <a:gd name="T36" fmla="*/ 0 w 78"/>
                  <a:gd name="T37" fmla="*/ 0 h 146"/>
                  <a:gd name="T38" fmla="*/ 0 w 78"/>
                  <a:gd name="T39" fmla="*/ 0 h 146"/>
                  <a:gd name="T40" fmla="*/ 0 w 78"/>
                  <a:gd name="T41" fmla="*/ 0 h 146"/>
                  <a:gd name="T42" fmla="*/ 0 w 78"/>
                  <a:gd name="T43" fmla="*/ 0 h 146"/>
                  <a:gd name="T44" fmla="*/ 0 w 78"/>
                  <a:gd name="T45" fmla="*/ 0 h 146"/>
                  <a:gd name="T46" fmla="*/ 0 w 78"/>
                  <a:gd name="T47" fmla="*/ 0 h 146"/>
                  <a:gd name="T48" fmla="*/ 0 w 78"/>
                  <a:gd name="T49" fmla="*/ 0 h 146"/>
                  <a:gd name="T50" fmla="*/ 0 w 78"/>
                  <a:gd name="T51" fmla="*/ 0 h 146"/>
                  <a:gd name="T52" fmla="*/ 0 w 78"/>
                  <a:gd name="T53" fmla="*/ 0 h 146"/>
                  <a:gd name="T54" fmla="*/ 0 w 78"/>
                  <a:gd name="T55" fmla="*/ 0 h 146"/>
                  <a:gd name="T56" fmla="*/ 0 w 78"/>
                  <a:gd name="T57" fmla="*/ 0 h 146"/>
                  <a:gd name="T58" fmla="*/ 0 w 78"/>
                  <a:gd name="T59" fmla="*/ 0 h 146"/>
                  <a:gd name="T60" fmla="*/ 0 w 78"/>
                  <a:gd name="T61" fmla="*/ 0 h 146"/>
                  <a:gd name="T62" fmla="*/ 0 w 78"/>
                  <a:gd name="T63" fmla="*/ 0 h 146"/>
                  <a:gd name="T64" fmla="*/ 0 w 78"/>
                  <a:gd name="T65" fmla="*/ 0 h 146"/>
                  <a:gd name="T66" fmla="*/ 0 w 78"/>
                  <a:gd name="T67" fmla="*/ 0 h 146"/>
                  <a:gd name="T68" fmla="*/ 0 w 78"/>
                  <a:gd name="T69" fmla="*/ 0 h 146"/>
                  <a:gd name="T70" fmla="*/ 0 w 78"/>
                  <a:gd name="T71" fmla="*/ 0 h 146"/>
                  <a:gd name="T72" fmla="*/ 0 w 78"/>
                  <a:gd name="T73" fmla="*/ 0 h 146"/>
                  <a:gd name="T74" fmla="*/ 0 w 78"/>
                  <a:gd name="T75" fmla="*/ 0 h 146"/>
                  <a:gd name="T76" fmla="*/ 0 w 78"/>
                  <a:gd name="T77" fmla="*/ 0 h 146"/>
                  <a:gd name="T78" fmla="*/ 0 w 78"/>
                  <a:gd name="T79" fmla="*/ 0 h 146"/>
                  <a:gd name="T80" fmla="*/ 0 w 78"/>
                  <a:gd name="T81" fmla="*/ 0 h 146"/>
                  <a:gd name="T82" fmla="*/ 0 w 78"/>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146">
                    <a:moveTo>
                      <a:pt x="39" y="109"/>
                    </a:moveTo>
                    <a:lnTo>
                      <a:pt x="39"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2" y="140"/>
                    </a:lnTo>
                    <a:lnTo>
                      <a:pt x="52" y="144"/>
                    </a:lnTo>
                    <a:lnTo>
                      <a:pt x="43" y="146"/>
                    </a:lnTo>
                    <a:lnTo>
                      <a:pt x="36" y="146"/>
                    </a:lnTo>
                    <a:lnTo>
                      <a:pt x="31" y="144"/>
                    </a:lnTo>
                    <a:lnTo>
                      <a:pt x="27" y="142"/>
                    </a:lnTo>
                    <a:lnTo>
                      <a:pt x="23" y="139"/>
                    </a:lnTo>
                    <a:lnTo>
                      <a:pt x="21" y="136"/>
                    </a:lnTo>
                    <a:lnTo>
                      <a:pt x="20" y="131"/>
                    </a:lnTo>
                    <a:lnTo>
                      <a:pt x="18" y="127"/>
                    </a:lnTo>
                    <a:lnTo>
                      <a:pt x="18" y="122"/>
                    </a:lnTo>
                    <a:lnTo>
                      <a:pt x="18" y="41"/>
                    </a:lnTo>
                    <a:lnTo>
                      <a:pt x="0" y="41"/>
                    </a:lnTo>
                    <a:lnTo>
                      <a:pt x="0" y="37"/>
                    </a:lnTo>
                    <a:lnTo>
                      <a:pt x="9" y="29"/>
                    </a:lnTo>
                    <a:lnTo>
                      <a:pt x="18" y="22"/>
                    </a:lnTo>
                    <a:lnTo>
                      <a:pt x="26" y="13"/>
                    </a:lnTo>
                    <a:lnTo>
                      <a:pt x="35" y="0"/>
                    </a:lnTo>
                    <a:lnTo>
                      <a:pt x="39" y="0"/>
                    </a:lnTo>
                    <a:lnTo>
                      <a:pt x="39" y="26"/>
                    </a:lnTo>
                    <a:lnTo>
                      <a:pt x="78" y="26"/>
                    </a:lnTo>
                    <a:lnTo>
                      <a:pt x="78" y="41"/>
                    </a:lnTo>
                    <a:lnTo>
                      <a:pt x="39" y="41"/>
                    </a:lnTo>
                    <a:lnTo>
                      <a:pt x="3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49" name="Freeform 182"/>
              <p:cNvSpPr>
                <a:spLocks noEditPoints="1"/>
              </p:cNvSpPr>
              <p:nvPr userDrawn="1"/>
            </p:nvSpPr>
            <p:spPr bwMode="auto">
              <a:xfrm>
                <a:off x="463" y="292"/>
                <a:ext cx="33" cy="41"/>
              </a:xfrm>
              <a:custGeom>
                <a:avLst/>
                <a:gdLst>
                  <a:gd name="T0" fmla="*/ 0 w 98"/>
                  <a:gd name="T1" fmla="*/ 0 h 124"/>
                  <a:gd name="T2" fmla="*/ 0 w 98"/>
                  <a:gd name="T3" fmla="*/ 0 h 124"/>
                  <a:gd name="T4" fmla="*/ 0 w 98"/>
                  <a:gd name="T5" fmla="*/ 0 h 124"/>
                  <a:gd name="T6" fmla="*/ 0 w 98"/>
                  <a:gd name="T7" fmla="*/ 0 h 124"/>
                  <a:gd name="T8" fmla="*/ 0 w 98"/>
                  <a:gd name="T9" fmla="*/ 0 h 124"/>
                  <a:gd name="T10" fmla="*/ 0 w 98"/>
                  <a:gd name="T11" fmla="*/ 0 h 124"/>
                  <a:gd name="T12" fmla="*/ 0 w 98"/>
                  <a:gd name="T13" fmla="*/ 0 h 124"/>
                  <a:gd name="T14" fmla="*/ 0 w 98"/>
                  <a:gd name="T15" fmla="*/ 0 h 124"/>
                  <a:gd name="T16" fmla="*/ 0 w 98"/>
                  <a:gd name="T17" fmla="*/ 0 h 124"/>
                  <a:gd name="T18" fmla="*/ 0 w 98"/>
                  <a:gd name="T19" fmla="*/ 0 h 124"/>
                  <a:gd name="T20" fmla="*/ 0 w 98"/>
                  <a:gd name="T21" fmla="*/ 0 h 124"/>
                  <a:gd name="T22" fmla="*/ 0 w 98"/>
                  <a:gd name="T23" fmla="*/ 0 h 124"/>
                  <a:gd name="T24" fmla="*/ 0 w 98"/>
                  <a:gd name="T25" fmla="*/ 0 h 124"/>
                  <a:gd name="T26" fmla="*/ 0 w 98"/>
                  <a:gd name="T27" fmla="*/ 0 h 124"/>
                  <a:gd name="T28" fmla="*/ 0 w 98"/>
                  <a:gd name="T29" fmla="*/ 0 h 124"/>
                  <a:gd name="T30" fmla="*/ 0 w 98"/>
                  <a:gd name="T31" fmla="*/ 0 h 124"/>
                  <a:gd name="T32" fmla="*/ 0 w 98"/>
                  <a:gd name="T33" fmla="*/ 0 h 124"/>
                  <a:gd name="T34" fmla="*/ 0 w 98"/>
                  <a:gd name="T35" fmla="*/ 0 h 124"/>
                  <a:gd name="T36" fmla="*/ 0 w 98"/>
                  <a:gd name="T37" fmla="*/ 0 h 124"/>
                  <a:gd name="T38" fmla="*/ 0 w 98"/>
                  <a:gd name="T39" fmla="*/ 0 h 124"/>
                  <a:gd name="T40" fmla="*/ 0 w 98"/>
                  <a:gd name="T41" fmla="*/ 0 h 124"/>
                  <a:gd name="T42" fmla="*/ 0 w 98"/>
                  <a:gd name="T43" fmla="*/ 0 h 124"/>
                  <a:gd name="T44" fmla="*/ 0 w 98"/>
                  <a:gd name="T45" fmla="*/ 0 h 124"/>
                  <a:gd name="T46" fmla="*/ 0 w 98"/>
                  <a:gd name="T47" fmla="*/ 0 h 124"/>
                  <a:gd name="T48" fmla="*/ 0 w 98"/>
                  <a:gd name="T49" fmla="*/ 0 h 124"/>
                  <a:gd name="T50" fmla="*/ 0 w 98"/>
                  <a:gd name="T51" fmla="*/ 0 h 124"/>
                  <a:gd name="T52" fmla="*/ 0 w 98"/>
                  <a:gd name="T53" fmla="*/ 0 h 124"/>
                  <a:gd name="T54" fmla="*/ 0 w 98"/>
                  <a:gd name="T55" fmla="*/ 0 h 124"/>
                  <a:gd name="T56" fmla="*/ 0 w 98"/>
                  <a:gd name="T57" fmla="*/ 0 h 124"/>
                  <a:gd name="T58" fmla="*/ 0 w 98"/>
                  <a:gd name="T59" fmla="*/ 0 h 124"/>
                  <a:gd name="T60" fmla="*/ 0 w 98"/>
                  <a:gd name="T61" fmla="*/ 0 h 124"/>
                  <a:gd name="T62" fmla="*/ 0 w 98"/>
                  <a:gd name="T63" fmla="*/ 0 h 124"/>
                  <a:gd name="T64" fmla="*/ 0 w 98"/>
                  <a:gd name="T65" fmla="*/ 0 h 124"/>
                  <a:gd name="T66" fmla="*/ 0 w 98"/>
                  <a:gd name="T67" fmla="*/ 0 h 124"/>
                  <a:gd name="T68" fmla="*/ 0 w 98"/>
                  <a:gd name="T69" fmla="*/ 0 h 124"/>
                  <a:gd name="T70" fmla="*/ 0 w 98"/>
                  <a:gd name="T71" fmla="*/ 0 h 124"/>
                  <a:gd name="T72" fmla="*/ 0 w 98"/>
                  <a:gd name="T73" fmla="*/ 0 h 124"/>
                  <a:gd name="T74" fmla="*/ 0 w 98"/>
                  <a:gd name="T75" fmla="*/ 0 h 124"/>
                  <a:gd name="T76" fmla="*/ 0 w 98"/>
                  <a:gd name="T77" fmla="*/ 0 h 124"/>
                  <a:gd name="T78" fmla="*/ 0 w 98"/>
                  <a:gd name="T79" fmla="*/ 0 h 124"/>
                  <a:gd name="T80" fmla="*/ 0 w 98"/>
                  <a:gd name="T81" fmla="*/ 0 h 124"/>
                  <a:gd name="T82" fmla="*/ 0 w 98"/>
                  <a:gd name="T83" fmla="*/ 0 h 124"/>
                  <a:gd name="T84" fmla="*/ 0 w 98"/>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8" h="124">
                    <a:moveTo>
                      <a:pt x="21" y="48"/>
                    </a:moveTo>
                    <a:lnTo>
                      <a:pt x="21" y="48"/>
                    </a:lnTo>
                    <a:lnTo>
                      <a:pt x="21" y="54"/>
                    </a:lnTo>
                    <a:lnTo>
                      <a:pt x="21" y="63"/>
                    </a:lnTo>
                    <a:lnTo>
                      <a:pt x="22" y="72"/>
                    </a:lnTo>
                    <a:lnTo>
                      <a:pt x="25" y="81"/>
                    </a:lnTo>
                    <a:lnTo>
                      <a:pt x="28" y="89"/>
                    </a:lnTo>
                    <a:lnTo>
                      <a:pt x="34" y="95"/>
                    </a:lnTo>
                    <a:lnTo>
                      <a:pt x="39" y="100"/>
                    </a:lnTo>
                    <a:lnTo>
                      <a:pt x="45" y="104"/>
                    </a:lnTo>
                    <a:lnTo>
                      <a:pt x="52" y="107"/>
                    </a:lnTo>
                    <a:lnTo>
                      <a:pt x="60" y="108"/>
                    </a:lnTo>
                    <a:lnTo>
                      <a:pt x="70" y="107"/>
                    </a:lnTo>
                    <a:lnTo>
                      <a:pt x="79" y="103"/>
                    </a:lnTo>
                    <a:lnTo>
                      <a:pt x="87" y="98"/>
                    </a:lnTo>
                    <a:lnTo>
                      <a:pt x="95" y="91"/>
                    </a:lnTo>
                    <a:lnTo>
                      <a:pt x="98" y="94"/>
                    </a:lnTo>
                    <a:lnTo>
                      <a:pt x="89" y="105"/>
                    </a:lnTo>
                    <a:lnTo>
                      <a:pt x="78" y="114"/>
                    </a:lnTo>
                    <a:lnTo>
                      <a:pt x="71" y="118"/>
                    </a:lnTo>
                    <a:lnTo>
                      <a:pt x="65" y="121"/>
                    </a:lnTo>
                    <a:lnTo>
                      <a:pt x="58" y="124"/>
                    </a:lnTo>
                    <a:lnTo>
                      <a:pt x="51" y="124"/>
                    </a:lnTo>
                    <a:lnTo>
                      <a:pt x="43" y="124"/>
                    </a:lnTo>
                    <a:lnTo>
                      <a:pt x="36" y="122"/>
                    </a:lnTo>
                    <a:lnTo>
                      <a:pt x="30" y="120"/>
                    </a:lnTo>
                    <a:lnTo>
                      <a:pt x="25" y="117"/>
                    </a:lnTo>
                    <a:lnTo>
                      <a:pt x="17" y="111"/>
                    </a:lnTo>
                    <a:lnTo>
                      <a:pt x="10" y="102"/>
                    </a:lnTo>
                    <a:lnTo>
                      <a:pt x="5" y="92"/>
                    </a:lnTo>
                    <a:lnTo>
                      <a:pt x="3" y="83"/>
                    </a:lnTo>
                    <a:lnTo>
                      <a:pt x="1" y="74"/>
                    </a:lnTo>
                    <a:lnTo>
                      <a:pt x="0" y="67"/>
                    </a:lnTo>
                    <a:lnTo>
                      <a:pt x="1" y="57"/>
                    </a:lnTo>
                    <a:lnTo>
                      <a:pt x="3" y="50"/>
                    </a:lnTo>
                    <a:lnTo>
                      <a:pt x="4" y="42"/>
                    </a:lnTo>
                    <a:lnTo>
                      <a:pt x="6" y="35"/>
                    </a:lnTo>
                    <a:lnTo>
                      <a:pt x="13" y="24"/>
                    </a:lnTo>
                    <a:lnTo>
                      <a:pt x="19" y="15"/>
                    </a:lnTo>
                    <a:lnTo>
                      <a:pt x="28" y="8"/>
                    </a:lnTo>
                    <a:lnTo>
                      <a:pt x="38" y="4"/>
                    </a:lnTo>
                    <a:lnTo>
                      <a:pt x="45" y="2"/>
                    </a:lnTo>
                    <a:lnTo>
                      <a:pt x="53" y="0"/>
                    </a:lnTo>
                    <a:lnTo>
                      <a:pt x="61" y="2"/>
                    </a:lnTo>
                    <a:lnTo>
                      <a:pt x="69" y="3"/>
                    </a:lnTo>
                    <a:lnTo>
                      <a:pt x="76" y="7"/>
                    </a:lnTo>
                    <a:lnTo>
                      <a:pt x="83" y="11"/>
                    </a:lnTo>
                    <a:lnTo>
                      <a:pt x="89" y="16"/>
                    </a:lnTo>
                    <a:lnTo>
                      <a:pt x="93" y="24"/>
                    </a:lnTo>
                    <a:lnTo>
                      <a:pt x="96" y="32"/>
                    </a:lnTo>
                    <a:lnTo>
                      <a:pt x="97" y="42"/>
                    </a:lnTo>
                    <a:lnTo>
                      <a:pt x="97" y="46"/>
                    </a:lnTo>
                    <a:lnTo>
                      <a:pt x="95" y="48"/>
                    </a:lnTo>
                    <a:lnTo>
                      <a:pt x="21" y="48"/>
                    </a:lnTo>
                    <a:close/>
                    <a:moveTo>
                      <a:pt x="67" y="39"/>
                    </a:moveTo>
                    <a:lnTo>
                      <a:pt x="67" y="39"/>
                    </a:lnTo>
                    <a:lnTo>
                      <a:pt x="71" y="39"/>
                    </a:lnTo>
                    <a:lnTo>
                      <a:pt x="74" y="38"/>
                    </a:lnTo>
                    <a:lnTo>
                      <a:pt x="75" y="35"/>
                    </a:lnTo>
                    <a:lnTo>
                      <a:pt x="75" y="33"/>
                    </a:lnTo>
                    <a:lnTo>
                      <a:pt x="74" y="28"/>
                    </a:lnTo>
                    <a:lnTo>
                      <a:pt x="74" y="24"/>
                    </a:lnTo>
                    <a:lnTo>
                      <a:pt x="71" y="20"/>
                    </a:lnTo>
                    <a:lnTo>
                      <a:pt x="69" y="16"/>
                    </a:lnTo>
                    <a:lnTo>
                      <a:pt x="66" y="13"/>
                    </a:lnTo>
                    <a:lnTo>
                      <a:pt x="62" y="11"/>
                    </a:lnTo>
                    <a:lnTo>
                      <a:pt x="57" y="10"/>
                    </a:lnTo>
                    <a:lnTo>
                      <a:pt x="52" y="10"/>
                    </a:lnTo>
                    <a:lnTo>
                      <a:pt x="47" y="10"/>
                    </a:lnTo>
                    <a:lnTo>
                      <a:pt x="41" y="11"/>
                    </a:lnTo>
                    <a:lnTo>
                      <a:pt x="36" y="13"/>
                    </a:lnTo>
                    <a:lnTo>
                      <a:pt x="32" y="17"/>
                    </a:lnTo>
                    <a:lnTo>
                      <a:pt x="28" y="21"/>
                    </a:lnTo>
                    <a:lnTo>
                      <a:pt x="26" y="26"/>
                    </a:lnTo>
                    <a:lnTo>
                      <a:pt x="23" y="33"/>
                    </a:lnTo>
                    <a:lnTo>
                      <a:pt x="22" y="39"/>
                    </a:lnTo>
                    <a:lnTo>
                      <a:pt x="6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0" name="Freeform 183"/>
              <p:cNvSpPr>
                <a:spLocks/>
              </p:cNvSpPr>
              <p:nvPr userDrawn="1"/>
            </p:nvSpPr>
            <p:spPr bwMode="auto">
              <a:xfrm>
                <a:off x="501" y="292"/>
                <a:ext cx="29" cy="40"/>
              </a:xfrm>
              <a:custGeom>
                <a:avLst/>
                <a:gdLst>
                  <a:gd name="T0" fmla="*/ 0 w 89"/>
                  <a:gd name="T1" fmla="*/ 0 h 120"/>
                  <a:gd name="T2" fmla="*/ 0 w 89"/>
                  <a:gd name="T3" fmla="*/ 0 h 120"/>
                  <a:gd name="T4" fmla="*/ 0 w 89"/>
                  <a:gd name="T5" fmla="*/ 0 h 120"/>
                  <a:gd name="T6" fmla="*/ 0 w 89"/>
                  <a:gd name="T7" fmla="*/ 0 h 120"/>
                  <a:gd name="T8" fmla="*/ 0 w 89"/>
                  <a:gd name="T9" fmla="*/ 0 h 120"/>
                  <a:gd name="T10" fmla="*/ 0 w 89"/>
                  <a:gd name="T11" fmla="*/ 0 h 120"/>
                  <a:gd name="T12" fmla="*/ 0 w 89"/>
                  <a:gd name="T13" fmla="*/ 0 h 120"/>
                  <a:gd name="T14" fmla="*/ 0 w 89"/>
                  <a:gd name="T15" fmla="*/ 0 h 120"/>
                  <a:gd name="T16" fmla="*/ 0 w 89"/>
                  <a:gd name="T17" fmla="*/ 0 h 120"/>
                  <a:gd name="T18" fmla="*/ 0 w 89"/>
                  <a:gd name="T19" fmla="*/ 0 h 120"/>
                  <a:gd name="T20" fmla="*/ 0 w 89"/>
                  <a:gd name="T21" fmla="*/ 0 h 120"/>
                  <a:gd name="T22" fmla="*/ 0 w 89"/>
                  <a:gd name="T23" fmla="*/ 0 h 120"/>
                  <a:gd name="T24" fmla="*/ 0 w 89"/>
                  <a:gd name="T25" fmla="*/ 0 h 120"/>
                  <a:gd name="T26" fmla="*/ 0 w 89"/>
                  <a:gd name="T27" fmla="*/ 0 h 120"/>
                  <a:gd name="T28" fmla="*/ 0 w 89"/>
                  <a:gd name="T29" fmla="*/ 0 h 120"/>
                  <a:gd name="T30" fmla="*/ 0 w 89"/>
                  <a:gd name="T31" fmla="*/ 0 h 120"/>
                  <a:gd name="T32" fmla="*/ 0 w 89"/>
                  <a:gd name="T33" fmla="*/ 0 h 120"/>
                  <a:gd name="T34" fmla="*/ 0 w 89"/>
                  <a:gd name="T35" fmla="*/ 0 h 120"/>
                  <a:gd name="T36" fmla="*/ 0 w 89"/>
                  <a:gd name="T37" fmla="*/ 0 h 120"/>
                  <a:gd name="T38" fmla="*/ 0 w 89"/>
                  <a:gd name="T39" fmla="*/ 0 h 120"/>
                  <a:gd name="T40" fmla="*/ 0 w 89"/>
                  <a:gd name="T41" fmla="*/ 0 h 120"/>
                  <a:gd name="T42" fmla="*/ 0 w 89"/>
                  <a:gd name="T43" fmla="*/ 0 h 120"/>
                  <a:gd name="T44" fmla="*/ 0 w 89"/>
                  <a:gd name="T45" fmla="*/ 0 h 120"/>
                  <a:gd name="T46" fmla="*/ 0 w 89"/>
                  <a:gd name="T47" fmla="*/ 0 h 120"/>
                  <a:gd name="T48" fmla="*/ 0 w 89"/>
                  <a:gd name="T49" fmla="*/ 0 h 120"/>
                  <a:gd name="T50" fmla="*/ 0 w 89"/>
                  <a:gd name="T51" fmla="*/ 0 h 120"/>
                  <a:gd name="T52" fmla="*/ 0 w 89"/>
                  <a:gd name="T53" fmla="*/ 0 h 120"/>
                  <a:gd name="T54" fmla="*/ 0 w 89"/>
                  <a:gd name="T55" fmla="*/ 0 h 120"/>
                  <a:gd name="T56" fmla="*/ 0 w 89"/>
                  <a:gd name="T57" fmla="*/ 0 h 120"/>
                  <a:gd name="T58" fmla="*/ 0 w 89"/>
                  <a:gd name="T59" fmla="*/ 0 h 120"/>
                  <a:gd name="T60" fmla="*/ 0 w 89"/>
                  <a:gd name="T61" fmla="*/ 0 h 120"/>
                  <a:gd name="T62" fmla="*/ 0 w 89"/>
                  <a:gd name="T63" fmla="*/ 0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20">
                    <a:moveTo>
                      <a:pt x="0" y="113"/>
                    </a:moveTo>
                    <a:lnTo>
                      <a:pt x="8" y="113"/>
                    </a:lnTo>
                    <a:lnTo>
                      <a:pt x="13" y="113"/>
                    </a:lnTo>
                    <a:lnTo>
                      <a:pt x="17" y="112"/>
                    </a:lnTo>
                    <a:lnTo>
                      <a:pt x="19" y="109"/>
                    </a:lnTo>
                    <a:lnTo>
                      <a:pt x="19" y="104"/>
                    </a:lnTo>
                    <a:lnTo>
                      <a:pt x="19" y="32"/>
                    </a:lnTo>
                    <a:lnTo>
                      <a:pt x="19" y="29"/>
                    </a:lnTo>
                    <a:lnTo>
                      <a:pt x="18" y="26"/>
                    </a:lnTo>
                    <a:lnTo>
                      <a:pt x="14" y="22"/>
                    </a:lnTo>
                    <a:lnTo>
                      <a:pt x="6" y="20"/>
                    </a:lnTo>
                    <a:lnTo>
                      <a:pt x="6" y="16"/>
                    </a:lnTo>
                    <a:lnTo>
                      <a:pt x="28" y="6"/>
                    </a:lnTo>
                    <a:lnTo>
                      <a:pt x="37" y="0"/>
                    </a:lnTo>
                    <a:lnTo>
                      <a:pt x="40" y="2"/>
                    </a:lnTo>
                    <a:lnTo>
                      <a:pt x="40" y="4"/>
                    </a:lnTo>
                    <a:lnTo>
                      <a:pt x="40" y="28"/>
                    </a:lnTo>
                    <a:lnTo>
                      <a:pt x="41" y="28"/>
                    </a:lnTo>
                    <a:lnTo>
                      <a:pt x="46" y="19"/>
                    </a:lnTo>
                    <a:lnTo>
                      <a:pt x="54" y="11"/>
                    </a:lnTo>
                    <a:lnTo>
                      <a:pt x="58" y="7"/>
                    </a:lnTo>
                    <a:lnTo>
                      <a:pt x="63" y="3"/>
                    </a:lnTo>
                    <a:lnTo>
                      <a:pt x="68" y="2"/>
                    </a:lnTo>
                    <a:lnTo>
                      <a:pt x="74" y="0"/>
                    </a:lnTo>
                    <a:lnTo>
                      <a:pt x="79" y="2"/>
                    </a:lnTo>
                    <a:lnTo>
                      <a:pt x="84" y="4"/>
                    </a:lnTo>
                    <a:lnTo>
                      <a:pt x="88" y="8"/>
                    </a:lnTo>
                    <a:lnTo>
                      <a:pt x="89" y="11"/>
                    </a:lnTo>
                    <a:lnTo>
                      <a:pt x="89" y="15"/>
                    </a:lnTo>
                    <a:lnTo>
                      <a:pt x="88" y="20"/>
                    </a:lnTo>
                    <a:lnTo>
                      <a:pt x="85" y="24"/>
                    </a:lnTo>
                    <a:lnTo>
                      <a:pt x="81" y="26"/>
                    </a:lnTo>
                    <a:lnTo>
                      <a:pt x="76" y="28"/>
                    </a:lnTo>
                    <a:lnTo>
                      <a:pt x="72" y="26"/>
                    </a:lnTo>
                    <a:lnTo>
                      <a:pt x="68" y="25"/>
                    </a:lnTo>
                    <a:lnTo>
                      <a:pt x="65" y="22"/>
                    </a:lnTo>
                    <a:lnTo>
                      <a:pt x="59" y="21"/>
                    </a:lnTo>
                    <a:lnTo>
                      <a:pt x="54" y="22"/>
                    </a:lnTo>
                    <a:lnTo>
                      <a:pt x="48" y="26"/>
                    </a:lnTo>
                    <a:lnTo>
                      <a:pt x="45" y="29"/>
                    </a:lnTo>
                    <a:lnTo>
                      <a:pt x="43" y="33"/>
                    </a:lnTo>
                    <a:lnTo>
                      <a:pt x="41" y="38"/>
                    </a:lnTo>
                    <a:lnTo>
                      <a:pt x="40" y="43"/>
                    </a:lnTo>
                    <a:lnTo>
                      <a:pt x="40" y="104"/>
                    </a:lnTo>
                    <a:lnTo>
                      <a:pt x="41" y="109"/>
                    </a:lnTo>
                    <a:lnTo>
                      <a:pt x="44" y="112"/>
                    </a:lnTo>
                    <a:lnTo>
                      <a:pt x="48" y="113"/>
                    </a:lnTo>
                    <a:lnTo>
                      <a:pt x="53" y="113"/>
                    </a:lnTo>
                    <a:lnTo>
                      <a:pt x="67" y="113"/>
                    </a:lnTo>
                    <a:lnTo>
                      <a:pt x="67" y="120"/>
                    </a:lnTo>
                    <a:lnTo>
                      <a:pt x="31" y="120"/>
                    </a:lnTo>
                    <a:lnTo>
                      <a:pt x="0" y="120"/>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1" name="Freeform 184"/>
              <p:cNvSpPr>
                <a:spLocks/>
              </p:cNvSpPr>
              <p:nvPr userDrawn="1"/>
            </p:nvSpPr>
            <p:spPr bwMode="auto">
              <a:xfrm>
                <a:off x="536"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6" y="29"/>
                    </a:lnTo>
                    <a:lnTo>
                      <a:pt x="14" y="25"/>
                    </a:lnTo>
                    <a:lnTo>
                      <a:pt x="9" y="21"/>
                    </a:lnTo>
                    <a:lnTo>
                      <a:pt x="1" y="19"/>
                    </a:lnTo>
                    <a:lnTo>
                      <a:pt x="1" y="13"/>
                    </a:lnTo>
                    <a:lnTo>
                      <a:pt x="18" y="8"/>
                    </a:lnTo>
                    <a:lnTo>
                      <a:pt x="36" y="0"/>
                    </a:lnTo>
                    <a:lnTo>
                      <a:pt x="38" y="2"/>
                    </a:lnTo>
                    <a:lnTo>
                      <a:pt x="38" y="3"/>
                    </a:lnTo>
                    <a:lnTo>
                      <a:pt x="38" y="20"/>
                    </a:lnTo>
                    <a:lnTo>
                      <a:pt x="48" y="12"/>
                    </a:lnTo>
                    <a:lnTo>
                      <a:pt x="60" y="7"/>
                    </a:lnTo>
                    <a:lnTo>
                      <a:pt x="70" y="2"/>
                    </a:lnTo>
                    <a:lnTo>
                      <a:pt x="77" y="0"/>
                    </a:lnTo>
                    <a:lnTo>
                      <a:pt x="83" y="0"/>
                    </a:lnTo>
                    <a:lnTo>
                      <a:pt x="91" y="2"/>
                    </a:lnTo>
                    <a:lnTo>
                      <a:pt x="97" y="3"/>
                    </a:lnTo>
                    <a:lnTo>
                      <a:pt x="102" y="7"/>
                    </a:lnTo>
                    <a:lnTo>
                      <a:pt x="106"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2" y="120"/>
                    </a:lnTo>
                    <a:lnTo>
                      <a:pt x="75" y="120"/>
                    </a:lnTo>
                    <a:lnTo>
                      <a:pt x="75" y="113"/>
                    </a:lnTo>
                    <a:lnTo>
                      <a:pt x="79" y="113"/>
                    </a:lnTo>
                    <a:lnTo>
                      <a:pt x="84" y="113"/>
                    </a:lnTo>
                    <a:lnTo>
                      <a:pt x="88" y="112"/>
                    </a:lnTo>
                    <a:lnTo>
                      <a:pt x="91" y="109"/>
                    </a:lnTo>
                    <a:lnTo>
                      <a:pt x="92" y="104"/>
                    </a:lnTo>
                    <a:lnTo>
                      <a:pt x="92" y="37"/>
                    </a:lnTo>
                    <a:lnTo>
                      <a:pt x="92" y="32"/>
                    </a:lnTo>
                    <a:lnTo>
                      <a:pt x="91" y="28"/>
                    </a:lnTo>
                    <a:lnTo>
                      <a:pt x="88" y="24"/>
                    </a:lnTo>
                    <a:lnTo>
                      <a:pt x="86" y="20"/>
                    </a:lnTo>
                    <a:lnTo>
                      <a:pt x="82" y="17"/>
                    </a:lnTo>
                    <a:lnTo>
                      <a:pt x="78" y="16"/>
                    </a:lnTo>
                    <a:lnTo>
                      <a:pt x="67" y="15"/>
                    </a:lnTo>
                    <a:lnTo>
                      <a:pt x="61" y="16"/>
                    </a:lnTo>
                    <a:lnTo>
                      <a:pt x="53" y="19"/>
                    </a:lnTo>
                    <a:lnTo>
                      <a:pt x="38" y="28"/>
                    </a:lnTo>
                    <a:lnTo>
                      <a:pt x="38" y="104"/>
                    </a:lnTo>
                    <a:lnTo>
                      <a:pt x="39" y="109"/>
                    </a:lnTo>
                    <a:lnTo>
                      <a:pt x="42" y="112"/>
                    </a:lnTo>
                    <a:lnTo>
                      <a:pt x="45" y="113"/>
                    </a:lnTo>
                    <a:lnTo>
                      <a:pt x="51" y="113"/>
                    </a:lnTo>
                    <a:lnTo>
                      <a:pt x="56" y="113"/>
                    </a:lnTo>
                    <a:lnTo>
                      <a:pt x="56" y="120"/>
                    </a:lnTo>
                    <a:lnTo>
                      <a:pt x="27"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2" name="Freeform 185"/>
              <p:cNvSpPr>
                <a:spLocks noEditPoints="1"/>
              </p:cNvSpPr>
              <p:nvPr userDrawn="1"/>
            </p:nvSpPr>
            <p:spPr bwMode="auto">
              <a:xfrm>
                <a:off x="582" y="292"/>
                <a:ext cx="37" cy="4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w 111"/>
                  <a:gd name="T39" fmla="*/ 0 h 124"/>
                  <a:gd name="T40" fmla="*/ 0 w 111"/>
                  <a:gd name="T41" fmla="*/ 0 h 124"/>
                  <a:gd name="T42" fmla="*/ 0 w 111"/>
                  <a:gd name="T43" fmla="*/ 0 h 124"/>
                  <a:gd name="T44" fmla="*/ 0 w 111"/>
                  <a:gd name="T45" fmla="*/ 0 h 124"/>
                  <a:gd name="T46" fmla="*/ 0 w 111"/>
                  <a:gd name="T47" fmla="*/ 0 h 124"/>
                  <a:gd name="T48" fmla="*/ 0 w 111"/>
                  <a:gd name="T49" fmla="*/ 0 h 124"/>
                  <a:gd name="T50" fmla="*/ 0 w 111"/>
                  <a:gd name="T51" fmla="*/ 0 h 124"/>
                  <a:gd name="T52" fmla="*/ 0 w 111"/>
                  <a:gd name="T53" fmla="*/ 0 h 124"/>
                  <a:gd name="T54" fmla="*/ 0 w 111"/>
                  <a:gd name="T55" fmla="*/ 0 h 124"/>
                  <a:gd name="T56" fmla="*/ 0 w 111"/>
                  <a:gd name="T57" fmla="*/ 0 h 124"/>
                  <a:gd name="T58" fmla="*/ 0 w 111"/>
                  <a:gd name="T59" fmla="*/ 0 h 124"/>
                  <a:gd name="T60" fmla="*/ 0 w 111"/>
                  <a:gd name="T61" fmla="*/ 0 h 124"/>
                  <a:gd name="T62" fmla="*/ 0 w 111"/>
                  <a:gd name="T63" fmla="*/ 0 h 124"/>
                  <a:gd name="T64" fmla="*/ 0 w 111"/>
                  <a:gd name="T65" fmla="*/ 0 h 124"/>
                  <a:gd name="T66" fmla="*/ 0 w 111"/>
                  <a:gd name="T67" fmla="*/ 0 h 124"/>
                  <a:gd name="T68" fmla="*/ 0 w 111"/>
                  <a:gd name="T69" fmla="*/ 0 h 124"/>
                  <a:gd name="T70" fmla="*/ 0 w 111"/>
                  <a:gd name="T71" fmla="*/ 0 h 124"/>
                  <a:gd name="T72" fmla="*/ 0 w 111"/>
                  <a:gd name="T73" fmla="*/ 0 h 124"/>
                  <a:gd name="T74" fmla="*/ 0 w 111"/>
                  <a:gd name="T75" fmla="*/ 0 h 124"/>
                  <a:gd name="T76" fmla="*/ 0 w 111"/>
                  <a:gd name="T77" fmla="*/ 0 h 124"/>
                  <a:gd name="T78" fmla="*/ 0 w 111"/>
                  <a:gd name="T79" fmla="*/ 0 h 124"/>
                  <a:gd name="T80" fmla="*/ 0 w 111"/>
                  <a:gd name="T81" fmla="*/ 0 h 124"/>
                  <a:gd name="T82" fmla="*/ 0 w 111"/>
                  <a:gd name="T83" fmla="*/ 0 h 124"/>
                  <a:gd name="T84" fmla="*/ 0 w 111"/>
                  <a:gd name="T85" fmla="*/ 0 h 124"/>
                  <a:gd name="T86" fmla="*/ 0 w 111"/>
                  <a:gd name="T87" fmla="*/ 0 h 124"/>
                  <a:gd name="T88" fmla="*/ 0 w 111"/>
                  <a:gd name="T89" fmla="*/ 0 h 124"/>
                  <a:gd name="T90" fmla="*/ 0 w 111"/>
                  <a:gd name="T91" fmla="*/ 0 h 124"/>
                  <a:gd name="T92" fmla="*/ 0 w 111"/>
                  <a:gd name="T93" fmla="*/ 0 h 124"/>
                  <a:gd name="T94" fmla="*/ 0 w 111"/>
                  <a:gd name="T95" fmla="*/ 0 h 124"/>
                  <a:gd name="T96" fmla="*/ 0 w 111"/>
                  <a:gd name="T97" fmla="*/ 0 h 124"/>
                  <a:gd name="T98" fmla="*/ 0 w 111"/>
                  <a:gd name="T99" fmla="*/ 0 h 124"/>
                  <a:gd name="T100" fmla="*/ 0 w 111"/>
                  <a:gd name="T101" fmla="*/ 0 h 124"/>
                  <a:gd name="T102" fmla="*/ 0 w 111"/>
                  <a:gd name="T103" fmla="*/ 0 h 124"/>
                  <a:gd name="T104" fmla="*/ 0 w 111"/>
                  <a:gd name="T105" fmla="*/ 0 h 124"/>
                  <a:gd name="T106" fmla="*/ 0 w 111"/>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 h="124">
                    <a:moveTo>
                      <a:pt x="111" y="109"/>
                    </a:moveTo>
                    <a:lnTo>
                      <a:pt x="111" y="109"/>
                    </a:lnTo>
                    <a:lnTo>
                      <a:pt x="105" y="114"/>
                    </a:lnTo>
                    <a:lnTo>
                      <a:pt x="100" y="120"/>
                    </a:lnTo>
                    <a:lnTo>
                      <a:pt x="92" y="122"/>
                    </a:lnTo>
                    <a:lnTo>
                      <a:pt x="85" y="124"/>
                    </a:lnTo>
                    <a:lnTo>
                      <a:pt x="81" y="124"/>
                    </a:lnTo>
                    <a:lnTo>
                      <a:pt x="78" y="122"/>
                    </a:lnTo>
                    <a:lnTo>
                      <a:pt x="75" y="120"/>
                    </a:lnTo>
                    <a:lnTo>
                      <a:pt x="72" y="118"/>
                    </a:lnTo>
                    <a:lnTo>
                      <a:pt x="70" y="112"/>
                    </a:lnTo>
                    <a:lnTo>
                      <a:pt x="68" y="104"/>
                    </a:lnTo>
                    <a:lnTo>
                      <a:pt x="59" y="112"/>
                    </a:lnTo>
                    <a:lnTo>
                      <a:pt x="50" y="118"/>
                    </a:lnTo>
                    <a:lnTo>
                      <a:pt x="40" y="122"/>
                    </a:lnTo>
                    <a:lnTo>
                      <a:pt x="28" y="124"/>
                    </a:lnTo>
                    <a:lnTo>
                      <a:pt x="23" y="124"/>
                    </a:lnTo>
                    <a:lnTo>
                      <a:pt x="17" y="122"/>
                    </a:lnTo>
                    <a:lnTo>
                      <a:pt x="13" y="120"/>
                    </a:lnTo>
                    <a:lnTo>
                      <a:pt x="8" y="116"/>
                    </a:lnTo>
                    <a:lnTo>
                      <a:pt x="5" y="113"/>
                    </a:lnTo>
                    <a:lnTo>
                      <a:pt x="2" y="108"/>
                    </a:lnTo>
                    <a:lnTo>
                      <a:pt x="1" y="104"/>
                    </a:lnTo>
                    <a:lnTo>
                      <a:pt x="0" y="99"/>
                    </a:lnTo>
                    <a:lnTo>
                      <a:pt x="1" y="91"/>
                    </a:lnTo>
                    <a:lnTo>
                      <a:pt x="4" y="86"/>
                    </a:lnTo>
                    <a:lnTo>
                      <a:pt x="8" y="81"/>
                    </a:lnTo>
                    <a:lnTo>
                      <a:pt x="14" y="76"/>
                    </a:lnTo>
                    <a:lnTo>
                      <a:pt x="22" y="72"/>
                    </a:lnTo>
                    <a:lnTo>
                      <a:pt x="35" y="67"/>
                    </a:lnTo>
                    <a:lnTo>
                      <a:pt x="68" y="55"/>
                    </a:lnTo>
                    <a:lnTo>
                      <a:pt x="68" y="37"/>
                    </a:lnTo>
                    <a:lnTo>
                      <a:pt x="68" y="32"/>
                    </a:lnTo>
                    <a:lnTo>
                      <a:pt x="67" y="28"/>
                    </a:lnTo>
                    <a:lnTo>
                      <a:pt x="65" y="24"/>
                    </a:lnTo>
                    <a:lnTo>
                      <a:pt x="62" y="20"/>
                    </a:lnTo>
                    <a:lnTo>
                      <a:pt x="58" y="19"/>
                    </a:lnTo>
                    <a:lnTo>
                      <a:pt x="54" y="16"/>
                    </a:lnTo>
                    <a:lnTo>
                      <a:pt x="49" y="15"/>
                    </a:lnTo>
                    <a:lnTo>
                      <a:pt x="43" y="15"/>
                    </a:lnTo>
                    <a:lnTo>
                      <a:pt x="35" y="16"/>
                    </a:lnTo>
                    <a:lnTo>
                      <a:pt x="30" y="20"/>
                    </a:lnTo>
                    <a:lnTo>
                      <a:pt x="24" y="25"/>
                    </a:lnTo>
                    <a:lnTo>
                      <a:pt x="23" y="33"/>
                    </a:lnTo>
                    <a:lnTo>
                      <a:pt x="22" y="38"/>
                    </a:lnTo>
                    <a:lnTo>
                      <a:pt x="18" y="41"/>
                    </a:lnTo>
                    <a:lnTo>
                      <a:pt x="14" y="43"/>
                    </a:lnTo>
                    <a:lnTo>
                      <a:pt x="9" y="45"/>
                    </a:lnTo>
                    <a:lnTo>
                      <a:pt x="6" y="43"/>
                    </a:lnTo>
                    <a:lnTo>
                      <a:pt x="5" y="42"/>
                    </a:lnTo>
                    <a:lnTo>
                      <a:pt x="4" y="39"/>
                    </a:lnTo>
                    <a:lnTo>
                      <a:pt x="5" y="34"/>
                    </a:lnTo>
                    <a:lnTo>
                      <a:pt x="6" y="29"/>
                    </a:lnTo>
                    <a:lnTo>
                      <a:pt x="9" y="26"/>
                    </a:lnTo>
                    <a:lnTo>
                      <a:pt x="13" y="22"/>
                    </a:lnTo>
                    <a:lnTo>
                      <a:pt x="22" y="16"/>
                    </a:lnTo>
                    <a:lnTo>
                      <a:pt x="33" y="10"/>
                    </a:lnTo>
                    <a:lnTo>
                      <a:pt x="45" y="3"/>
                    </a:lnTo>
                    <a:lnTo>
                      <a:pt x="50" y="2"/>
                    </a:lnTo>
                    <a:lnTo>
                      <a:pt x="58" y="0"/>
                    </a:lnTo>
                    <a:lnTo>
                      <a:pt x="67" y="2"/>
                    </a:lnTo>
                    <a:lnTo>
                      <a:pt x="78" y="6"/>
                    </a:lnTo>
                    <a:lnTo>
                      <a:pt x="83" y="10"/>
                    </a:lnTo>
                    <a:lnTo>
                      <a:pt x="87" y="13"/>
                    </a:lnTo>
                    <a:lnTo>
                      <a:pt x="88" y="17"/>
                    </a:lnTo>
                    <a:lnTo>
                      <a:pt x="89" y="22"/>
                    </a:lnTo>
                    <a:lnTo>
                      <a:pt x="89" y="95"/>
                    </a:lnTo>
                    <a:lnTo>
                      <a:pt x="91" y="102"/>
                    </a:lnTo>
                    <a:lnTo>
                      <a:pt x="92" y="107"/>
                    </a:lnTo>
                    <a:lnTo>
                      <a:pt x="94" y="109"/>
                    </a:lnTo>
                    <a:lnTo>
                      <a:pt x="98" y="109"/>
                    </a:lnTo>
                    <a:lnTo>
                      <a:pt x="103" y="108"/>
                    </a:lnTo>
                    <a:lnTo>
                      <a:pt x="109" y="105"/>
                    </a:lnTo>
                    <a:lnTo>
                      <a:pt x="111" y="109"/>
                    </a:lnTo>
                    <a:close/>
                    <a:moveTo>
                      <a:pt x="68" y="63"/>
                    </a:moveTo>
                    <a:lnTo>
                      <a:pt x="68" y="63"/>
                    </a:lnTo>
                    <a:lnTo>
                      <a:pt x="56" y="67"/>
                    </a:lnTo>
                    <a:lnTo>
                      <a:pt x="40" y="72"/>
                    </a:lnTo>
                    <a:lnTo>
                      <a:pt x="32" y="76"/>
                    </a:lnTo>
                    <a:lnTo>
                      <a:pt x="27" y="81"/>
                    </a:lnTo>
                    <a:lnTo>
                      <a:pt x="23" y="86"/>
                    </a:lnTo>
                    <a:lnTo>
                      <a:pt x="22" y="90"/>
                    </a:lnTo>
                    <a:lnTo>
                      <a:pt x="22" y="92"/>
                    </a:lnTo>
                    <a:lnTo>
                      <a:pt x="23" y="100"/>
                    </a:lnTo>
                    <a:lnTo>
                      <a:pt x="27" y="105"/>
                    </a:lnTo>
                    <a:lnTo>
                      <a:pt x="32" y="111"/>
                    </a:lnTo>
                    <a:lnTo>
                      <a:pt x="36" y="111"/>
                    </a:lnTo>
                    <a:lnTo>
                      <a:pt x="40" y="112"/>
                    </a:lnTo>
                    <a:lnTo>
                      <a:pt x="48" y="111"/>
                    </a:lnTo>
                    <a:lnTo>
                      <a:pt x="56" y="107"/>
                    </a:lnTo>
                    <a:lnTo>
                      <a:pt x="62" y="102"/>
                    </a:lnTo>
                    <a:lnTo>
                      <a:pt x="68" y="96"/>
                    </a:lnTo>
                    <a:lnTo>
                      <a:pt x="6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3" name="Freeform 186"/>
              <p:cNvSpPr>
                <a:spLocks/>
              </p:cNvSpPr>
              <p:nvPr userDrawn="1"/>
            </p:nvSpPr>
            <p:spPr bwMode="auto">
              <a:xfrm>
                <a:off x="624" y="284"/>
                <a:ext cx="25"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8" y="116"/>
                    </a:lnTo>
                    <a:lnTo>
                      <a:pt x="39" y="121"/>
                    </a:lnTo>
                    <a:lnTo>
                      <a:pt x="42" y="125"/>
                    </a:lnTo>
                    <a:lnTo>
                      <a:pt x="43" y="127"/>
                    </a:lnTo>
                    <a:lnTo>
                      <a:pt x="49" y="131"/>
                    </a:lnTo>
                    <a:lnTo>
                      <a:pt x="55" y="131"/>
                    </a:lnTo>
                    <a:lnTo>
                      <a:pt x="60" y="131"/>
                    </a:lnTo>
                    <a:lnTo>
                      <a:pt x="64" y="130"/>
                    </a:lnTo>
                    <a:lnTo>
                      <a:pt x="69" y="127"/>
                    </a:lnTo>
                    <a:lnTo>
                      <a:pt x="73" y="125"/>
                    </a:lnTo>
                    <a:lnTo>
                      <a:pt x="77" y="129"/>
                    </a:lnTo>
                    <a:lnTo>
                      <a:pt x="69" y="135"/>
                    </a:lnTo>
                    <a:lnTo>
                      <a:pt x="61" y="140"/>
                    </a:lnTo>
                    <a:lnTo>
                      <a:pt x="52" y="144"/>
                    </a:lnTo>
                    <a:lnTo>
                      <a:pt x="42" y="146"/>
                    </a:lnTo>
                    <a:lnTo>
                      <a:pt x="37" y="146"/>
                    </a:lnTo>
                    <a:lnTo>
                      <a:pt x="31" y="144"/>
                    </a:lnTo>
                    <a:lnTo>
                      <a:pt x="26" y="142"/>
                    </a:lnTo>
                    <a:lnTo>
                      <a:pt x="24" y="139"/>
                    </a:lnTo>
                    <a:lnTo>
                      <a:pt x="21" y="136"/>
                    </a:lnTo>
                    <a:lnTo>
                      <a:pt x="18" y="131"/>
                    </a:lnTo>
                    <a:lnTo>
                      <a:pt x="17" y="127"/>
                    </a:lnTo>
                    <a:lnTo>
                      <a:pt x="17" y="122"/>
                    </a:lnTo>
                    <a:lnTo>
                      <a:pt x="17" y="41"/>
                    </a:lnTo>
                    <a:lnTo>
                      <a:pt x="0" y="41"/>
                    </a:lnTo>
                    <a:lnTo>
                      <a:pt x="0" y="37"/>
                    </a:lnTo>
                    <a:lnTo>
                      <a:pt x="9" y="29"/>
                    </a:lnTo>
                    <a:lnTo>
                      <a:pt x="17"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4" name="Freeform 187"/>
              <p:cNvSpPr>
                <a:spLocks noEditPoints="1"/>
              </p:cNvSpPr>
              <p:nvPr userDrawn="1"/>
            </p:nvSpPr>
            <p:spPr bwMode="auto">
              <a:xfrm>
                <a:off x="656" y="270"/>
                <a:ext cx="19" cy="62"/>
              </a:xfrm>
              <a:custGeom>
                <a:avLst/>
                <a:gdLst>
                  <a:gd name="T0" fmla="*/ 0 w 57"/>
                  <a:gd name="T1" fmla="*/ 0 h 186"/>
                  <a:gd name="T2" fmla="*/ 0 w 57"/>
                  <a:gd name="T3" fmla="*/ 0 h 186"/>
                  <a:gd name="T4" fmla="*/ 0 w 57"/>
                  <a:gd name="T5" fmla="*/ 0 h 186"/>
                  <a:gd name="T6" fmla="*/ 0 w 57"/>
                  <a:gd name="T7" fmla="*/ 0 h 186"/>
                  <a:gd name="T8" fmla="*/ 0 w 57"/>
                  <a:gd name="T9" fmla="*/ 0 h 186"/>
                  <a:gd name="T10" fmla="*/ 0 w 57"/>
                  <a:gd name="T11" fmla="*/ 0 h 186"/>
                  <a:gd name="T12" fmla="*/ 0 w 57"/>
                  <a:gd name="T13" fmla="*/ 0 h 186"/>
                  <a:gd name="T14" fmla="*/ 0 w 57"/>
                  <a:gd name="T15" fmla="*/ 0 h 186"/>
                  <a:gd name="T16" fmla="*/ 0 w 57"/>
                  <a:gd name="T17" fmla="*/ 0 h 186"/>
                  <a:gd name="T18" fmla="*/ 0 w 57"/>
                  <a:gd name="T19" fmla="*/ 0 h 186"/>
                  <a:gd name="T20" fmla="*/ 0 w 57"/>
                  <a:gd name="T21" fmla="*/ 0 h 186"/>
                  <a:gd name="T22" fmla="*/ 0 w 57"/>
                  <a:gd name="T23" fmla="*/ 0 h 186"/>
                  <a:gd name="T24" fmla="*/ 0 w 57"/>
                  <a:gd name="T25" fmla="*/ 0 h 186"/>
                  <a:gd name="T26" fmla="*/ 0 w 57"/>
                  <a:gd name="T27" fmla="*/ 0 h 186"/>
                  <a:gd name="T28" fmla="*/ 0 w 57"/>
                  <a:gd name="T29" fmla="*/ 0 h 186"/>
                  <a:gd name="T30" fmla="*/ 0 w 57"/>
                  <a:gd name="T31" fmla="*/ 0 h 186"/>
                  <a:gd name="T32" fmla="*/ 0 w 57"/>
                  <a:gd name="T33" fmla="*/ 0 h 186"/>
                  <a:gd name="T34" fmla="*/ 0 w 57"/>
                  <a:gd name="T35" fmla="*/ 0 h 186"/>
                  <a:gd name="T36" fmla="*/ 0 w 57"/>
                  <a:gd name="T37" fmla="*/ 0 h 186"/>
                  <a:gd name="T38" fmla="*/ 0 w 57"/>
                  <a:gd name="T39" fmla="*/ 0 h 186"/>
                  <a:gd name="T40" fmla="*/ 0 w 57"/>
                  <a:gd name="T41" fmla="*/ 0 h 186"/>
                  <a:gd name="T42" fmla="*/ 0 w 57"/>
                  <a:gd name="T43" fmla="*/ 0 h 186"/>
                  <a:gd name="T44" fmla="*/ 0 w 57"/>
                  <a:gd name="T45" fmla="*/ 0 h 186"/>
                  <a:gd name="T46" fmla="*/ 0 w 57"/>
                  <a:gd name="T47" fmla="*/ 0 h 186"/>
                  <a:gd name="T48" fmla="*/ 0 w 57"/>
                  <a:gd name="T49" fmla="*/ 0 h 186"/>
                  <a:gd name="T50" fmla="*/ 0 w 57"/>
                  <a:gd name="T51" fmla="*/ 0 h 186"/>
                  <a:gd name="T52" fmla="*/ 0 w 57"/>
                  <a:gd name="T53" fmla="*/ 0 h 186"/>
                  <a:gd name="T54" fmla="*/ 0 w 57"/>
                  <a:gd name="T55" fmla="*/ 0 h 186"/>
                  <a:gd name="T56" fmla="*/ 0 w 57"/>
                  <a:gd name="T57" fmla="*/ 0 h 186"/>
                  <a:gd name="T58" fmla="*/ 0 w 57"/>
                  <a:gd name="T59" fmla="*/ 0 h 186"/>
                  <a:gd name="T60" fmla="*/ 0 w 57"/>
                  <a:gd name="T61" fmla="*/ 0 h 186"/>
                  <a:gd name="T62" fmla="*/ 0 w 57"/>
                  <a:gd name="T63" fmla="*/ 0 h 186"/>
                  <a:gd name="T64" fmla="*/ 0 w 57"/>
                  <a:gd name="T65" fmla="*/ 0 h 186"/>
                  <a:gd name="T66" fmla="*/ 0 w 57"/>
                  <a:gd name="T67" fmla="*/ 0 h 186"/>
                  <a:gd name="T68" fmla="*/ 0 w 57"/>
                  <a:gd name="T69" fmla="*/ 0 h 186"/>
                  <a:gd name="T70" fmla="*/ 0 w 57"/>
                  <a:gd name="T71" fmla="*/ 0 h 186"/>
                  <a:gd name="T72" fmla="*/ 0 w 57"/>
                  <a:gd name="T73" fmla="*/ 0 h 186"/>
                  <a:gd name="T74" fmla="*/ 0 w 57"/>
                  <a:gd name="T75" fmla="*/ 0 h 186"/>
                  <a:gd name="T76" fmla="*/ 0 w 57"/>
                  <a:gd name="T77" fmla="*/ 0 h 186"/>
                  <a:gd name="T78" fmla="*/ 0 w 57"/>
                  <a:gd name="T79" fmla="*/ 0 h 186"/>
                  <a:gd name="T80" fmla="*/ 0 w 57"/>
                  <a:gd name="T81" fmla="*/ 0 h 186"/>
                  <a:gd name="T82" fmla="*/ 0 w 57"/>
                  <a:gd name="T83" fmla="*/ 0 h 186"/>
                  <a:gd name="T84" fmla="*/ 0 w 57"/>
                  <a:gd name="T85" fmla="*/ 0 h 186"/>
                  <a:gd name="T86" fmla="*/ 0 w 57"/>
                  <a:gd name="T87" fmla="*/ 0 h 186"/>
                  <a:gd name="T88" fmla="*/ 0 w 57"/>
                  <a:gd name="T89" fmla="*/ 0 h 186"/>
                  <a:gd name="T90" fmla="*/ 0 w 57"/>
                  <a:gd name="T91" fmla="*/ 0 h 186"/>
                  <a:gd name="T92" fmla="*/ 0 w 57"/>
                  <a:gd name="T93" fmla="*/ 0 h 186"/>
                  <a:gd name="T94" fmla="*/ 0 w 57"/>
                  <a:gd name="T95" fmla="*/ 0 h 186"/>
                  <a:gd name="T96" fmla="*/ 0 w 57"/>
                  <a:gd name="T97" fmla="*/ 0 h 186"/>
                  <a:gd name="T98" fmla="*/ 0 w 57"/>
                  <a:gd name="T99" fmla="*/ 0 h 186"/>
                  <a:gd name="T100" fmla="*/ 0 w 57"/>
                  <a:gd name="T101" fmla="*/ 0 h 186"/>
                  <a:gd name="T102" fmla="*/ 0 w 57"/>
                  <a:gd name="T103" fmla="*/ 0 h 186"/>
                  <a:gd name="T104" fmla="*/ 0 w 57"/>
                  <a:gd name="T105" fmla="*/ 0 h 186"/>
                  <a:gd name="T106" fmla="*/ 0 w 57"/>
                  <a:gd name="T107" fmla="*/ 0 h 186"/>
                  <a:gd name="T108" fmla="*/ 0 w 57"/>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7" h="186">
                    <a:moveTo>
                      <a:pt x="0" y="179"/>
                    </a:moveTo>
                    <a:lnTo>
                      <a:pt x="6" y="179"/>
                    </a:lnTo>
                    <a:lnTo>
                      <a:pt x="11" y="179"/>
                    </a:lnTo>
                    <a:lnTo>
                      <a:pt x="15" y="178"/>
                    </a:lnTo>
                    <a:lnTo>
                      <a:pt x="17" y="175"/>
                    </a:lnTo>
                    <a:lnTo>
                      <a:pt x="19" y="170"/>
                    </a:lnTo>
                    <a:lnTo>
                      <a:pt x="19" y="100"/>
                    </a:lnTo>
                    <a:lnTo>
                      <a:pt x="17" y="92"/>
                    </a:lnTo>
                    <a:lnTo>
                      <a:pt x="16" y="88"/>
                    </a:lnTo>
                    <a:lnTo>
                      <a:pt x="11" y="85"/>
                    </a:lnTo>
                    <a:lnTo>
                      <a:pt x="4" y="82"/>
                    </a:lnTo>
                    <a:lnTo>
                      <a:pt x="4" y="77"/>
                    </a:lnTo>
                    <a:lnTo>
                      <a:pt x="33" y="68"/>
                    </a:lnTo>
                    <a:lnTo>
                      <a:pt x="38" y="66"/>
                    </a:lnTo>
                    <a:lnTo>
                      <a:pt x="39" y="68"/>
                    </a:lnTo>
                    <a:lnTo>
                      <a:pt x="39" y="70"/>
                    </a:lnTo>
                    <a:lnTo>
                      <a:pt x="39" y="170"/>
                    </a:lnTo>
                    <a:lnTo>
                      <a:pt x="41" y="175"/>
                    </a:lnTo>
                    <a:lnTo>
                      <a:pt x="43" y="178"/>
                    </a:lnTo>
                    <a:lnTo>
                      <a:pt x="47" y="179"/>
                    </a:lnTo>
                    <a:lnTo>
                      <a:pt x="52" y="179"/>
                    </a:lnTo>
                    <a:lnTo>
                      <a:pt x="57" y="179"/>
                    </a:lnTo>
                    <a:lnTo>
                      <a:pt x="57" y="186"/>
                    </a:lnTo>
                    <a:lnTo>
                      <a:pt x="29" y="186"/>
                    </a:lnTo>
                    <a:lnTo>
                      <a:pt x="0" y="186"/>
                    </a:lnTo>
                    <a:lnTo>
                      <a:pt x="0" y="179"/>
                    </a:lnTo>
                    <a:close/>
                    <a:moveTo>
                      <a:pt x="29" y="26"/>
                    </a:moveTo>
                    <a:lnTo>
                      <a:pt x="29" y="26"/>
                    </a:lnTo>
                    <a:lnTo>
                      <a:pt x="24" y="25"/>
                    </a:lnTo>
                    <a:lnTo>
                      <a:pt x="20" y="22"/>
                    </a:lnTo>
                    <a:lnTo>
                      <a:pt x="17" y="19"/>
                    </a:lnTo>
                    <a:lnTo>
                      <a:pt x="16" y="13"/>
                    </a:lnTo>
                    <a:lnTo>
                      <a:pt x="17" y="8"/>
                    </a:lnTo>
                    <a:lnTo>
                      <a:pt x="20" y="4"/>
                    </a:lnTo>
                    <a:lnTo>
                      <a:pt x="24" y="2"/>
                    </a:lnTo>
                    <a:lnTo>
                      <a:pt x="29" y="0"/>
                    </a:lnTo>
                    <a:lnTo>
                      <a:pt x="34" y="2"/>
                    </a:lnTo>
                    <a:lnTo>
                      <a:pt x="38" y="4"/>
                    </a:lnTo>
                    <a:lnTo>
                      <a:pt x="41" y="8"/>
                    </a:lnTo>
                    <a:lnTo>
                      <a:pt x="42" y="13"/>
                    </a:lnTo>
                    <a:lnTo>
                      <a:pt x="41" y="19"/>
                    </a:lnTo>
                    <a:lnTo>
                      <a:pt x="38" y="22"/>
                    </a:lnTo>
                    <a:lnTo>
                      <a:pt x="34" y="25"/>
                    </a:lnTo>
                    <a:lnTo>
                      <a:pt x="2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5" name="Freeform 188"/>
              <p:cNvSpPr>
                <a:spLocks/>
              </p:cNvSpPr>
              <p:nvPr userDrawn="1"/>
            </p:nvSpPr>
            <p:spPr bwMode="auto">
              <a:xfrm>
                <a:off x="656" y="292"/>
                <a:ext cx="19" cy="40"/>
              </a:xfrm>
              <a:custGeom>
                <a:avLst/>
                <a:gdLst>
                  <a:gd name="T0" fmla="*/ 0 w 57"/>
                  <a:gd name="T1" fmla="*/ 0 h 120"/>
                  <a:gd name="T2" fmla="*/ 0 w 57"/>
                  <a:gd name="T3" fmla="*/ 0 h 120"/>
                  <a:gd name="T4" fmla="*/ 0 w 57"/>
                  <a:gd name="T5" fmla="*/ 0 h 120"/>
                  <a:gd name="T6" fmla="*/ 0 w 57"/>
                  <a:gd name="T7" fmla="*/ 0 h 120"/>
                  <a:gd name="T8" fmla="*/ 0 w 57"/>
                  <a:gd name="T9" fmla="*/ 0 h 120"/>
                  <a:gd name="T10" fmla="*/ 0 w 57"/>
                  <a:gd name="T11" fmla="*/ 0 h 120"/>
                  <a:gd name="T12" fmla="*/ 0 w 57"/>
                  <a:gd name="T13" fmla="*/ 0 h 120"/>
                  <a:gd name="T14" fmla="*/ 0 w 57"/>
                  <a:gd name="T15" fmla="*/ 0 h 120"/>
                  <a:gd name="T16" fmla="*/ 0 w 57"/>
                  <a:gd name="T17" fmla="*/ 0 h 120"/>
                  <a:gd name="T18" fmla="*/ 0 w 57"/>
                  <a:gd name="T19" fmla="*/ 0 h 120"/>
                  <a:gd name="T20" fmla="*/ 0 w 57"/>
                  <a:gd name="T21" fmla="*/ 0 h 120"/>
                  <a:gd name="T22" fmla="*/ 0 w 57"/>
                  <a:gd name="T23" fmla="*/ 0 h 120"/>
                  <a:gd name="T24" fmla="*/ 0 w 57"/>
                  <a:gd name="T25" fmla="*/ 0 h 120"/>
                  <a:gd name="T26" fmla="*/ 0 w 57"/>
                  <a:gd name="T27" fmla="*/ 0 h 120"/>
                  <a:gd name="T28" fmla="*/ 0 w 57"/>
                  <a:gd name="T29" fmla="*/ 0 h 120"/>
                  <a:gd name="T30" fmla="*/ 0 w 57"/>
                  <a:gd name="T31" fmla="*/ 0 h 120"/>
                  <a:gd name="T32" fmla="*/ 0 w 57"/>
                  <a:gd name="T33" fmla="*/ 0 h 120"/>
                  <a:gd name="T34" fmla="*/ 0 w 57"/>
                  <a:gd name="T35" fmla="*/ 0 h 120"/>
                  <a:gd name="T36" fmla="*/ 0 w 57"/>
                  <a:gd name="T37" fmla="*/ 0 h 120"/>
                  <a:gd name="T38" fmla="*/ 0 w 57"/>
                  <a:gd name="T39" fmla="*/ 0 h 120"/>
                  <a:gd name="T40" fmla="*/ 0 w 57"/>
                  <a:gd name="T41" fmla="*/ 0 h 120"/>
                  <a:gd name="T42" fmla="*/ 0 w 57"/>
                  <a:gd name="T43" fmla="*/ 0 h 120"/>
                  <a:gd name="T44" fmla="*/ 0 w 57"/>
                  <a:gd name="T45" fmla="*/ 0 h 120"/>
                  <a:gd name="T46" fmla="*/ 0 w 57"/>
                  <a:gd name="T47" fmla="*/ 0 h 120"/>
                  <a:gd name="T48" fmla="*/ 0 w 57"/>
                  <a:gd name="T49" fmla="*/ 0 h 120"/>
                  <a:gd name="T50" fmla="*/ 0 w 57"/>
                  <a:gd name="T51" fmla="*/ 0 h 120"/>
                  <a:gd name="T52" fmla="*/ 0 w 57"/>
                  <a:gd name="T53" fmla="*/ 0 h 120"/>
                  <a:gd name="T54" fmla="*/ 0 w 57"/>
                  <a:gd name="T55" fmla="*/ 0 h 120"/>
                  <a:gd name="T56" fmla="*/ 0 w 57"/>
                  <a:gd name="T57" fmla="*/ 0 h 120"/>
                  <a:gd name="T58" fmla="*/ 0 w 57"/>
                  <a:gd name="T59" fmla="*/ 0 h 120"/>
                  <a:gd name="T60" fmla="*/ 0 w 57"/>
                  <a:gd name="T61" fmla="*/ 0 h 120"/>
                  <a:gd name="T62" fmla="*/ 0 w 57"/>
                  <a:gd name="T63" fmla="*/ 0 h 120"/>
                  <a:gd name="T64" fmla="*/ 0 w 57"/>
                  <a:gd name="T65" fmla="*/ 0 h 120"/>
                  <a:gd name="T66" fmla="*/ 0 w 5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120">
                    <a:moveTo>
                      <a:pt x="0" y="113"/>
                    </a:moveTo>
                    <a:lnTo>
                      <a:pt x="6" y="113"/>
                    </a:lnTo>
                    <a:lnTo>
                      <a:pt x="11" y="113"/>
                    </a:lnTo>
                    <a:lnTo>
                      <a:pt x="15" y="112"/>
                    </a:lnTo>
                    <a:lnTo>
                      <a:pt x="17" y="109"/>
                    </a:lnTo>
                    <a:lnTo>
                      <a:pt x="19" y="104"/>
                    </a:lnTo>
                    <a:lnTo>
                      <a:pt x="19" y="34"/>
                    </a:lnTo>
                    <a:lnTo>
                      <a:pt x="17" y="26"/>
                    </a:lnTo>
                    <a:lnTo>
                      <a:pt x="16" y="22"/>
                    </a:lnTo>
                    <a:lnTo>
                      <a:pt x="11" y="19"/>
                    </a:lnTo>
                    <a:lnTo>
                      <a:pt x="4" y="16"/>
                    </a:lnTo>
                    <a:lnTo>
                      <a:pt x="4" y="11"/>
                    </a:lnTo>
                    <a:lnTo>
                      <a:pt x="33" y="2"/>
                    </a:lnTo>
                    <a:lnTo>
                      <a:pt x="38" y="0"/>
                    </a:lnTo>
                    <a:lnTo>
                      <a:pt x="39" y="2"/>
                    </a:lnTo>
                    <a:lnTo>
                      <a:pt x="39" y="4"/>
                    </a:lnTo>
                    <a:lnTo>
                      <a:pt x="39" y="104"/>
                    </a:lnTo>
                    <a:lnTo>
                      <a:pt x="41" y="109"/>
                    </a:lnTo>
                    <a:lnTo>
                      <a:pt x="43" y="112"/>
                    </a:lnTo>
                    <a:lnTo>
                      <a:pt x="47" y="113"/>
                    </a:lnTo>
                    <a:lnTo>
                      <a:pt x="52" y="113"/>
                    </a:lnTo>
                    <a:lnTo>
                      <a:pt x="57" y="113"/>
                    </a:lnTo>
                    <a:lnTo>
                      <a:pt x="57" y="120"/>
                    </a:lnTo>
                    <a:lnTo>
                      <a:pt x="29"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6" name="Freeform 189"/>
              <p:cNvSpPr>
                <a:spLocks/>
              </p:cNvSpPr>
              <p:nvPr userDrawn="1"/>
            </p:nvSpPr>
            <p:spPr bwMode="auto">
              <a:xfrm>
                <a:off x="661" y="270"/>
                <a:ext cx="9" cy="8"/>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w 26"/>
                  <a:gd name="T13" fmla="*/ 0 h 26"/>
                  <a:gd name="T14" fmla="*/ 0 w 26"/>
                  <a:gd name="T15" fmla="*/ 0 h 26"/>
                  <a:gd name="T16" fmla="*/ 0 w 26"/>
                  <a:gd name="T17" fmla="*/ 0 h 26"/>
                  <a:gd name="T18" fmla="*/ 0 w 26"/>
                  <a:gd name="T19" fmla="*/ 0 h 26"/>
                  <a:gd name="T20" fmla="*/ 0 w 26"/>
                  <a:gd name="T21" fmla="*/ 0 h 26"/>
                  <a:gd name="T22" fmla="*/ 0 w 26"/>
                  <a:gd name="T23" fmla="*/ 0 h 26"/>
                  <a:gd name="T24" fmla="*/ 0 w 26"/>
                  <a:gd name="T25" fmla="*/ 0 h 26"/>
                  <a:gd name="T26" fmla="*/ 0 w 26"/>
                  <a:gd name="T27" fmla="*/ 0 h 26"/>
                  <a:gd name="T28" fmla="*/ 0 w 26"/>
                  <a:gd name="T29" fmla="*/ 0 h 26"/>
                  <a:gd name="T30" fmla="*/ 0 w 26"/>
                  <a:gd name="T31" fmla="*/ 0 h 26"/>
                  <a:gd name="T32" fmla="*/ 0 w 26"/>
                  <a:gd name="T33" fmla="*/ 0 h 26"/>
                  <a:gd name="T34" fmla="*/ 0 w 26"/>
                  <a:gd name="T35" fmla="*/ 0 h 26"/>
                  <a:gd name="T36" fmla="*/ 0 w 26"/>
                  <a:gd name="T37" fmla="*/ 0 h 26"/>
                  <a:gd name="T38" fmla="*/ 0 w 26"/>
                  <a:gd name="T39" fmla="*/ 0 h 26"/>
                  <a:gd name="T40" fmla="*/ 0 w 2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26">
                    <a:moveTo>
                      <a:pt x="13" y="26"/>
                    </a:moveTo>
                    <a:lnTo>
                      <a:pt x="13" y="26"/>
                    </a:lnTo>
                    <a:lnTo>
                      <a:pt x="8" y="25"/>
                    </a:lnTo>
                    <a:lnTo>
                      <a:pt x="4" y="22"/>
                    </a:lnTo>
                    <a:lnTo>
                      <a:pt x="1" y="19"/>
                    </a:lnTo>
                    <a:lnTo>
                      <a:pt x="0" y="13"/>
                    </a:lnTo>
                    <a:lnTo>
                      <a:pt x="1" y="8"/>
                    </a:lnTo>
                    <a:lnTo>
                      <a:pt x="4" y="4"/>
                    </a:lnTo>
                    <a:lnTo>
                      <a:pt x="8" y="2"/>
                    </a:lnTo>
                    <a:lnTo>
                      <a:pt x="13" y="0"/>
                    </a:lnTo>
                    <a:lnTo>
                      <a:pt x="18" y="2"/>
                    </a:lnTo>
                    <a:lnTo>
                      <a:pt x="22" y="4"/>
                    </a:lnTo>
                    <a:lnTo>
                      <a:pt x="25" y="8"/>
                    </a:lnTo>
                    <a:lnTo>
                      <a:pt x="26" y="13"/>
                    </a:lnTo>
                    <a:lnTo>
                      <a:pt x="25" y="19"/>
                    </a:lnTo>
                    <a:lnTo>
                      <a:pt x="22" y="22"/>
                    </a:lnTo>
                    <a:lnTo>
                      <a:pt x="18" y="25"/>
                    </a:lnTo>
                    <a:lnTo>
                      <a:pt x="13"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7" name="Freeform 190"/>
              <p:cNvSpPr>
                <a:spLocks noEditPoints="1"/>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close/>
                    <a:moveTo>
                      <a:pt x="62" y="117"/>
                    </a:moveTo>
                    <a:lnTo>
                      <a:pt x="62" y="117"/>
                    </a:lnTo>
                    <a:lnTo>
                      <a:pt x="71" y="116"/>
                    </a:lnTo>
                    <a:lnTo>
                      <a:pt x="79" y="112"/>
                    </a:lnTo>
                    <a:lnTo>
                      <a:pt x="85" y="107"/>
                    </a:lnTo>
                    <a:lnTo>
                      <a:pt x="91" y="99"/>
                    </a:lnTo>
                    <a:lnTo>
                      <a:pt x="95" y="91"/>
                    </a:lnTo>
                    <a:lnTo>
                      <a:pt x="97" y="82"/>
                    </a:lnTo>
                    <a:lnTo>
                      <a:pt x="98" y="73"/>
                    </a:lnTo>
                    <a:lnTo>
                      <a:pt x="98" y="64"/>
                    </a:lnTo>
                    <a:lnTo>
                      <a:pt x="98" y="56"/>
                    </a:lnTo>
                    <a:lnTo>
                      <a:pt x="97" y="46"/>
                    </a:lnTo>
                    <a:lnTo>
                      <a:pt x="93" y="37"/>
                    </a:lnTo>
                    <a:lnTo>
                      <a:pt x="89" y="28"/>
                    </a:lnTo>
                    <a:lnTo>
                      <a:pt x="84" y="20"/>
                    </a:lnTo>
                    <a:lnTo>
                      <a:pt x="78" y="13"/>
                    </a:lnTo>
                    <a:lnTo>
                      <a:pt x="70" y="10"/>
                    </a:lnTo>
                    <a:lnTo>
                      <a:pt x="65" y="8"/>
                    </a:lnTo>
                    <a:lnTo>
                      <a:pt x="60" y="7"/>
                    </a:lnTo>
                    <a:lnTo>
                      <a:pt x="50" y="8"/>
                    </a:lnTo>
                    <a:lnTo>
                      <a:pt x="43" y="12"/>
                    </a:lnTo>
                    <a:lnTo>
                      <a:pt x="37" y="19"/>
                    </a:lnTo>
                    <a:lnTo>
                      <a:pt x="32" y="25"/>
                    </a:lnTo>
                    <a:lnTo>
                      <a:pt x="28" y="34"/>
                    </a:lnTo>
                    <a:lnTo>
                      <a:pt x="26" y="42"/>
                    </a:lnTo>
                    <a:lnTo>
                      <a:pt x="25" y="51"/>
                    </a:lnTo>
                    <a:lnTo>
                      <a:pt x="23" y="60"/>
                    </a:lnTo>
                    <a:lnTo>
                      <a:pt x="25" y="69"/>
                    </a:lnTo>
                    <a:lnTo>
                      <a:pt x="26" y="78"/>
                    </a:lnTo>
                    <a:lnTo>
                      <a:pt x="28" y="87"/>
                    </a:lnTo>
                    <a:lnTo>
                      <a:pt x="32" y="96"/>
                    </a:lnTo>
                    <a:lnTo>
                      <a:pt x="39"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8" name="Freeform 191"/>
              <p:cNvSpPr>
                <a:spLocks/>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59" name="Freeform 192"/>
              <p:cNvSpPr>
                <a:spLocks/>
              </p:cNvSpPr>
              <p:nvPr userDrawn="1"/>
            </p:nvSpPr>
            <p:spPr bwMode="auto">
              <a:xfrm>
                <a:off x="686"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8" y="92"/>
                    </a:lnTo>
                    <a:lnTo>
                      <a:pt x="72" y="84"/>
                    </a:lnTo>
                    <a:lnTo>
                      <a:pt x="74" y="75"/>
                    </a:lnTo>
                    <a:lnTo>
                      <a:pt x="75" y="66"/>
                    </a:lnTo>
                    <a:lnTo>
                      <a:pt x="75" y="57"/>
                    </a:lnTo>
                    <a:lnTo>
                      <a:pt x="75" y="49"/>
                    </a:lnTo>
                    <a:lnTo>
                      <a:pt x="74" y="39"/>
                    </a:lnTo>
                    <a:lnTo>
                      <a:pt x="70" y="30"/>
                    </a:lnTo>
                    <a:lnTo>
                      <a:pt x="66" y="21"/>
                    </a:lnTo>
                    <a:lnTo>
                      <a:pt x="61" y="13"/>
                    </a:lnTo>
                    <a:lnTo>
                      <a:pt x="55" y="6"/>
                    </a:lnTo>
                    <a:lnTo>
                      <a:pt x="47" y="3"/>
                    </a:lnTo>
                    <a:lnTo>
                      <a:pt x="42" y="1"/>
                    </a:lnTo>
                    <a:lnTo>
                      <a:pt x="37" y="0"/>
                    </a:lnTo>
                    <a:lnTo>
                      <a:pt x="27" y="1"/>
                    </a:lnTo>
                    <a:lnTo>
                      <a:pt x="20" y="5"/>
                    </a:lnTo>
                    <a:lnTo>
                      <a:pt x="14" y="12"/>
                    </a:lnTo>
                    <a:lnTo>
                      <a:pt x="9" y="18"/>
                    </a:lnTo>
                    <a:lnTo>
                      <a:pt x="5" y="27"/>
                    </a:lnTo>
                    <a:lnTo>
                      <a:pt x="3" y="35"/>
                    </a:lnTo>
                    <a:lnTo>
                      <a:pt x="2" y="44"/>
                    </a:lnTo>
                    <a:lnTo>
                      <a:pt x="0" y="53"/>
                    </a:lnTo>
                    <a:lnTo>
                      <a:pt x="2" y="62"/>
                    </a:lnTo>
                    <a:lnTo>
                      <a:pt x="3" y="71"/>
                    </a:lnTo>
                    <a:lnTo>
                      <a:pt x="5" y="80"/>
                    </a:lnTo>
                    <a:lnTo>
                      <a:pt x="9" y="89"/>
                    </a:lnTo>
                    <a:lnTo>
                      <a:pt x="16"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0" name="Freeform 193"/>
              <p:cNvSpPr>
                <a:spLocks/>
              </p:cNvSpPr>
              <p:nvPr userDrawn="1"/>
            </p:nvSpPr>
            <p:spPr bwMode="auto">
              <a:xfrm>
                <a:off x="727"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7" y="29"/>
                    </a:lnTo>
                    <a:lnTo>
                      <a:pt x="15" y="25"/>
                    </a:lnTo>
                    <a:lnTo>
                      <a:pt x="9" y="21"/>
                    </a:lnTo>
                    <a:lnTo>
                      <a:pt x="2" y="19"/>
                    </a:lnTo>
                    <a:lnTo>
                      <a:pt x="2" y="13"/>
                    </a:lnTo>
                    <a:lnTo>
                      <a:pt x="19"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11"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81" y="113"/>
                    </a:lnTo>
                    <a:lnTo>
                      <a:pt x="85" y="113"/>
                    </a:lnTo>
                    <a:lnTo>
                      <a:pt x="89" y="112"/>
                    </a:lnTo>
                    <a:lnTo>
                      <a:pt x="91" y="109"/>
                    </a:lnTo>
                    <a:lnTo>
                      <a:pt x="92" y="104"/>
                    </a:lnTo>
                    <a:lnTo>
                      <a:pt x="92" y="37"/>
                    </a:lnTo>
                    <a:lnTo>
                      <a:pt x="92" y="32"/>
                    </a:lnTo>
                    <a:lnTo>
                      <a:pt x="91" y="28"/>
                    </a:lnTo>
                    <a:lnTo>
                      <a:pt x="89" y="24"/>
                    </a:lnTo>
                    <a:lnTo>
                      <a:pt x="86" y="20"/>
                    </a:lnTo>
                    <a:lnTo>
                      <a:pt x="83" y="17"/>
                    </a:lnTo>
                    <a:lnTo>
                      <a:pt x="78" y="16"/>
                    </a:lnTo>
                    <a:lnTo>
                      <a:pt x="69" y="15"/>
                    </a:lnTo>
                    <a:lnTo>
                      <a:pt x="61" y="16"/>
                    </a:lnTo>
                    <a:lnTo>
                      <a:pt x="54" y="19"/>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6"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1" name="Freeform 194"/>
              <p:cNvSpPr>
                <a:spLocks noEditPoints="1"/>
              </p:cNvSpPr>
              <p:nvPr userDrawn="1"/>
            </p:nvSpPr>
            <p:spPr bwMode="auto">
              <a:xfrm>
                <a:off x="777" y="292"/>
                <a:ext cx="37" cy="41"/>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w 112"/>
                  <a:gd name="T39" fmla="*/ 0 h 124"/>
                  <a:gd name="T40" fmla="*/ 0 w 112"/>
                  <a:gd name="T41" fmla="*/ 0 h 124"/>
                  <a:gd name="T42" fmla="*/ 0 w 112"/>
                  <a:gd name="T43" fmla="*/ 0 h 124"/>
                  <a:gd name="T44" fmla="*/ 0 w 112"/>
                  <a:gd name="T45" fmla="*/ 0 h 124"/>
                  <a:gd name="T46" fmla="*/ 0 w 112"/>
                  <a:gd name="T47" fmla="*/ 0 h 124"/>
                  <a:gd name="T48" fmla="*/ 0 w 112"/>
                  <a:gd name="T49" fmla="*/ 0 h 124"/>
                  <a:gd name="T50" fmla="*/ 0 w 112"/>
                  <a:gd name="T51" fmla="*/ 0 h 124"/>
                  <a:gd name="T52" fmla="*/ 0 w 112"/>
                  <a:gd name="T53" fmla="*/ 0 h 124"/>
                  <a:gd name="T54" fmla="*/ 0 w 112"/>
                  <a:gd name="T55" fmla="*/ 0 h 124"/>
                  <a:gd name="T56" fmla="*/ 0 w 112"/>
                  <a:gd name="T57" fmla="*/ 0 h 124"/>
                  <a:gd name="T58" fmla="*/ 0 w 112"/>
                  <a:gd name="T59" fmla="*/ 0 h 124"/>
                  <a:gd name="T60" fmla="*/ 0 w 112"/>
                  <a:gd name="T61" fmla="*/ 0 h 124"/>
                  <a:gd name="T62" fmla="*/ 0 w 112"/>
                  <a:gd name="T63" fmla="*/ 0 h 124"/>
                  <a:gd name="T64" fmla="*/ 0 w 112"/>
                  <a:gd name="T65" fmla="*/ 0 h 124"/>
                  <a:gd name="T66" fmla="*/ 0 w 112"/>
                  <a:gd name="T67" fmla="*/ 0 h 124"/>
                  <a:gd name="T68" fmla="*/ 0 w 112"/>
                  <a:gd name="T69" fmla="*/ 0 h 124"/>
                  <a:gd name="T70" fmla="*/ 0 w 112"/>
                  <a:gd name="T71" fmla="*/ 0 h 124"/>
                  <a:gd name="T72" fmla="*/ 0 w 112"/>
                  <a:gd name="T73" fmla="*/ 0 h 124"/>
                  <a:gd name="T74" fmla="*/ 0 w 112"/>
                  <a:gd name="T75" fmla="*/ 0 h 124"/>
                  <a:gd name="T76" fmla="*/ 0 w 112"/>
                  <a:gd name="T77" fmla="*/ 0 h 124"/>
                  <a:gd name="T78" fmla="*/ 0 w 112"/>
                  <a:gd name="T79" fmla="*/ 0 h 124"/>
                  <a:gd name="T80" fmla="*/ 0 w 112"/>
                  <a:gd name="T81" fmla="*/ 0 h 124"/>
                  <a:gd name="T82" fmla="*/ 0 w 112"/>
                  <a:gd name="T83" fmla="*/ 0 h 124"/>
                  <a:gd name="T84" fmla="*/ 0 w 112"/>
                  <a:gd name="T85" fmla="*/ 0 h 124"/>
                  <a:gd name="T86" fmla="*/ 0 w 112"/>
                  <a:gd name="T87" fmla="*/ 0 h 124"/>
                  <a:gd name="T88" fmla="*/ 0 w 112"/>
                  <a:gd name="T89" fmla="*/ 0 h 124"/>
                  <a:gd name="T90" fmla="*/ 0 w 112"/>
                  <a:gd name="T91" fmla="*/ 0 h 124"/>
                  <a:gd name="T92" fmla="*/ 0 w 112"/>
                  <a:gd name="T93" fmla="*/ 0 h 124"/>
                  <a:gd name="T94" fmla="*/ 0 w 112"/>
                  <a:gd name="T95" fmla="*/ 0 h 124"/>
                  <a:gd name="T96" fmla="*/ 0 w 112"/>
                  <a:gd name="T97" fmla="*/ 0 h 124"/>
                  <a:gd name="T98" fmla="*/ 0 w 112"/>
                  <a:gd name="T99" fmla="*/ 0 h 124"/>
                  <a:gd name="T100" fmla="*/ 0 w 112"/>
                  <a:gd name="T101" fmla="*/ 0 h 124"/>
                  <a:gd name="T102" fmla="*/ 0 w 112"/>
                  <a:gd name="T103" fmla="*/ 0 h 124"/>
                  <a:gd name="T104" fmla="*/ 0 w 112"/>
                  <a:gd name="T105" fmla="*/ 0 h 124"/>
                  <a:gd name="T106" fmla="*/ 0 w 112"/>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2" h="124">
                    <a:moveTo>
                      <a:pt x="112" y="109"/>
                    </a:moveTo>
                    <a:lnTo>
                      <a:pt x="112" y="109"/>
                    </a:lnTo>
                    <a:lnTo>
                      <a:pt x="105" y="114"/>
                    </a:lnTo>
                    <a:lnTo>
                      <a:pt x="100" y="120"/>
                    </a:lnTo>
                    <a:lnTo>
                      <a:pt x="92" y="122"/>
                    </a:lnTo>
                    <a:lnTo>
                      <a:pt x="86" y="124"/>
                    </a:lnTo>
                    <a:lnTo>
                      <a:pt x="82" y="124"/>
                    </a:lnTo>
                    <a:lnTo>
                      <a:pt x="78" y="122"/>
                    </a:lnTo>
                    <a:lnTo>
                      <a:pt x="75" y="120"/>
                    </a:lnTo>
                    <a:lnTo>
                      <a:pt x="73" y="118"/>
                    </a:lnTo>
                    <a:lnTo>
                      <a:pt x="70" y="112"/>
                    </a:lnTo>
                    <a:lnTo>
                      <a:pt x="69" y="104"/>
                    </a:lnTo>
                    <a:lnTo>
                      <a:pt x="60" y="112"/>
                    </a:lnTo>
                    <a:lnTo>
                      <a:pt x="51" y="118"/>
                    </a:lnTo>
                    <a:lnTo>
                      <a:pt x="40" y="122"/>
                    </a:lnTo>
                    <a:lnTo>
                      <a:pt x="29" y="124"/>
                    </a:lnTo>
                    <a:lnTo>
                      <a:pt x="22" y="124"/>
                    </a:lnTo>
                    <a:lnTo>
                      <a:pt x="17" y="122"/>
                    </a:lnTo>
                    <a:lnTo>
                      <a:pt x="13" y="120"/>
                    </a:lnTo>
                    <a:lnTo>
                      <a:pt x="8" y="116"/>
                    </a:lnTo>
                    <a:lnTo>
                      <a:pt x="5" y="113"/>
                    </a:lnTo>
                    <a:lnTo>
                      <a:pt x="3" y="108"/>
                    </a:lnTo>
                    <a:lnTo>
                      <a:pt x="1" y="104"/>
                    </a:lnTo>
                    <a:lnTo>
                      <a:pt x="0" y="99"/>
                    </a:lnTo>
                    <a:lnTo>
                      <a:pt x="1" y="91"/>
                    </a:lnTo>
                    <a:lnTo>
                      <a:pt x="4" y="86"/>
                    </a:lnTo>
                    <a:lnTo>
                      <a:pt x="8" y="81"/>
                    </a:lnTo>
                    <a:lnTo>
                      <a:pt x="14" y="76"/>
                    </a:lnTo>
                    <a:lnTo>
                      <a:pt x="22" y="72"/>
                    </a:lnTo>
                    <a:lnTo>
                      <a:pt x="34" y="67"/>
                    </a:lnTo>
                    <a:lnTo>
                      <a:pt x="69" y="55"/>
                    </a:lnTo>
                    <a:lnTo>
                      <a:pt x="69" y="37"/>
                    </a:lnTo>
                    <a:lnTo>
                      <a:pt x="69" y="32"/>
                    </a:lnTo>
                    <a:lnTo>
                      <a:pt x="68" y="28"/>
                    </a:lnTo>
                    <a:lnTo>
                      <a:pt x="65" y="24"/>
                    </a:lnTo>
                    <a:lnTo>
                      <a:pt x="62" y="20"/>
                    </a:lnTo>
                    <a:lnTo>
                      <a:pt x="58" y="19"/>
                    </a:lnTo>
                    <a:lnTo>
                      <a:pt x="55" y="16"/>
                    </a:lnTo>
                    <a:lnTo>
                      <a:pt x="49" y="15"/>
                    </a:lnTo>
                    <a:lnTo>
                      <a:pt x="43" y="15"/>
                    </a:lnTo>
                    <a:lnTo>
                      <a:pt x="35" y="16"/>
                    </a:lnTo>
                    <a:lnTo>
                      <a:pt x="30" y="20"/>
                    </a:lnTo>
                    <a:lnTo>
                      <a:pt x="25" y="25"/>
                    </a:lnTo>
                    <a:lnTo>
                      <a:pt x="23" y="33"/>
                    </a:lnTo>
                    <a:lnTo>
                      <a:pt x="22" y="38"/>
                    </a:lnTo>
                    <a:lnTo>
                      <a:pt x="18" y="41"/>
                    </a:lnTo>
                    <a:lnTo>
                      <a:pt x="14" y="43"/>
                    </a:lnTo>
                    <a:lnTo>
                      <a:pt x="9" y="45"/>
                    </a:lnTo>
                    <a:lnTo>
                      <a:pt x="7" y="43"/>
                    </a:lnTo>
                    <a:lnTo>
                      <a:pt x="5" y="42"/>
                    </a:lnTo>
                    <a:lnTo>
                      <a:pt x="4" y="39"/>
                    </a:lnTo>
                    <a:lnTo>
                      <a:pt x="5" y="34"/>
                    </a:lnTo>
                    <a:lnTo>
                      <a:pt x="7" y="29"/>
                    </a:lnTo>
                    <a:lnTo>
                      <a:pt x="9" y="26"/>
                    </a:lnTo>
                    <a:lnTo>
                      <a:pt x="12" y="22"/>
                    </a:lnTo>
                    <a:lnTo>
                      <a:pt x="22" y="16"/>
                    </a:lnTo>
                    <a:lnTo>
                      <a:pt x="34" y="10"/>
                    </a:lnTo>
                    <a:lnTo>
                      <a:pt x="46" y="3"/>
                    </a:lnTo>
                    <a:lnTo>
                      <a:pt x="51" y="2"/>
                    </a:lnTo>
                    <a:lnTo>
                      <a:pt x="57" y="0"/>
                    </a:lnTo>
                    <a:lnTo>
                      <a:pt x="68" y="2"/>
                    </a:lnTo>
                    <a:lnTo>
                      <a:pt x="78" y="6"/>
                    </a:lnTo>
                    <a:lnTo>
                      <a:pt x="83" y="10"/>
                    </a:lnTo>
                    <a:lnTo>
                      <a:pt x="86" y="13"/>
                    </a:lnTo>
                    <a:lnTo>
                      <a:pt x="88" y="17"/>
                    </a:lnTo>
                    <a:lnTo>
                      <a:pt x="90" y="22"/>
                    </a:lnTo>
                    <a:lnTo>
                      <a:pt x="90" y="95"/>
                    </a:lnTo>
                    <a:lnTo>
                      <a:pt x="91" y="102"/>
                    </a:lnTo>
                    <a:lnTo>
                      <a:pt x="92" y="107"/>
                    </a:lnTo>
                    <a:lnTo>
                      <a:pt x="95" y="109"/>
                    </a:lnTo>
                    <a:lnTo>
                      <a:pt x="99" y="109"/>
                    </a:lnTo>
                    <a:lnTo>
                      <a:pt x="104" y="108"/>
                    </a:lnTo>
                    <a:lnTo>
                      <a:pt x="109" y="105"/>
                    </a:lnTo>
                    <a:lnTo>
                      <a:pt x="112" y="109"/>
                    </a:lnTo>
                    <a:close/>
                    <a:moveTo>
                      <a:pt x="69" y="63"/>
                    </a:moveTo>
                    <a:lnTo>
                      <a:pt x="69" y="63"/>
                    </a:lnTo>
                    <a:lnTo>
                      <a:pt x="56" y="67"/>
                    </a:lnTo>
                    <a:lnTo>
                      <a:pt x="40" y="72"/>
                    </a:lnTo>
                    <a:lnTo>
                      <a:pt x="33" y="76"/>
                    </a:lnTo>
                    <a:lnTo>
                      <a:pt x="27" y="81"/>
                    </a:lnTo>
                    <a:lnTo>
                      <a:pt x="23" y="86"/>
                    </a:lnTo>
                    <a:lnTo>
                      <a:pt x="22" y="90"/>
                    </a:lnTo>
                    <a:lnTo>
                      <a:pt x="21" y="92"/>
                    </a:lnTo>
                    <a:lnTo>
                      <a:pt x="23" y="100"/>
                    </a:lnTo>
                    <a:lnTo>
                      <a:pt x="27" y="105"/>
                    </a:lnTo>
                    <a:lnTo>
                      <a:pt x="33" y="111"/>
                    </a:lnTo>
                    <a:lnTo>
                      <a:pt x="36" y="111"/>
                    </a:lnTo>
                    <a:lnTo>
                      <a:pt x="40" y="112"/>
                    </a:lnTo>
                    <a:lnTo>
                      <a:pt x="48" y="111"/>
                    </a:lnTo>
                    <a:lnTo>
                      <a:pt x="56" y="107"/>
                    </a:lnTo>
                    <a:lnTo>
                      <a:pt x="62" y="102"/>
                    </a:lnTo>
                    <a:lnTo>
                      <a:pt x="69" y="96"/>
                    </a:lnTo>
                    <a:lnTo>
                      <a:pt x="6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2" name="Freeform 195"/>
              <p:cNvSpPr>
                <a:spLocks/>
              </p:cNvSpPr>
              <p:nvPr userDrawn="1"/>
            </p:nvSpPr>
            <p:spPr bwMode="auto">
              <a:xfrm>
                <a:off x="819" y="265"/>
                <a:ext cx="19" cy="67"/>
              </a:xfrm>
              <a:custGeom>
                <a:avLst/>
                <a:gdLst>
                  <a:gd name="T0" fmla="*/ 0 w 56"/>
                  <a:gd name="T1" fmla="*/ 0 h 200"/>
                  <a:gd name="T2" fmla="*/ 0 w 56"/>
                  <a:gd name="T3" fmla="*/ 0 h 200"/>
                  <a:gd name="T4" fmla="*/ 0 w 56"/>
                  <a:gd name="T5" fmla="*/ 0 h 200"/>
                  <a:gd name="T6" fmla="*/ 0 w 56"/>
                  <a:gd name="T7" fmla="*/ 0 h 200"/>
                  <a:gd name="T8" fmla="*/ 0 w 56"/>
                  <a:gd name="T9" fmla="*/ 0 h 200"/>
                  <a:gd name="T10" fmla="*/ 0 w 56"/>
                  <a:gd name="T11" fmla="*/ 0 h 200"/>
                  <a:gd name="T12" fmla="*/ 0 w 56"/>
                  <a:gd name="T13" fmla="*/ 0 h 200"/>
                  <a:gd name="T14" fmla="*/ 0 w 56"/>
                  <a:gd name="T15" fmla="*/ 0 h 200"/>
                  <a:gd name="T16" fmla="*/ 0 w 56"/>
                  <a:gd name="T17" fmla="*/ 0 h 200"/>
                  <a:gd name="T18" fmla="*/ 0 w 56"/>
                  <a:gd name="T19" fmla="*/ 0 h 200"/>
                  <a:gd name="T20" fmla="*/ 0 w 56"/>
                  <a:gd name="T21" fmla="*/ 0 h 200"/>
                  <a:gd name="T22" fmla="*/ 0 w 56"/>
                  <a:gd name="T23" fmla="*/ 0 h 200"/>
                  <a:gd name="T24" fmla="*/ 0 w 56"/>
                  <a:gd name="T25" fmla="*/ 0 h 200"/>
                  <a:gd name="T26" fmla="*/ 0 w 56"/>
                  <a:gd name="T27" fmla="*/ 0 h 200"/>
                  <a:gd name="T28" fmla="*/ 0 w 56"/>
                  <a:gd name="T29" fmla="*/ 0 h 200"/>
                  <a:gd name="T30" fmla="*/ 0 w 56"/>
                  <a:gd name="T31" fmla="*/ 0 h 200"/>
                  <a:gd name="T32" fmla="*/ 0 w 56"/>
                  <a:gd name="T33" fmla="*/ 0 h 200"/>
                  <a:gd name="T34" fmla="*/ 0 w 56"/>
                  <a:gd name="T35" fmla="*/ 0 h 200"/>
                  <a:gd name="T36" fmla="*/ 0 w 56"/>
                  <a:gd name="T37" fmla="*/ 0 h 200"/>
                  <a:gd name="T38" fmla="*/ 0 w 56"/>
                  <a:gd name="T39" fmla="*/ 0 h 200"/>
                  <a:gd name="T40" fmla="*/ 0 w 56"/>
                  <a:gd name="T41" fmla="*/ 0 h 200"/>
                  <a:gd name="T42" fmla="*/ 0 w 56"/>
                  <a:gd name="T43" fmla="*/ 0 h 200"/>
                  <a:gd name="T44" fmla="*/ 0 w 56"/>
                  <a:gd name="T45" fmla="*/ 0 h 200"/>
                  <a:gd name="T46" fmla="*/ 0 w 56"/>
                  <a:gd name="T47" fmla="*/ 0 h 200"/>
                  <a:gd name="T48" fmla="*/ 0 w 56"/>
                  <a:gd name="T49" fmla="*/ 0 h 200"/>
                  <a:gd name="T50" fmla="*/ 0 w 56"/>
                  <a:gd name="T51" fmla="*/ 0 h 200"/>
                  <a:gd name="T52" fmla="*/ 0 w 56"/>
                  <a:gd name="T53" fmla="*/ 0 h 200"/>
                  <a:gd name="T54" fmla="*/ 0 w 56"/>
                  <a:gd name="T55" fmla="*/ 0 h 200"/>
                  <a:gd name="T56" fmla="*/ 0 w 56"/>
                  <a:gd name="T57" fmla="*/ 0 h 200"/>
                  <a:gd name="T58" fmla="*/ 0 w 56"/>
                  <a:gd name="T59" fmla="*/ 0 h 200"/>
                  <a:gd name="T60" fmla="*/ 0 w 56"/>
                  <a:gd name="T61" fmla="*/ 0 h 200"/>
                  <a:gd name="T62" fmla="*/ 0 w 56"/>
                  <a:gd name="T63" fmla="*/ 0 h 200"/>
                  <a:gd name="T64" fmla="*/ 0 w 56"/>
                  <a:gd name="T65" fmla="*/ 0 h 200"/>
                  <a:gd name="T66" fmla="*/ 0 w 56"/>
                  <a:gd name="T67" fmla="*/ 0 h 200"/>
                  <a:gd name="T68" fmla="*/ 0 w 56"/>
                  <a:gd name="T69" fmla="*/ 0 h 200"/>
                  <a:gd name="T70" fmla="*/ 0 w 56"/>
                  <a:gd name="T71" fmla="*/ 0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 h="200">
                    <a:moveTo>
                      <a:pt x="0" y="193"/>
                    </a:moveTo>
                    <a:lnTo>
                      <a:pt x="4" y="193"/>
                    </a:lnTo>
                    <a:lnTo>
                      <a:pt x="10" y="193"/>
                    </a:lnTo>
                    <a:lnTo>
                      <a:pt x="13" y="192"/>
                    </a:lnTo>
                    <a:lnTo>
                      <a:pt x="16" y="189"/>
                    </a:lnTo>
                    <a:lnTo>
                      <a:pt x="17" y="184"/>
                    </a:lnTo>
                    <a:lnTo>
                      <a:pt x="17" y="39"/>
                    </a:lnTo>
                    <a:lnTo>
                      <a:pt x="17" y="29"/>
                    </a:lnTo>
                    <a:lnTo>
                      <a:pt x="16" y="26"/>
                    </a:lnTo>
                    <a:lnTo>
                      <a:pt x="15" y="23"/>
                    </a:lnTo>
                    <a:lnTo>
                      <a:pt x="10" y="21"/>
                    </a:lnTo>
                    <a:lnTo>
                      <a:pt x="4" y="18"/>
                    </a:lnTo>
                    <a:lnTo>
                      <a:pt x="4" y="14"/>
                    </a:lnTo>
                    <a:lnTo>
                      <a:pt x="19" y="9"/>
                    </a:lnTo>
                    <a:lnTo>
                      <a:pt x="30" y="4"/>
                    </a:lnTo>
                    <a:lnTo>
                      <a:pt x="37" y="0"/>
                    </a:lnTo>
                    <a:lnTo>
                      <a:pt x="38" y="1"/>
                    </a:lnTo>
                    <a:lnTo>
                      <a:pt x="38" y="4"/>
                    </a:lnTo>
                    <a:lnTo>
                      <a:pt x="38" y="184"/>
                    </a:lnTo>
                    <a:lnTo>
                      <a:pt x="39" y="189"/>
                    </a:lnTo>
                    <a:lnTo>
                      <a:pt x="42" y="192"/>
                    </a:lnTo>
                    <a:lnTo>
                      <a:pt x="46" y="193"/>
                    </a:lnTo>
                    <a:lnTo>
                      <a:pt x="51" y="193"/>
                    </a:lnTo>
                    <a:lnTo>
                      <a:pt x="56" y="193"/>
                    </a:lnTo>
                    <a:lnTo>
                      <a:pt x="56" y="200"/>
                    </a:lnTo>
                    <a:lnTo>
                      <a:pt x="29" y="200"/>
                    </a:lnTo>
                    <a:lnTo>
                      <a:pt x="0" y="200"/>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3" name="Freeform 196"/>
              <p:cNvSpPr>
                <a:spLocks/>
              </p:cNvSpPr>
              <p:nvPr userDrawn="1"/>
            </p:nvSpPr>
            <p:spPr bwMode="auto">
              <a:xfrm>
                <a:off x="870" y="271"/>
                <a:ext cx="49" cy="61"/>
              </a:xfrm>
              <a:custGeom>
                <a:avLst/>
                <a:gdLst>
                  <a:gd name="T0" fmla="*/ 0 w 148"/>
                  <a:gd name="T1" fmla="*/ 0 h 182"/>
                  <a:gd name="T2" fmla="*/ 0 w 148"/>
                  <a:gd name="T3" fmla="*/ 0 h 182"/>
                  <a:gd name="T4" fmla="*/ 0 w 148"/>
                  <a:gd name="T5" fmla="*/ 0 h 182"/>
                  <a:gd name="T6" fmla="*/ 0 w 148"/>
                  <a:gd name="T7" fmla="*/ 0 h 182"/>
                  <a:gd name="T8" fmla="*/ 0 w 148"/>
                  <a:gd name="T9" fmla="*/ 0 h 182"/>
                  <a:gd name="T10" fmla="*/ 0 w 148"/>
                  <a:gd name="T11" fmla="*/ 0 h 182"/>
                  <a:gd name="T12" fmla="*/ 0 w 148"/>
                  <a:gd name="T13" fmla="*/ 0 h 182"/>
                  <a:gd name="T14" fmla="*/ 0 w 148"/>
                  <a:gd name="T15" fmla="*/ 0 h 182"/>
                  <a:gd name="T16" fmla="*/ 0 w 148"/>
                  <a:gd name="T17" fmla="*/ 0 h 182"/>
                  <a:gd name="T18" fmla="*/ 0 w 148"/>
                  <a:gd name="T19" fmla="*/ 0 h 182"/>
                  <a:gd name="T20" fmla="*/ 0 w 148"/>
                  <a:gd name="T21" fmla="*/ 0 h 182"/>
                  <a:gd name="T22" fmla="*/ 0 w 148"/>
                  <a:gd name="T23" fmla="*/ 0 h 182"/>
                  <a:gd name="T24" fmla="*/ 0 w 148"/>
                  <a:gd name="T25" fmla="*/ 0 h 182"/>
                  <a:gd name="T26" fmla="*/ 0 w 148"/>
                  <a:gd name="T27" fmla="*/ 0 h 182"/>
                  <a:gd name="T28" fmla="*/ 0 w 148"/>
                  <a:gd name="T29" fmla="*/ 0 h 182"/>
                  <a:gd name="T30" fmla="*/ 0 w 148"/>
                  <a:gd name="T31" fmla="*/ 0 h 182"/>
                  <a:gd name="T32" fmla="*/ 0 w 148"/>
                  <a:gd name="T33" fmla="*/ 0 h 182"/>
                  <a:gd name="T34" fmla="*/ 0 w 148"/>
                  <a:gd name="T35" fmla="*/ 0 h 182"/>
                  <a:gd name="T36" fmla="*/ 0 w 148"/>
                  <a:gd name="T37" fmla="*/ 0 h 182"/>
                  <a:gd name="T38" fmla="*/ 0 w 148"/>
                  <a:gd name="T39" fmla="*/ 0 h 182"/>
                  <a:gd name="T40" fmla="*/ 0 w 148"/>
                  <a:gd name="T41" fmla="*/ 0 h 182"/>
                  <a:gd name="T42" fmla="*/ 0 w 148"/>
                  <a:gd name="T43" fmla="*/ 0 h 182"/>
                  <a:gd name="T44" fmla="*/ 0 w 148"/>
                  <a:gd name="T45" fmla="*/ 0 h 182"/>
                  <a:gd name="T46" fmla="*/ 0 w 148"/>
                  <a:gd name="T47" fmla="*/ 0 h 182"/>
                  <a:gd name="T48" fmla="*/ 0 w 148"/>
                  <a:gd name="T49" fmla="*/ 0 h 182"/>
                  <a:gd name="T50" fmla="*/ 0 w 148"/>
                  <a:gd name="T51" fmla="*/ 0 h 182"/>
                  <a:gd name="T52" fmla="*/ 0 w 148"/>
                  <a:gd name="T53" fmla="*/ 0 h 182"/>
                  <a:gd name="T54" fmla="*/ 0 w 148"/>
                  <a:gd name="T55" fmla="*/ 0 h 182"/>
                  <a:gd name="T56" fmla="*/ 0 w 148"/>
                  <a:gd name="T57" fmla="*/ 0 h 182"/>
                  <a:gd name="T58" fmla="*/ 0 w 148"/>
                  <a:gd name="T59" fmla="*/ 0 h 182"/>
                  <a:gd name="T60" fmla="*/ 0 w 148"/>
                  <a:gd name="T61" fmla="*/ 0 h 182"/>
                  <a:gd name="T62" fmla="*/ 0 w 148"/>
                  <a:gd name="T63" fmla="*/ 0 h 182"/>
                  <a:gd name="T64" fmla="*/ 0 w 148"/>
                  <a:gd name="T65" fmla="*/ 0 h 182"/>
                  <a:gd name="T66" fmla="*/ 0 w 148"/>
                  <a:gd name="T67" fmla="*/ 0 h 182"/>
                  <a:gd name="T68" fmla="*/ 0 w 148"/>
                  <a:gd name="T69" fmla="*/ 0 h 182"/>
                  <a:gd name="T70" fmla="*/ 0 w 148"/>
                  <a:gd name="T71" fmla="*/ 0 h 182"/>
                  <a:gd name="T72" fmla="*/ 0 w 148"/>
                  <a:gd name="T73" fmla="*/ 0 h 182"/>
                  <a:gd name="T74" fmla="*/ 0 w 148"/>
                  <a:gd name="T75" fmla="*/ 0 h 182"/>
                  <a:gd name="T76" fmla="*/ 0 w 148"/>
                  <a:gd name="T77" fmla="*/ 0 h 182"/>
                  <a:gd name="T78" fmla="*/ 0 w 148"/>
                  <a:gd name="T79" fmla="*/ 0 h 182"/>
                  <a:gd name="T80" fmla="*/ 0 w 148"/>
                  <a:gd name="T81" fmla="*/ 0 h 182"/>
                  <a:gd name="T82" fmla="*/ 0 w 148"/>
                  <a:gd name="T83" fmla="*/ 0 h 182"/>
                  <a:gd name="T84" fmla="*/ 0 w 148"/>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82">
                    <a:moveTo>
                      <a:pt x="50" y="82"/>
                    </a:moveTo>
                    <a:lnTo>
                      <a:pt x="85" y="82"/>
                    </a:lnTo>
                    <a:lnTo>
                      <a:pt x="92" y="82"/>
                    </a:lnTo>
                    <a:lnTo>
                      <a:pt x="97" y="79"/>
                    </a:lnTo>
                    <a:lnTo>
                      <a:pt x="101" y="77"/>
                    </a:lnTo>
                    <a:lnTo>
                      <a:pt x="104" y="73"/>
                    </a:lnTo>
                    <a:lnTo>
                      <a:pt x="106" y="66"/>
                    </a:lnTo>
                    <a:lnTo>
                      <a:pt x="107" y="60"/>
                    </a:lnTo>
                    <a:lnTo>
                      <a:pt x="113" y="60"/>
                    </a:lnTo>
                    <a:lnTo>
                      <a:pt x="111" y="88"/>
                    </a:lnTo>
                    <a:lnTo>
                      <a:pt x="111" y="104"/>
                    </a:lnTo>
                    <a:lnTo>
                      <a:pt x="113" y="118"/>
                    </a:lnTo>
                    <a:lnTo>
                      <a:pt x="107" y="118"/>
                    </a:lnTo>
                    <a:lnTo>
                      <a:pt x="106" y="109"/>
                    </a:lnTo>
                    <a:lnTo>
                      <a:pt x="105" y="104"/>
                    </a:lnTo>
                    <a:lnTo>
                      <a:pt x="104" y="99"/>
                    </a:lnTo>
                    <a:lnTo>
                      <a:pt x="101" y="96"/>
                    </a:lnTo>
                    <a:lnTo>
                      <a:pt x="97" y="95"/>
                    </a:lnTo>
                    <a:lnTo>
                      <a:pt x="92" y="94"/>
                    </a:lnTo>
                    <a:lnTo>
                      <a:pt x="79" y="94"/>
                    </a:lnTo>
                    <a:lnTo>
                      <a:pt x="50" y="94"/>
                    </a:lnTo>
                    <a:lnTo>
                      <a:pt x="50" y="138"/>
                    </a:lnTo>
                    <a:lnTo>
                      <a:pt x="52" y="156"/>
                    </a:lnTo>
                    <a:lnTo>
                      <a:pt x="53" y="161"/>
                    </a:lnTo>
                    <a:lnTo>
                      <a:pt x="54" y="166"/>
                    </a:lnTo>
                    <a:lnTo>
                      <a:pt x="58" y="170"/>
                    </a:lnTo>
                    <a:lnTo>
                      <a:pt x="62" y="173"/>
                    </a:lnTo>
                    <a:lnTo>
                      <a:pt x="69" y="174"/>
                    </a:lnTo>
                    <a:lnTo>
                      <a:pt x="78" y="174"/>
                    </a:lnTo>
                    <a:lnTo>
                      <a:pt x="93" y="174"/>
                    </a:lnTo>
                    <a:lnTo>
                      <a:pt x="110" y="171"/>
                    </a:lnTo>
                    <a:lnTo>
                      <a:pt x="118" y="170"/>
                    </a:lnTo>
                    <a:lnTo>
                      <a:pt x="123" y="167"/>
                    </a:lnTo>
                    <a:lnTo>
                      <a:pt x="128" y="164"/>
                    </a:lnTo>
                    <a:lnTo>
                      <a:pt x="133" y="157"/>
                    </a:lnTo>
                    <a:lnTo>
                      <a:pt x="137" y="151"/>
                    </a:lnTo>
                    <a:lnTo>
                      <a:pt x="141" y="141"/>
                    </a:lnTo>
                    <a:lnTo>
                      <a:pt x="148" y="141"/>
                    </a:lnTo>
                    <a:lnTo>
                      <a:pt x="141" y="162"/>
                    </a:lnTo>
                    <a:lnTo>
                      <a:pt x="137" y="182"/>
                    </a:lnTo>
                    <a:lnTo>
                      <a:pt x="58" y="182"/>
                    </a:lnTo>
                    <a:lnTo>
                      <a:pt x="0" y="182"/>
                    </a:lnTo>
                    <a:lnTo>
                      <a:pt x="0" y="175"/>
                    </a:lnTo>
                    <a:lnTo>
                      <a:pt x="8" y="175"/>
                    </a:lnTo>
                    <a:lnTo>
                      <a:pt x="14" y="174"/>
                    </a:lnTo>
                    <a:lnTo>
                      <a:pt x="18" y="173"/>
                    </a:lnTo>
                    <a:lnTo>
                      <a:pt x="21" y="170"/>
                    </a:lnTo>
                    <a:lnTo>
                      <a:pt x="23" y="166"/>
                    </a:lnTo>
                    <a:lnTo>
                      <a:pt x="25" y="161"/>
                    </a:lnTo>
                    <a:lnTo>
                      <a:pt x="25" y="145"/>
                    </a:lnTo>
                    <a:lnTo>
                      <a:pt x="25" y="30"/>
                    </a:lnTo>
                    <a:lnTo>
                      <a:pt x="25" y="17"/>
                    </a:lnTo>
                    <a:lnTo>
                      <a:pt x="23" y="13"/>
                    </a:lnTo>
                    <a:lnTo>
                      <a:pt x="21" y="11"/>
                    </a:lnTo>
                    <a:lnTo>
                      <a:pt x="17" y="8"/>
                    </a:lnTo>
                    <a:lnTo>
                      <a:pt x="13" y="8"/>
                    </a:lnTo>
                    <a:lnTo>
                      <a:pt x="0" y="7"/>
                    </a:lnTo>
                    <a:lnTo>
                      <a:pt x="0" y="0"/>
                    </a:lnTo>
                    <a:lnTo>
                      <a:pt x="53" y="0"/>
                    </a:lnTo>
                    <a:lnTo>
                      <a:pt x="128" y="0"/>
                    </a:lnTo>
                    <a:lnTo>
                      <a:pt x="128" y="39"/>
                    </a:lnTo>
                    <a:lnTo>
                      <a:pt x="123" y="40"/>
                    </a:lnTo>
                    <a:lnTo>
                      <a:pt x="122" y="31"/>
                    </a:lnTo>
                    <a:lnTo>
                      <a:pt x="119" y="25"/>
                    </a:lnTo>
                    <a:lnTo>
                      <a:pt x="115" y="20"/>
                    </a:lnTo>
                    <a:lnTo>
                      <a:pt x="110" y="15"/>
                    </a:lnTo>
                    <a:lnTo>
                      <a:pt x="105" y="12"/>
                    </a:lnTo>
                    <a:lnTo>
                      <a:pt x="98" y="9"/>
                    </a:lnTo>
                    <a:lnTo>
                      <a:pt x="91" y="8"/>
                    </a:lnTo>
                    <a:lnTo>
                      <a:pt x="82" y="8"/>
                    </a:lnTo>
                    <a:lnTo>
                      <a:pt x="50" y="8"/>
                    </a:lnTo>
                    <a:lnTo>
                      <a:pt x="5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4" name="Freeform 197"/>
              <p:cNvSpPr>
                <a:spLocks/>
              </p:cNvSpPr>
              <p:nvPr userDrawn="1"/>
            </p:nvSpPr>
            <p:spPr bwMode="auto">
              <a:xfrm>
                <a:off x="921" y="293"/>
                <a:ext cx="45" cy="39"/>
              </a:xfrm>
              <a:custGeom>
                <a:avLst/>
                <a:gdLst>
                  <a:gd name="T0" fmla="*/ 0 w 135"/>
                  <a:gd name="T1" fmla="*/ 0 h 116"/>
                  <a:gd name="T2" fmla="*/ 0 w 135"/>
                  <a:gd name="T3" fmla="*/ 0 h 116"/>
                  <a:gd name="T4" fmla="*/ 0 w 135"/>
                  <a:gd name="T5" fmla="*/ 0 h 116"/>
                  <a:gd name="T6" fmla="*/ 0 w 135"/>
                  <a:gd name="T7" fmla="*/ 0 h 116"/>
                  <a:gd name="T8" fmla="*/ 0 w 135"/>
                  <a:gd name="T9" fmla="*/ 0 h 116"/>
                  <a:gd name="T10" fmla="*/ 0 w 135"/>
                  <a:gd name="T11" fmla="*/ 0 h 116"/>
                  <a:gd name="T12" fmla="*/ 0 w 135"/>
                  <a:gd name="T13" fmla="*/ 0 h 116"/>
                  <a:gd name="T14" fmla="*/ 0 w 135"/>
                  <a:gd name="T15" fmla="*/ 0 h 116"/>
                  <a:gd name="T16" fmla="*/ 0 w 135"/>
                  <a:gd name="T17" fmla="*/ 0 h 116"/>
                  <a:gd name="T18" fmla="*/ 0 w 135"/>
                  <a:gd name="T19" fmla="*/ 0 h 116"/>
                  <a:gd name="T20" fmla="*/ 0 w 135"/>
                  <a:gd name="T21" fmla="*/ 0 h 116"/>
                  <a:gd name="T22" fmla="*/ 0 w 135"/>
                  <a:gd name="T23" fmla="*/ 0 h 116"/>
                  <a:gd name="T24" fmla="*/ 0 w 135"/>
                  <a:gd name="T25" fmla="*/ 0 h 116"/>
                  <a:gd name="T26" fmla="*/ 0 w 135"/>
                  <a:gd name="T27" fmla="*/ 0 h 116"/>
                  <a:gd name="T28" fmla="*/ 0 w 135"/>
                  <a:gd name="T29" fmla="*/ 0 h 116"/>
                  <a:gd name="T30" fmla="*/ 0 w 135"/>
                  <a:gd name="T31" fmla="*/ 0 h 116"/>
                  <a:gd name="T32" fmla="*/ 0 w 135"/>
                  <a:gd name="T33" fmla="*/ 0 h 116"/>
                  <a:gd name="T34" fmla="*/ 0 w 135"/>
                  <a:gd name="T35" fmla="*/ 0 h 116"/>
                  <a:gd name="T36" fmla="*/ 0 w 135"/>
                  <a:gd name="T37" fmla="*/ 0 h 116"/>
                  <a:gd name="T38" fmla="*/ 0 w 135"/>
                  <a:gd name="T39" fmla="*/ 0 h 116"/>
                  <a:gd name="T40" fmla="*/ 0 w 135"/>
                  <a:gd name="T41" fmla="*/ 0 h 116"/>
                  <a:gd name="T42" fmla="*/ 0 w 135"/>
                  <a:gd name="T43" fmla="*/ 0 h 116"/>
                  <a:gd name="T44" fmla="*/ 0 w 135"/>
                  <a:gd name="T45" fmla="*/ 0 h 116"/>
                  <a:gd name="T46" fmla="*/ 0 w 135"/>
                  <a:gd name="T47" fmla="*/ 0 h 116"/>
                  <a:gd name="T48" fmla="*/ 0 w 135"/>
                  <a:gd name="T49" fmla="*/ 0 h 116"/>
                  <a:gd name="T50" fmla="*/ 0 w 135"/>
                  <a:gd name="T51" fmla="*/ 0 h 116"/>
                  <a:gd name="T52" fmla="*/ 0 w 135"/>
                  <a:gd name="T53" fmla="*/ 0 h 116"/>
                  <a:gd name="T54" fmla="*/ 0 w 135"/>
                  <a:gd name="T55" fmla="*/ 0 h 116"/>
                  <a:gd name="T56" fmla="*/ 0 w 135"/>
                  <a:gd name="T57" fmla="*/ 0 h 116"/>
                  <a:gd name="T58" fmla="*/ 0 w 135"/>
                  <a:gd name="T59" fmla="*/ 0 h 116"/>
                  <a:gd name="T60" fmla="*/ 0 w 135"/>
                  <a:gd name="T61" fmla="*/ 0 h 116"/>
                  <a:gd name="T62" fmla="*/ 0 w 135"/>
                  <a:gd name="T63" fmla="*/ 0 h 116"/>
                  <a:gd name="T64" fmla="*/ 0 w 135"/>
                  <a:gd name="T65" fmla="*/ 0 h 116"/>
                  <a:gd name="T66" fmla="*/ 0 w 135"/>
                  <a:gd name="T67" fmla="*/ 0 h 116"/>
                  <a:gd name="T68" fmla="*/ 0 w 135"/>
                  <a:gd name="T69" fmla="*/ 0 h 116"/>
                  <a:gd name="T70" fmla="*/ 0 w 135"/>
                  <a:gd name="T71" fmla="*/ 0 h 116"/>
                  <a:gd name="T72" fmla="*/ 0 w 135"/>
                  <a:gd name="T73" fmla="*/ 0 h 116"/>
                  <a:gd name="T74" fmla="*/ 0 w 135"/>
                  <a:gd name="T75" fmla="*/ 0 h 116"/>
                  <a:gd name="T76" fmla="*/ 0 w 135"/>
                  <a:gd name="T77" fmla="*/ 0 h 116"/>
                  <a:gd name="T78" fmla="*/ 0 w 135"/>
                  <a:gd name="T79" fmla="*/ 0 h 116"/>
                  <a:gd name="T80" fmla="*/ 0 w 135"/>
                  <a:gd name="T81" fmla="*/ 0 h 116"/>
                  <a:gd name="T82" fmla="*/ 0 w 135"/>
                  <a:gd name="T83" fmla="*/ 0 h 116"/>
                  <a:gd name="T84" fmla="*/ 0 w 135"/>
                  <a:gd name="T85" fmla="*/ 0 h 116"/>
                  <a:gd name="T86" fmla="*/ 0 w 135"/>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5" h="116">
                    <a:moveTo>
                      <a:pt x="0" y="109"/>
                    </a:moveTo>
                    <a:lnTo>
                      <a:pt x="0" y="109"/>
                    </a:lnTo>
                    <a:lnTo>
                      <a:pt x="10" y="109"/>
                    </a:lnTo>
                    <a:lnTo>
                      <a:pt x="17" y="107"/>
                    </a:lnTo>
                    <a:lnTo>
                      <a:pt x="24" y="103"/>
                    </a:lnTo>
                    <a:lnTo>
                      <a:pt x="30" y="95"/>
                    </a:lnTo>
                    <a:lnTo>
                      <a:pt x="59" y="63"/>
                    </a:lnTo>
                    <a:lnTo>
                      <a:pt x="41" y="38"/>
                    </a:lnTo>
                    <a:lnTo>
                      <a:pt x="29" y="24"/>
                    </a:lnTo>
                    <a:lnTo>
                      <a:pt x="19" y="12"/>
                    </a:lnTo>
                    <a:lnTo>
                      <a:pt x="15" y="9"/>
                    </a:lnTo>
                    <a:lnTo>
                      <a:pt x="12" y="8"/>
                    </a:lnTo>
                    <a:lnTo>
                      <a:pt x="6" y="7"/>
                    </a:lnTo>
                    <a:lnTo>
                      <a:pt x="6" y="0"/>
                    </a:lnTo>
                    <a:lnTo>
                      <a:pt x="32" y="2"/>
                    </a:lnTo>
                    <a:lnTo>
                      <a:pt x="61" y="0"/>
                    </a:lnTo>
                    <a:lnTo>
                      <a:pt x="61" y="7"/>
                    </a:lnTo>
                    <a:lnTo>
                      <a:pt x="51" y="8"/>
                    </a:lnTo>
                    <a:lnTo>
                      <a:pt x="48" y="9"/>
                    </a:lnTo>
                    <a:lnTo>
                      <a:pt x="47" y="12"/>
                    </a:lnTo>
                    <a:lnTo>
                      <a:pt x="51" y="17"/>
                    </a:lnTo>
                    <a:lnTo>
                      <a:pt x="59" y="29"/>
                    </a:lnTo>
                    <a:lnTo>
                      <a:pt x="73" y="46"/>
                    </a:lnTo>
                    <a:lnTo>
                      <a:pt x="89" y="29"/>
                    </a:lnTo>
                    <a:lnTo>
                      <a:pt x="95" y="18"/>
                    </a:lnTo>
                    <a:lnTo>
                      <a:pt x="98" y="15"/>
                    </a:lnTo>
                    <a:lnTo>
                      <a:pt x="99" y="12"/>
                    </a:lnTo>
                    <a:lnTo>
                      <a:pt x="99" y="11"/>
                    </a:lnTo>
                    <a:lnTo>
                      <a:pt x="98" y="9"/>
                    </a:lnTo>
                    <a:lnTo>
                      <a:pt x="94" y="8"/>
                    </a:lnTo>
                    <a:lnTo>
                      <a:pt x="87" y="7"/>
                    </a:lnTo>
                    <a:lnTo>
                      <a:pt x="87" y="0"/>
                    </a:lnTo>
                    <a:lnTo>
                      <a:pt x="115" y="2"/>
                    </a:lnTo>
                    <a:lnTo>
                      <a:pt x="135" y="0"/>
                    </a:lnTo>
                    <a:lnTo>
                      <a:pt x="135" y="7"/>
                    </a:lnTo>
                    <a:lnTo>
                      <a:pt x="126" y="8"/>
                    </a:lnTo>
                    <a:lnTo>
                      <a:pt x="120" y="11"/>
                    </a:lnTo>
                    <a:lnTo>
                      <a:pt x="113" y="15"/>
                    </a:lnTo>
                    <a:lnTo>
                      <a:pt x="107" y="21"/>
                    </a:lnTo>
                    <a:lnTo>
                      <a:pt x="78" y="53"/>
                    </a:lnTo>
                    <a:lnTo>
                      <a:pt x="100" y="82"/>
                    </a:lnTo>
                    <a:lnTo>
                      <a:pt x="113" y="99"/>
                    </a:lnTo>
                    <a:lnTo>
                      <a:pt x="121" y="107"/>
                    </a:lnTo>
                    <a:lnTo>
                      <a:pt x="125" y="108"/>
                    </a:lnTo>
                    <a:lnTo>
                      <a:pt x="130" y="109"/>
                    </a:lnTo>
                    <a:lnTo>
                      <a:pt x="135" y="109"/>
                    </a:lnTo>
                    <a:lnTo>
                      <a:pt x="135" y="116"/>
                    </a:lnTo>
                    <a:lnTo>
                      <a:pt x="107" y="116"/>
                    </a:lnTo>
                    <a:lnTo>
                      <a:pt x="78" y="116"/>
                    </a:lnTo>
                    <a:lnTo>
                      <a:pt x="78" y="109"/>
                    </a:lnTo>
                    <a:lnTo>
                      <a:pt x="89" y="109"/>
                    </a:lnTo>
                    <a:lnTo>
                      <a:pt x="91" y="108"/>
                    </a:lnTo>
                    <a:lnTo>
                      <a:pt x="91" y="105"/>
                    </a:lnTo>
                    <a:lnTo>
                      <a:pt x="87" y="100"/>
                    </a:lnTo>
                    <a:lnTo>
                      <a:pt x="80" y="88"/>
                    </a:lnTo>
                    <a:lnTo>
                      <a:pt x="64" y="69"/>
                    </a:lnTo>
                    <a:lnTo>
                      <a:pt x="48" y="87"/>
                    </a:lnTo>
                    <a:lnTo>
                      <a:pt x="39" y="99"/>
                    </a:lnTo>
                    <a:lnTo>
                      <a:pt x="34" y="105"/>
                    </a:lnTo>
                    <a:lnTo>
                      <a:pt x="35" y="108"/>
                    </a:lnTo>
                    <a:lnTo>
                      <a:pt x="39" y="109"/>
                    </a:lnTo>
                    <a:lnTo>
                      <a:pt x="50" y="109"/>
                    </a:lnTo>
                    <a:lnTo>
                      <a:pt x="50" y="116"/>
                    </a:lnTo>
                    <a:lnTo>
                      <a:pt x="25" y="116"/>
                    </a:lnTo>
                    <a:lnTo>
                      <a:pt x="0" y="116"/>
                    </a:lnTo>
                    <a:lnTo>
                      <a:pt x="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5" name="Freeform 198"/>
              <p:cNvSpPr>
                <a:spLocks noEditPoints="1"/>
              </p:cNvSpPr>
              <p:nvPr userDrawn="1"/>
            </p:nvSpPr>
            <p:spPr bwMode="auto">
              <a:xfrm>
                <a:off x="97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5" y="114"/>
                    </a:lnTo>
                    <a:lnTo>
                      <a:pt x="98" y="120"/>
                    </a:lnTo>
                    <a:lnTo>
                      <a:pt x="92" y="122"/>
                    </a:lnTo>
                    <a:lnTo>
                      <a:pt x="84" y="124"/>
                    </a:lnTo>
                    <a:lnTo>
                      <a:pt x="80" y="124"/>
                    </a:lnTo>
                    <a:lnTo>
                      <a:pt x="77" y="122"/>
                    </a:lnTo>
                    <a:lnTo>
                      <a:pt x="75" y="120"/>
                    </a:lnTo>
                    <a:lnTo>
                      <a:pt x="72" y="118"/>
                    </a:lnTo>
                    <a:lnTo>
                      <a:pt x="70" y="112"/>
                    </a:lnTo>
                    <a:lnTo>
                      <a:pt x="68" y="104"/>
                    </a:lnTo>
                    <a:lnTo>
                      <a:pt x="59" y="112"/>
                    </a:lnTo>
                    <a:lnTo>
                      <a:pt x="49" y="118"/>
                    </a:lnTo>
                    <a:lnTo>
                      <a:pt x="38" y="122"/>
                    </a:lnTo>
                    <a:lnTo>
                      <a:pt x="28" y="124"/>
                    </a:lnTo>
                    <a:lnTo>
                      <a:pt x="22" y="124"/>
                    </a:lnTo>
                    <a:lnTo>
                      <a:pt x="16" y="122"/>
                    </a:lnTo>
                    <a:lnTo>
                      <a:pt x="11" y="120"/>
                    </a:lnTo>
                    <a:lnTo>
                      <a:pt x="7" y="116"/>
                    </a:lnTo>
                    <a:lnTo>
                      <a:pt x="3" y="113"/>
                    </a:lnTo>
                    <a:lnTo>
                      <a:pt x="1" y="108"/>
                    </a:lnTo>
                    <a:lnTo>
                      <a:pt x="0" y="104"/>
                    </a:lnTo>
                    <a:lnTo>
                      <a:pt x="0" y="99"/>
                    </a:lnTo>
                    <a:lnTo>
                      <a:pt x="1" y="91"/>
                    </a:lnTo>
                    <a:lnTo>
                      <a:pt x="2" y="86"/>
                    </a:lnTo>
                    <a:lnTo>
                      <a:pt x="6" y="81"/>
                    </a:lnTo>
                    <a:lnTo>
                      <a:pt x="12" y="76"/>
                    </a:lnTo>
                    <a:lnTo>
                      <a:pt x="22" y="72"/>
                    </a:lnTo>
                    <a:lnTo>
                      <a:pt x="33" y="67"/>
                    </a:lnTo>
                    <a:lnTo>
                      <a:pt x="67" y="55"/>
                    </a:lnTo>
                    <a:lnTo>
                      <a:pt x="67" y="37"/>
                    </a:lnTo>
                    <a:lnTo>
                      <a:pt x="67" y="32"/>
                    </a:lnTo>
                    <a:lnTo>
                      <a:pt x="66" y="28"/>
                    </a:lnTo>
                    <a:lnTo>
                      <a:pt x="64" y="24"/>
                    </a:lnTo>
                    <a:lnTo>
                      <a:pt x="62" y="20"/>
                    </a:lnTo>
                    <a:lnTo>
                      <a:pt x="58" y="19"/>
                    </a:lnTo>
                    <a:lnTo>
                      <a:pt x="53" y="16"/>
                    </a:lnTo>
                    <a:lnTo>
                      <a:pt x="47" y="15"/>
                    </a:lnTo>
                    <a:lnTo>
                      <a:pt x="42" y="15"/>
                    </a:lnTo>
                    <a:lnTo>
                      <a:pt x="35" y="16"/>
                    </a:lnTo>
                    <a:lnTo>
                      <a:pt x="28" y="20"/>
                    </a:lnTo>
                    <a:lnTo>
                      <a:pt x="24" y="25"/>
                    </a:lnTo>
                    <a:lnTo>
                      <a:pt x="23" y="33"/>
                    </a:lnTo>
                    <a:lnTo>
                      <a:pt x="22" y="38"/>
                    </a:lnTo>
                    <a:lnTo>
                      <a:pt x="18" y="41"/>
                    </a:lnTo>
                    <a:lnTo>
                      <a:pt x="12" y="43"/>
                    </a:lnTo>
                    <a:lnTo>
                      <a:pt x="7" y="45"/>
                    </a:lnTo>
                    <a:lnTo>
                      <a:pt x="5" y="43"/>
                    </a:lnTo>
                    <a:lnTo>
                      <a:pt x="3" y="42"/>
                    </a:lnTo>
                    <a:lnTo>
                      <a:pt x="3" y="39"/>
                    </a:lnTo>
                    <a:lnTo>
                      <a:pt x="3" y="34"/>
                    </a:lnTo>
                    <a:lnTo>
                      <a:pt x="5" y="29"/>
                    </a:lnTo>
                    <a:lnTo>
                      <a:pt x="7" y="26"/>
                    </a:lnTo>
                    <a:lnTo>
                      <a:pt x="11" y="22"/>
                    </a:lnTo>
                    <a:lnTo>
                      <a:pt x="20" y="16"/>
                    </a:lnTo>
                    <a:lnTo>
                      <a:pt x="33" y="10"/>
                    </a:lnTo>
                    <a:lnTo>
                      <a:pt x="45" y="3"/>
                    </a:lnTo>
                    <a:lnTo>
                      <a:pt x="50" y="2"/>
                    </a:lnTo>
                    <a:lnTo>
                      <a:pt x="57" y="0"/>
                    </a:lnTo>
                    <a:lnTo>
                      <a:pt x="67" y="2"/>
                    </a:lnTo>
                    <a:lnTo>
                      <a:pt x="77" y="6"/>
                    </a:lnTo>
                    <a:lnTo>
                      <a:pt x="81" y="10"/>
                    </a:lnTo>
                    <a:lnTo>
                      <a:pt x="85" y="13"/>
                    </a:lnTo>
                    <a:lnTo>
                      <a:pt x="88" y="17"/>
                    </a:lnTo>
                    <a:lnTo>
                      <a:pt x="89" y="22"/>
                    </a:lnTo>
                    <a:lnTo>
                      <a:pt x="89" y="95"/>
                    </a:lnTo>
                    <a:lnTo>
                      <a:pt x="89" y="102"/>
                    </a:lnTo>
                    <a:lnTo>
                      <a:pt x="92" y="107"/>
                    </a:lnTo>
                    <a:lnTo>
                      <a:pt x="94" y="109"/>
                    </a:lnTo>
                    <a:lnTo>
                      <a:pt x="98" y="109"/>
                    </a:lnTo>
                    <a:lnTo>
                      <a:pt x="103" y="108"/>
                    </a:lnTo>
                    <a:lnTo>
                      <a:pt x="107" y="105"/>
                    </a:lnTo>
                    <a:lnTo>
                      <a:pt x="110" y="109"/>
                    </a:lnTo>
                    <a:close/>
                    <a:moveTo>
                      <a:pt x="67" y="63"/>
                    </a:moveTo>
                    <a:lnTo>
                      <a:pt x="67" y="63"/>
                    </a:lnTo>
                    <a:lnTo>
                      <a:pt x="54" y="67"/>
                    </a:lnTo>
                    <a:lnTo>
                      <a:pt x="38" y="72"/>
                    </a:lnTo>
                    <a:lnTo>
                      <a:pt x="32" y="76"/>
                    </a:lnTo>
                    <a:lnTo>
                      <a:pt x="25" y="81"/>
                    </a:lnTo>
                    <a:lnTo>
                      <a:pt x="22" y="86"/>
                    </a:lnTo>
                    <a:lnTo>
                      <a:pt x="20" y="90"/>
                    </a:lnTo>
                    <a:lnTo>
                      <a:pt x="20" y="92"/>
                    </a:lnTo>
                    <a:lnTo>
                      <a:pt x="22" y="100"/>
                    </a:lnTo>
                    <a:lnTo>
                      <a:pt x="25" y="105"/>
                    </a:lnTo>
                    <a:lnTo>
                      <a:pt x="32" y="111"/>
                    </a:lnTo>
                    <a:lnTo>
                      <a:pt x="35" y="111"/>
                    </a:lnTo>
                    <a:lnTo>
                      <a:pt x="38" y="112"/>
                    </a:lnTo>
                    <a:lnTo>
                      <a:pt x="47" y="111"/>
                    </a:lnTo>
                    <a:lnTo>
                      <a:pt x="54" y="107"/>
                    </a:lnTo>
                    <a:lnTo>
                      <a:pt x="62"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6" name="Freeform 199"/>
              <p:cNvSpPr>
                <a:spLocks/>
              </p:cNvSpPr>
              <p:nvPr userDrawn="1"/>
            </p:nvSpPr>
            <p:spPr bwMode="auto">
              <a:xfrm>
                <a:off x="1013" y="292"/>
                <a:ext cx="68" cy="40"/>
              </a:xfrm>
              <a:custGeom>
                <a:avLst/>
                <a:gdLst>
                  <a:gd name="T0" fmla="*/ 0 w 205"/>
                  <a:gd name="T1" fmla="*/ 0 h 120"/>
                  <a:gd name="T2" fmla="*/ 0 w 205"/>
                  <a:gd name="T3" fmla="*/ 0 h 120"/>
                  <a:gd name="T4" fmla="*/ 0 w 205"/>
                  <a:gd name="T5" fmla="*/ 0 h 120"/>
                  <a:gd name="T6" fmla="*/ 0 w 205"/>
                  <a:gd name="T7" fmla="*/ 0 h 120"/>
                  <a:gd name="T8" fmla="*/ 0 w 205"/>
                  <a:gd name="T9" fmla="*/ 0 h 120"/>
                  <a:gd name="T10" fmla="*/ 0 w 205"/>
                  <a:gd name="T11" fmla="*/ 0 h 120"/>
                  <a:gd name="T12" fmla="*/ 0 w 205"/>
                  <a:gd name="T13" fmla="*/ 0 h 120"/>
                  <a:gd name="T14" fmla="*/ 0 w 205"/>
                  <a:gd name="T15" fmla="*/ 0 h 120"/>
                  <a:gd name="T16" fmla="*/ 0 w 205"/>
                  <a:gd name="T17" fmla="*/ 0 h 120"/>
                  <a:gd name="T18" fmla="*/ 0 w 205"/>
                  <a:gd name="T19" fmla="*/ 0 h 120"/>
                  <a:gd name="T20" fmla="*/ 0 w 205"/>
                  <a:gd name="T21" fmla="*/ 0 h 120"/>
                  <a:gd name="T22" fmla="*/ 0 w 205"/>
                  <a:gd name="T23" fmla="*/ 0 h 120"/>
                  <a:gd name="T24" fmla="*/ 0 w 205"/>
                  <a:gd name="T25" fmla="*/ 0 h 120"/>
                  <a:gd name="T26" fmla="*/ 0 w 205"/>
                  <a:gd name="T27" fmla="*/ 0 h 120"/>
                  <a:gd name="T28" fmla="*/ 0 w 205"/>
                  <a:gd name="T29" fmla="*/ 0 h 120"/>
                  <a:gd name="T30" fmla="*/ 0 w 205"/>
                  <a:gd name="T31" fmla="*/ 0 h 120"/>
                  <a:gd name="T32" fmla="*/ 0 w 205"/>
                  <a:gd name="T33" fmla="*/ 0 h 120"/>
                  <a:gd name="T34" fmla="*/ 0 w 205"/>
                  <a:gd name="T35" fmla="*/ 0 h 120"/>
                  <a:gd name="T36" fmla="*/ 0 w 205"/>
                  <a:gd name="T37" fmla="*/ 0 h 120"/>
                  <a:gd name="T38" fmla="*/ 0 w 205"/>
                  <a:gd name="T39" fmla="*/ 0 h 120"/>
                  <a:gd name="T40" fmla="*/ 0 w 205"/>
                  <a:gd name="T41" fmla="*/ 0 h 120"/>
                  <a:gd name="T42" fmla="*/ 0 w 205"/>
                  <a:gd name="T43" fmla="*/ 0 h 120"/>
                  <a:gd name="T44" fmla="*/ 0 w 205"/>
                  <a:gd name="T45" fmla="*/ 0 h 120"/>
                  <a:gd name="T46" fmla="*/ 0 w 205"/>
                  <a:gd name="T47" fmla="*/ 0 h 120"/>
                  <a:gd name="T48" fmla="*/ 0 w 205"/>
                  <a:gd name="T49" fmla="*/ 0 h 120"/>
                  <a:gd name="T50" fmla="*/ 0 w 205"/>
                  <a:gd name="T51" fmla="*/ 0 h 120"/>
                  <a:gd name="T52" fmla="*/ 0 w 205"/>
                  <a:gd name="T53" fmla="*/ 0 h 120"/>
                  <a:gd name="T54" fmla="*/ 0 w 205"/>
                  <a:gd name="T55" fmla="*/ 0 h 120"/>
                  <a:gd name="T56" fmla="*/ 0 w 205"/>
                  <a:gd name="T57" fmla="*/ 0 h 120"/>
                  <a:gd name="T58" fmla="*/ 0 w 205"/>
                  <a:gd name="T59" fmla="*/ 0 h 120"/>
                  <a:gd name="T60" fmla="*/ 0 w 205"/>
                  <a:gd name="T61" fmla="*/ 0 h 120"/>
                  <a:gd name="T62" fmla="*/ 0 w 205"/>
                  <a:gd name="T63" fmla="*/ 0 h 120"/>
                  <a:gd name="T64" fmla="*/ 0 w 205"/>
                  <a:gd name="T65" fmla="*/ 0 h 120"/>
                  <a:gd name="T66" fmla="*/ 0 w 205"/>
                  <a:gd name="T67" fmla="*/ 0 h 120"/>
                  <a:gd name="T68" fmla="*/ 0 w 205"/>
                  <a:gd name="T69" fmla="*/ 0 h 120"/>
                  <a:gd name="T70" fmla="*/ 0 w 205"/>
                  <a:gd name="T71" fmla="*/ 0 h 120"/>
                  <a:gd name="T72" fmla="*/ 0 w 205"/>
                  <a:gd name="T73" fmla="*/ 0 h 120"/>
                  <a:gd name="T74" fmla="*/ 0 w 205"/>
                  <a:gd name="T75" fmla="*/ 0 h 120"/>
                  <a:gd name="T76" fmla="*/ 0 w 205"/>
                  <a:gd name="T77" fmla="*/ 0 h 120"/>
                  <a:gd name="T78" fmla="*/ 0 w 205"/>
                  <a:gd name="T79" fmla="*/ 0 h 120"/>
                  <a:gd name="T80" fmla="*/ 0 w 205"/>
                  <a:gd name="T81" fmla="*/ 0 h 120"/>
                  <a:gd name="T82" fmla="*/ 0 w 205"/>
                  <a:gd name="T83" fmla="*/ 0 h 120"/>
                  <a:gd name="T84" fmla="*/ 0 w 205"/>
                  <a:gd name="T85" fmla="*/ 0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5" h="120">
                    <a:moveTo>
                      <a:pt x="18" y="34"/>
                    </a:moveTo>
                    <a:lnTo>
                      <a:pt x="18" y="34"/>
                    </a:lnTo>
                    <a:lnTo>
                      <a:pt x="18" y="26"/>
                    </a:lnTo>
                    <a:lnTo>
                      <a:pt x="16" y="22"/>
                    </a:lnTo>
                    <a:lnTo>
                      <a:pt x="12" y="19"/>
                    </a:lnTo>
                    <a:lnTo>
                      <a:pt x="5" y="16"/>
                    </a:lnTo>
                    <a:lnTo>
                      <a:pt x="5" y="11"/>
                    </a:lnTo>
                    <a:lnTo>
                      <a:pt x="32" y="2"/>
                    </a:lnTo>
                    <a:lnTo>
                      <a:pt x="38" y="0"/>
                    </a:lnTo>
                    <a:lnTo>
                      <a:pt x="39" y="2"/>
                    </a:lnTo>
                    <a:lnTo>
                      <a:pt x="39" y="4"/>
                    </a:lnTo>
                    <a:lnTo>
                      <a:pt x="39" y="20"/>
                    </a:lnTo>
                    <a:lnTo>
                      <a:pt x="49" y="13"/>
                    </a:lnTo>
                    <a:lnTo>
                      <a:pt x="61" y="7"/>
                    </a:lnTo>
                    <a:lnTo>
                      <a:pt x="71" y="2"/>
                    </a:lnTo>
                    <a:lnTo>
                      <a:pt x="78" y="0"/>
                    </a:lnTo>
                    <a:lnTo>
                      <a:pt x="84" y="0"/>
                    </a:lnTo>
                    <a:lnTo>
                      <a:pt x="95" y="2"/>
                    </a:lnTo>
                    <a:lnTo>
                      <a:pt x="102" y="6"/>
                    </a:lnTo>
                    <a:lnTo>
                      <a:pt x="105" y="8"/>
                    </a:lnTo>
                    <a:lnTo>
                      <a:pt x="109" y="12"/>
                    </a:lnTo>
                    <a:lnTo>
                      <a:pt x="110" y="16"/>
                    </a:lnTo>
                    <a:lnTo>
                      <a:pt x="113" y="21"/>
                    </a:lnTo>
                    <a:lnTo>
                      <a:pt x="123" y="13"/>
                    </a:lnTo>
                    <a:lnTo>
                      <a:pt x="134" y="7"/>
                    </a:lnTo>
                    <a:lnTo>
                      <a:pt x="144" y="3"/>
                    </a:lnTo>
                    <a:lnTo>
                      <a:pt x="150" y="2"/>
                    </a:lnTo>
                    <a:lnTo>
                      <a:pt x="157" y="0"/>
                    </a:lnTo>
                    <a:lnTo>
                      <a:pt x="165" y="2"/>
                    </a:lnTo>
                    <a:lnTo>
                      <a:pt x="171" y="4"/>
                    </a:lnTo>
                    <a:lnTo>
                      <a:pt x="178" y="7"/>
                    </a:lnTo>
                    <a:lnTo>
                      <a:pt x="181" y="12"/>
                    </a:lnTo>
                    <a:lnTo>
                      <a:pt x="184" y="17"/>
                    </a:lnTo>
                    <a:lnTo>
                      <a:pt x="187" y="24"/>
                    </a:lnTo>
                    <a:lnTo>
                      <a:pt x="188" y="30"/>
                    </a:lnTo>
                    <a:lnTo>
                      <a:pt x="188" y="38"/>
                    </a:lnTo>
                    <a:lnTo>
                      <a:pt x="188" y="104"/>
                    </a:lnTo>
                    <a:lnTo>
                      <a:pt x="189" y="109"/>
                    </a:lnTo>
                    <a:lnTo>
                      <a:pt x="192" y="112"/>
                    </a:lnTo>
                    <a:lnTo>
                      <a:pt x="196" y="113"/>
                    </a:lnTo>
                    <a:lnTo>
                      <a:pt x="201" y="113"/>
                    </a:lnTo>
                    <a:lnTo>
                      <a:pt x="205" y="113"/>
                    </a:lnTo>
                    <a:lnTo>
                      <a:pt x="205" y="120"/>
                    </a:lnTo>
                    <a:lnTo>
                      <a:pt x="179" y="120"/>
                    </a:lnTo>
                    <a:lnTo>
                      <a:pt x="150" y="120"/>
                    </a:lnTo>
                    <a:lnTo>
                      <a:pt x="150" y="113"/>
                    </a:lnTo>
                    <a:lnTo>
                      <a:pt x="156" y="113"/>
                    </a:lnTo>
                    <a:lnTo>
                      <a:pt x="159" y="113"/>
                    </a:lnTo>
                    <a:lnTo>
                      <a:pt x="163" y="112"/>
                    </a:lnTo>
                    <a:lnTo>
                      <a:pt x="166" y="109"/>
                    </a:lnTo>
                    <a:lnTo>
                      <a:pt x="167" y="104"/>
                    </a:lnTo>
                    <a:lnTo>
                      <a:pt x="167" y="47"/>
                    </a:lnTo>
                    <a:lnTo>
                      <a:pt x="167" y="35"/>
                    </a:lnTo>
                    <a:lnTo>
                      <a:pt x="166" y="29"/>
                    </a:lnTo>
                    <a:lnTo>
                      <a:pt x="163" y="25"/>
                    </a:lnTo>
                    <a:lnTo>
                      <a:pt x="161" y="21"/>
                    </a:lnTo>
                    <a:lnTo>
                      <a:pt x="157" y="17"/>
                    </a:lnTo>
                    <a:lnTo>
                      <a:pt x="152" y="16"/>
                    </a:lnTo>
                    <a:lnTo>
                      <a:pt x="145" y="15"/>
                    </a:lnTo>
                    <a:lnTo>
                      <a:pt x="136" y="16"/>
                    </a:lnTo>
                    <a:lnTo>
                      <a:pt x="128" y="20"/>
                    </a:lnTo>
                    <a:lnTo>
                      <a:pt x="119" y="24"/>
                    </a:lnTo>
                    <a:lnTo>
                      <a:pt x="114" y="28"/>
                    </a:lnTo>
                    <a:lnTo>
                      <a:pt x="114" y="104"/>
                    </a:lnTo>
                    <a:lnTo>
                      <a:pt x="115" y="109"/>
                    </a:lnTo>
                    <a:lnTo>
                      <a:pt x="118" y="112"/>
                    </a:lnTo>
                    <a:lnTo>
                      <a:pt x="122" y="113"/>
                    </a:lnTo>
                    <a:lnTo>
                      <a:pt x="127" y="113"/>
                    </a:lnTo>
                    <a:lnTo>
                      <a:pt x="132" y="113"/>
                    </a:lnTo>
                    <a:lnTo>
                      <a:pt x="132" y="120"/>
                    </a:lnTo>
                    <a:lnTo>
                      <a:pt x="104" y="120"/>
                    </a:lnTo>
                    <a:lnTo>
                      <a:pt x="75" y="120"/>
                    </a:lnTo>
                    <a:lnTo>
                      <a:pt x="75" y="113"/>
                    </a:lnTo>
                    <a:lnTo>
                      <a:pt x="80" y="113"/>
                    </a:lnTo>
                    <a:lnTo>
                      <a:pt x="86" y="113"/>
                    </a:lnTo>
                    <a:lnTo>
                      <a:pt x="89" y="112"/>
                    </a:lnTo>
                    <a:lnTo>
                      <a:pt x="92" y="109"/>
                    </a:lnTo>
                    <a:lnTo>
                      <a:pt x="93" y="104"/>
                    </a:lnTo>
                    <a:lnTo>
                      <a:pt x="93" y="47"/>
                    </a:lnTo>
                    <a:lnTo>
                      <a:pt x="92" y="35"/>
                    </a:lnTo>
                    <a:lnTo>
                      <a:pt x="91" y="29"/>
                    </a:lnTo>
                    <a:lnTo>
                      <a:pt x="89" y="25"/>
                    </a:lnTo>
                    <a:lnTo>
                      <a:pt x="86" y="21"/>
                    </a:lnTo>
                    <a:lnTo>
                      <a:pt x="82" y="17"/>
                    </a:lnTo>
                    <a:lnTo>
                      <a:pt x="76" y="16"/>
                    </a:lnTo>
                    <a:lnTo>
                      <a:pt x="70" y="15"/>
                    </a:lnTo>
                    <a:lnTo>
                      <a:pt x="62" y="16"/>
                    </a:lnTo>
                    <a:lnTo>
                      <a:pt x="53" y="20"/>
                    </a:lnTo>
                    <a:lnTo>
                      <a:pt x="45" y="24"/>
                    </a:lnTo>
                    <a:lnTo>
                      <a:pt x="39" y="28"/>
                    </a:lnTo>
                    <a:lnTo>
                      <a:pt x="39" y="104"/>
                    </a:lnTo>
                    <a:lnTo>
                      <a:pt x="40" y="109"/>
                    </a:lnTo>
                    <a:lnTo>
                      <a:pt x="43" y="112"/>
                    </a:lnTo>
                    <a:lnTo>
                      <a:pt x="48" y="113"/>
                    </a:lnTo>
                    <a:lnTo>
                      <a:pt x="52" y="113"/>
                    </a:lnTo>
                    <a:lnTo>
                      <a:pt x="57" y="113"/>
                    </a:lnTo>
                    <a:lnTo>
                      <a:pt x="57" y="120"/>
                    </a:lnTo>
                    <a:lnTo>
                      <a:pt x="30" y="120"/>
                    </a:lnTo>
                    <a:lnTo>
                      <a:pt x="0" y="120"/>
                    </a:lnTo>
                    <a:lnTo>
                      <a:pt x="0" y="113"/>
                    </a:lnTo>
                    <a:lnTo>
                      <a:pt x="6" y="113"/>
                    </a:lnTo>
                    <a:lnTo>
                      <a:pt x="12" y="113"/>
                    </a:lnTo>
                    <a:lnTo>
                      <a:pt x="16" y="112"/>
                    </a:lnTo>
                    <a:lnTo>
                      <a:pt x="18" y="109"/>
                    </a:lnTo>
                    <a:lnTo>
                      <a:pt x="18" y="104"/>
                    </a:lnTo>
                    <a:lnTo>
                      <a:pt x="1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7" name="Freeform 200"/>
              <p:cNvSpPr>
                <a:spLocks noEditPoints="1"/>
              </p:cNvSpPr>
              <p:nvPr userDrawn="1"/>
            </p:nvSpPr>
            <p:spPr bwMode="auto">
              <a:xfrm>
                <a:off x="1087" y="270"/>
                <a:ext cx="19" cy="62"/>
              </a:xfrm>
              <a:custGeom>
                <a:avLst/>
                <a:gdLst>
                  <a:gd name="T0" fmla="*/ 0 w 56"/>
                  <a:gd name="T1" fmla="*/ 0 h 186"/>
                  <a:gd name="T2" fmla="*/ 0 w 56"/>
                  <a:gd name="T3" fmla="*/ 0 h 186"/>
                  <a:gd name="T4" fmla="*/ 0 w 56"/>
                  <a:gd name="T5" fmla="*/ 0 h 186"/>
                  <a:gd name="T6" fmla="*/ 0 w 56"/>
                  <a:gd name="T7" fmla="*/ 0 h 186"/>
                  <a:gd name="T8" fmla="*/ 0 w 56"/>
                  <a:gd name="T9" fmla="*/ 0 h 186"/>
                  <a:gd name="T10" fmla="*/ 0 w 56"/>
                  <a:gd name="T11" fmla="*/ 0 h 186"/>
                  <a:gd name="T12" fmla="*/ 0 w 56"/>
                  <a:gd name="T13" fmla="*/ 0 h 186"/>
                  <a:gd name="T14" fmla="*/ 0 w 56"/>
                  <a:gd name="T15" fmla="*/ 0 h 186"/>
                  <a:gd name="T16" fmla="*/ 0 w 56"/>
                  <a:gd name="T17" fmla="*/ 0 h 186"/>
                  <a:gd name="T18" fmla="*/ 0 w 56"/>
                  <a:gd name="T19" fmla="*/ 0 h 186"/>
                  <a:gd name="T20" fmla="*/ 0 w 56"/>
                  <a:gd name="T21" fmla="*/ 0 h 186"/>
                  <a:gd name="T22" fmla="*/ 0 w 56"/>
                  <a:gd name="T23" fmla="*/ 0 h 186"/>
                  <a:gd name="T24" fmla="*/ 0 w 56"/>
                  <a:gd name="T25" fmla="*/ 0 h 186"/>
                  <a:gd name="T26" fmla="*/ 0 w 56"/>
                  <a:gd name="T27" fmla="*/ 0 h 186"/>
                  <a:gd name="T28" fmla="*/ 0 w 56"/>
                  <a:gd name="T29" fmla="*/ 0 h 186"/>
                  <a:gd name="T30" fmla="*/ 0 w 56"/>
                  <a:gd name="T31" fmla="*/ 0 h 186"/>
                  <a:gd name="T32" fmla="*/ 0 w 56"/>
                  <a:gd name="T33" fmla="*/ 0 h 186"/>
                  <a:gd name="T34" fmla="*/ 0 w 56"/>
                  <a:gd name="T35" fmla="*/ 0 h 186"/>
                  <a:gd name="T36" fmla="*/ 0 w 56"/>
                  <a:gd name="T37" fmla="*/ 0 h 186"/>
                  <a:gd name="T38" fmla="*/ 0 w 56"/>
                  <a:gd name="T39" fmla="*/ 0 h 186"/>
                  <a:gd name="T40" fmla="*/ 0 w 56"/>
                  <a:gd name="T41" fmla="*/ 0 h 186"/>
                  <a:gd name="T42" fmla="*/ 0 w 56"/>
                  <a:gd name="T43" fmla="*/ 0 h 186"/>
                  <a:gd name="T44" fmla="*/ 0 w 56"/>
                  <a:gd name="T45" fmla="*/ 0 h 186"/>
                  <a:gd name="T46" fmla="*/ 0 w 56"/>
                  <a:gd name="T47" fmla="*/ 0 h 186"/>
                  <a:gd name="T48" fmla="*/ 0 w 56"/>
                  <a:gd name="T49" fmla="*/ 0 h 186"/>
                  <a:gd name="T50" fmla="*/ 0 w 56"/>
                  <a:gd name="T51" fmla="*/ 0 h 186"/>
                  <a:gd name="T52" fmla="*/ 0 w 56"/>
                  <a:gd name="T53" fmla="*/ 0 h 186"/>
                  <a:gd name="T54" fmla="*/ 0 w 56"/>
                  <a:gd name="T55" fmla="*/ 0 h 186"/>
                  <a:gd name="T56" fmla="*/ 0 w 56"/>
                  <a:gd name="T57" fmla="*/ 0 h 186"/>
                  <a:gd name="T58" fmla="*/ 0 w 56"/>
                  <a:gd name="T59" fmla="*/ 0 h 186"/>
                  <a:gd name="T60" fmla="*/ 0 w 56"/>
                  <a:gd name="T61" fmla="*/ 0 h 186"/>
                  <a:gd name="T62" fmla="*/ 0 w 56"/>
                  <a:gd name="T63" fmla="*/ 0 h 186"/>
                  <a:gd name="T64" fmla="*/ 0 w 56"/>
                  <a:gd name="T65" fmla="*/ 0 h 186"/>
                  <a:gd name="T66" fmla="*/ 0 w 56"/>
                  <a:gd name="T67" fmla="*/ 0 h 186"/>
                  <a:gd name="T68" fmla="*/ 0 w 56"/>
                  <a:gd name="T69" fmla="*/ 0 h 186"/>
                  <a:gd name="T70" fmla="*/ 0 w 56"/>
                  <a:gd name="T71" fmla="*/ 0 h 186"/>
                  <a:gd name="T72" fmla="*/ 0 w 56"/>
                  <a:gd name="T73" fmla="*/ 0 h 186"/>
                  <a:gd name="T74" fmla="*/ 0 w 56"/>
                  <a:gd name="T75" fmla="*/ 0 h 186"/>
                  <a:gd name="T76" fmla="*/ 0 w 56"/>
                  <a:gd name="T77" fmla="*/ 0 h 186"/>
                  <a:gd name="T78" fmla="*/ 0 w 56"/>
                  <a:gd name="T79" fmla="*/ 0 h 186"/>
                  <a:gd name="T80" fmla="*/ 0 w 56"/>
                  <a:gd name="T81" fmla="*/ 0 h 186"/>
                  <a:gd name="T82" fmla="*/ 0 w 56"/>
                  <a:gd name="T83" fmla="*/ 0 h 186"/>
                  <a:gd name="T84" fmla="*/ 0 w 56"/>
                  <a:gd name="T85" fmla="*/ 0 h 186"/>
                  <a:gd name="T86" fmla="*/ 0 w 56"/>
                  <a:gd name="T87" fmla="*/ 0 h 186"/>
                  <a:gd name="T88" fmla="*/ 0 w 56"/>
                  <a:gd name="T89" fmla="*/ 0 h 186"/>
                  <a:gd name="T90" fmla="*/ 0 w 56"/>
                  <a:gd name="T91" fmla="*/ 0 h 186"/>
                  <a:gd name="T92" fmla="*/ 0 w 56"/>
                  <a:gd name="T93" fmla="*/ 0 h 186"/>
                  <a:gd name="T94" fmla="*/ 0 w 56"/>
                  <a:gd name="T95" fmla="*/ 0 h 186"/>
                  <a:gd name="T96" fmla="*/ 0 w 56"/>
                  <a:gd name="T97" fmla="*/ 0 h 186"/>
                  <a:gd name="T98" fmla="*/ 0 w 56"/>
                  <a:gd name="T99" fmla="*/ 0 h 186"/>
                  <a:gd name="T100" fmla="*/ 0 w 56"/>
                  <a:gd name="T101" fmla="*/ 0 h 186"/>
                  <a:gd name="T102" fmla="*/ 0 w 56"/>
                  <a:gd name="T103" fmla="*/ 0 h 186"/>
                  <a:gd name="T104" fmla="*/ 0 w 56"/>
                  <a:gd name="T105" fmla="*/ 0 h 186"/>
                  <a:gd name="T106" fmla="*/ 0 w 56"/>
                  <a:gd name="T107" fmla="*/ 0 h 186"/>
                  <a:gd name="T108" fmla="*/ 0 w 56"/>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86">
                    <a:moveTo>
                      <a:pt x="0" y="179"/>
                    </a:moveTo>
                    <a:lnTo>
                      <a:pt x="5" y="179"/>
                    </a:lnTo>
                    <a:lnTo>
                      <a:pt x="10" y="179"/>
                    </a:lnTo>
                    <a:lnTo>
                      <a:pt x="14" y="178"/>
                    </a:lnTo>
                    <a:lnTo>
                      <a:pt x="17" y="175"/>
                    </a:lnTo>
                    <a:lnTo>
                      <a:pt x="17" y="170"/>
                    </a:lnTo>
                    <a:lnTo>
                      <a:pt x="17" y="100"/>
                    </a:lnTo>
                    <a:lnTo>
                      <a:pt x="17" y="92"/>
                    </a:lnTo>
                    <a:lnTo>
                      <a:pt x="14" y="88"/>
                    </a:lnTo>
                    <a:lnTo>
                      <a:pt x="10" y="85"/>
                    </a:lnTo>
                    <a:lnTo>
                      <a:pt x="4" y="82"/>
                    </a:lnTo>
                    <a:lnTo>
                      <a:pt x="4" y="77"/>
                    </a:lnTo>
                    <a:lnTo>
                      <a:pt x="31" y="68"/>
                    </a:lnTo>
                    <a:lnTo>
                      <a:pt x="36" y="66"/>
                    </a:lnTo>
                    <a:lnTo>
                      <a:pt x="38" y="68"/>
                    </a:lnTo>
                    <a:lnTo>
                      <a:pt x="38" y="70"/>
                    </a:lnTo>
                    <a:lnTo>
                      <a:pt x="38" y="170"/>
                    </a:lnTo>
                    <a:lnTo>
                      <a:pt x="39" y="175"/>
                    </a:lnTo>
                    <a:lnTo>
                      <a:pt x="41" y="178"/>
                    </a:lnTo>
                    <a:lnTo>
                      <a:pt x="47" y="179"/>
                    </a:lnTo>
                    <a:lnTo>
                      <a:pt x="52" y="179"/>
                    </a:lnTo>
                    <a:lnTo>
                      <a:pt x="56" y="179"/>
                    </a:lnTo>
                    <a:lnTo>
                      <a:pt x="56" y="186"/>
                    </a:lnTo>
                    <a:lnTo>
                      <a:pt x="28" y="186"/>
                    </a:lnTo>
                    <a:lnTo>
                      <a:pt x="0" y="186"/>
                    </a:lnTo>
                    <a:lnTo>
                      <a:pt x="0" y="179"/>
                    </a:lnTo>
                    <a:close/>
                    <a:moveTo>
                      <a:pt x="27" y="26"/>
                    </a:moveTo>
                    <a:lnTo>
                      <a:pt x="27" y="26"/>
                    </a:lnTo>
                    <a:lnTo>
                      <a:pt x="23" y="25"/>
                    </a:lnTo>
                    <a:lnTo>
                      <a:pt x="19" y="22"/>
                    </a:lnTo>
                    <a:lnTo>
                      <a:pt x="16" y="19"/>
                    </a:lnTo>
                    <a:lnTo>
                      <a:pt x="16" y="13"/>
                    </a:lnTo>
                    <a:lnTo>
                      <a:pt x="16" y="8"/>
                    </a:lnTo>
                    <a:lnTo>
                      <a:pt x="19" y="4"/>
                    </a:lnTo>
                    <a:lnTo>
                      <a:pt x="23" y="2"/>
                    </a:lnTo>
                    <a:lnTo>
                      <a:pt x="27" y="0"/>
                    </a:lnTo>
                    <a:lnTo>
                      <a:pt x="32" y="2"/>
                    </a:lnTo>
                    <a:lnTo>
                      <a:pt x="36" y="4"/>
                    </a:lnTo>
                    <a:lnTo>
                      <a:pt x="40" y="8"/>
                    </a:lnTo>
                    <a:lnTo>
                      <a:pt x="40" y="13"/>
                    </a:lnTo>
                    <a:lnTo>
                      <a:pt x="40"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8" name="Freeform 201"/>
              <p:cNvSpPr>
                <a:spLocks/>
              </p:cNvSpPr>
              <p:nvPr userDrawn="1"/>
            </p:nvSpPr>
            <p:spPr bwMode="auto">
              <a:xfrm>
                <a:off x="1087" y="292"/>
                <a:ext cx="19" cy="40"/>
              </a:xfrm>
              <a:custGeom>
                <a:avLst/>
                <a:gdLst>
                  <a:gd name="T0" fmla="*/ 0 w 56"/>
                  <a:gd name="T1" fmla="*/ 0 h 120"/>
                  <a:gd name="T2" fmla="*/ 0 w 56"/>
                  <a:gd name="T3" fmla="*/ 0 h 120"/>
                  <a:gd name="T4" fmla="*/ 0 w 56"/>
                  <a:gd name="T5" fmla="*/ 0 h 120"/>
                  <a:gd name="T6" fmla="*/ 0 w 56"/>
                  <a:gd name="T7" fmla="*/ 0 h 120"/>
                  <a:gd name="T8" fmla="*/ 0 w 56"/>
                  <a:gd name="T9" fmla="*/ 0 h 120"/>
                  <a:gd name="T10" fmla="*/ 0 w 56"/>
                  <a:gd name="T11" fmla="*/ 0 h 120"/>
                  <a:gd name="T12" fmla="*/ 0 w 56"/>
                  <a:gd name="T13" fmla="*/ 0 h 120"/>
                  <a:gd name="T14" fmla="*/ 0 w 56"/>
                  <a:gd name="T15" fmla="*/ 0 h 120"/>
                  <a:gd name="T16" fmla="*/ 0 w 56"/>
                  <a:gd name="T17" fmla="*/ 0 h 120"/>
                  <a:gd name="T18" fmla="*/ 0 w 56"/>
                  <a:gd name="T19" fmla="*/ 0 h 120"/>
                  <a:gd name="T20" fmla="*/ 0 w 56"/>
                  <a:gd name="T21" fmla="*/ 0 h 120"/>
                  <a:gd name="T22" fmla="*/ 0 w 56"/>
                  <a:gd name="T23" fmla="*/ 0 h 120"/>
                  <a:gd name="T24" fmla="*/ 0 w 56"/>
                  <a:gd name="T25" fmla="*/ 0 h 120"/>
                  <a:gd name="T26" fmla="*/ 0 w 56"/>
                  <a:gd name="T27" fmla="*/ 0 h 120"/>
                  <a:gd name="T28" fmla="*/ 0 w 56"/>
                  <a:gd name="T29" fmla="*/ 0 h 120"/>
                  <a:gd name="T30" fmla="*/ 0 w 56"/>
                  <a:gd name="T31" fmla="*/ 0 h 120"/>
                  <a:gd name="T32" fmla="*/ 0 w 56"/>
                  <a:gd name="T33" fmla="*/ 0 h 120"/>
                  <a:gd name="T34" fmla="*/ 0 w 56"/>
                  <a:gd name="T35" fmla="*/ 0 h 120"/>
                  <a:gd name="T36" fmla="*/ 0 w 56"/>
                  <a:gd name="T37" fmla="*/ 0 h 120"/>
                  <a:gd name="T38" fmla="*/ 0 w 56"/>
                  <a:gd name="T39" fmla="*/ 0 h 120"/>
                  <a:gd name="T40" fmla="*/ 0 w 56"/>
                  <a:gd name="T41" fmla="*/ 0 h 120"/>
                  <a:gd name="T42" fmla="*/ 0 w 56"/>
                  <a:gd name="T43" fmla="*/ 0 h 120"/>
                  <a:gd name="T44" fmla="*/ 0 w 56"/>
                  <a:gd name="T45" fmla="*/ 0 h 120"/>
                  <a:gd name="T46" fmla="*/ 0 w 56"/>
                  <a:gd name="T47" fmla="*/ 0 h 120"/>
                  <a:gd name="T48" fmla="*/ 0 w 56"/>
                  <a:gd name="T49" fmla="*/ 0 h 120"/>
                  <a:gd name="T50" fmla="*/ 0 w 56"/>
                  <a:gd name="T51" fmla="*/ 0 h 120"/>
                  <a:gd name="T52" fmla="*/ 0 w 56"/>
                  <a:gd name="T53" fmla="*/ 0 h 120"/>
                  <a:gd name="T54" fmla="*/ 0 w 56"/>
                  <a:gd name="T55" fmla="*/ 0 h 120"/>
                  <a:gd name="T56" fmla="*/ 0 w 56"/>
                  <a:gd name="T57" fmla="*/ 0 h 120"/>
                  <a:gd name="T58" fmla="*/ 0 w 56"/>
                  <a:gd name="T59" fmla="*/ 0 h 120"/>
                  <a:gd name="T60" fmla="*/ 0 w 56"/>
                  <a:gd name="T61" fmla="*/ 0 h 120"/>
                  <a:gd name="T62" fmla="*/ 0 w 56"/>
                  <a:gd name="T63" fmla="*/ 0 h 120"/>
                  <a:gd name="T64" fmla="*/ 0 w 56"/>
                  <a:gd name="T65" fmla="*/ 0 h 120"/>
                  <a:gd name="T66" fmla="*/ 0 w 56"/>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120">
                    <a:moveTo>
                      <a:pt x="0" y="113"/>
                    </a:moveTo>
                    <a:lnTo>
                      <a:pt x="5" y="113"/>
                    </a:lnTo>
                    <a:lnTo>
                      <a:pt x="10" y="113"/>
                    </a:lnTo>
                    <a:lnTo>
                      <a:pt x="14" y="112"/>
                    </a:lnTo>
                    <a:lnTo>
                      <a:pt x="17" y="109"/>
                    </a:lnTo>
                    <a:lnTo>
                      <a:pt x="17" y="104"/>
                    </a:lnTo>
                    <a:lnTo>
                      <a:pt x="17" y="34"/>
                    </a:lnTo>
                    <a:lnTo>
                      <a:pt x="17" y="26"/>
                    </a:lnTo>
                    <a:lnTo>
                      <a:pt x="14" y="22"/>
                    </a:lnTo>
                    <a:lnTo>
                      <a:pt x="10" y="19"/>
                    </a:lnTo>
                    <a:lnTo>
                      <a:pt x="4" y="16"/>
                    </a:lnTo>
                    <a:lnTo>
                      <a:pt x="4" y="11"/>
                    </a:lnTo>
                    <a:lnTo>
                      <a:pt x="31" y="2"/>
                    </a:lnTo>
                    <a:lnTo>
                      <a:pt x="36" y="0"/>
                    </a:lnTo>
                    <a:lnTo>
                      <a:pt x="38" y="2"/>
                    </a:lnTo>
                    <a:lnTo>
                      <a:pt x="38" y="4"/>
                    </a:lnTo>
                    <a:lnTo>
                      <a:pt x="38" y="104"/>
                    </a:lnTo>
                    <a:lnTo>
                      <a:pt x="39" y="109"/>
                    </a:lnTo>
                    <a:lnTo>
                      <a:pt x="41" y="112"/>
                    </a:lnTo>
                    <a:lnTo>
                      <a:pt x="47" y="113"/>
                    </a:lnTo>
                    <a:lnTo>
                      <a:pt x="52" y="113"/>
                    </a:lnTo>
                    <a:lnTo>
                      <a:pt x="56" y="113"/>
                    </a:lnTo>
                    <a:lnTo>
                      <a:pt x="56"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69" name="Freeform 202"/>
              <p:cNvSpPr>
                <a:spLocks/>
              </p:cNvSpPr>
              <p:nvPr userDrawn="1"/>
            </p:nvSpPr>
            <p:spPr bwMode="auto">
              <a:xfrm>
                <a:off x="1092" y="270"/>
                <a:ext cx="8"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w 24"/>
                  <a:gd name="T11" fmla="*/ 0 h 26"/>
                  <a:gd name="T12" fmla="*/ 0 w 24"/>
                  <a:gd name="T13" fmla="*/ 0 h 26"/>
                  <a:gd name="T14" fmla="*/ 0 w 24"/>
                  <a:gd name="T15" fmla="*/ 0 h 26"/>
                  <a:gd name="T16" fmla="*/ 0 w 24"/>
                  <a:gd name="T17" fmla="*/ 0 h 26"/>
                  <a:gd name="T18" fmla="*/ 0 w 24"/>
                  <a:gd name="T19" fmla="*/ 0 h 26"/>
                  <a:gd name="T20" fmla="*/ 0 w 24"/>
                  <a:gd name="T21" fmla="*/ 0 h 26"/>
                  <a:gd name="T22" fmla="*/ 0 w 24"/>
                  <a:gd name="T23" fmla="*/ 0 h 26"/>
                  <a:gd name="T24" fmla="*/ 0 w 24"/>
                  <a:gd name="T25" fmla="*/ 0 h 26"/>
                  <a:gd name="T26" fmla="*/ 0 w 24"/>
                  <a:gd name="T27" fmla="*/ 0 h 26"/>
                  <a:gd name="T28" fmla="*/ 0 w 24"/>
                  <a:gd name="T29" fmla="*/ 0 h 26"/>
                  <a:gd name="T30" fmla="*/ 0 w 24"/>
                  <a:gd name="T31" fmla="*/ 0 h 26"/>
                  <a:gd name="T32" fmla="*/ 0 w 24"/>
                  <a:gd name="T33" fmla="*/ 0 h 26"/>
                  <a:gd name="T34" fmla="*/ 0 w 24"/>
                  <a:gd name="T35" fmla="*/ 0 h 26"/>
                  <a:gd name="T36" fmla="*/ 0 w 24"/>
                  <a:gd name="T37" fmla="*/ 0 h 26"/>
                  <a:gd name="T38" fmla="*/ 0 w 24"/>
                  <a:gd name="T39" fmla="*/ 0 h 26"/>
                  <a:gd name="T40" fmla="*/ 0 w 24"/>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26">
                    <a:moveTo>
                      <a:pt x="11" y="26"/>
                    </a:moveTo>
                    <a:lnTo>
                      <a:pt x="11" y="26"/>
                    </a:lnTo>
                    <a:lnTo>
                      <a:pt x="7" y="25"/>
                    </a:lnTo>
                    <a:lnTo>
                      <a:pt x="3" y="22"/>
                    </a:lnTo>
                    <a:lnTo>
                      <a:pt x="0" y="19"/>
                    </a:lnTo>
                    <a:lnTo>
                      <a:pt x="0" y="13"/>
                    </a:lnTo>
                    <a:lnTo>
                      <a:pt x="0" y="8"/>
                    </a:lnTo>
                    <a:lnTo>
                      <a:pt x="3" y="4"/>
                    </a:lnTo>
                    <a:lnTo>
                      <a:pt x="7" y="2"/>
                    </a:lnTo>
                    <a:lnTo>
                      <a:pt x="11" y="0"/>
                    </a:lnTo>
                    <a:lnTo>
                      <a:pt x="16" y="2"/>
                    </a:lnTo>
                    <a:lnTo>
                      <a:pt x="20" y="4"/>
                    </a:lnTo>
                    <a:lnTo>
                      <a:pt x="24" y="8"/>
                    </a:lnTo>
                    <a:lnTo>
                      <a:pt x="24" y="13"/>
                    </a:lnTo>
                    <a:lnTo>
                      <a:pt x="24" y="19"/>
                    </a:lnTo>
                    <a:lnTo>
                      <a:pt x="20" y="22"/>
                    </a:lnTo>
                    <a:lnTo>
                      <a:pt x="16" y="25"/>
                    </a:lnTo>
                    <a:lnTo>
                      <a:pt x="11"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0" name="Freeform 203"/>
              <p:cNvSpPr>
                <a:spLocks/>
              </p:cNvSpPr>
              <p:nvPr userDrawn="1"/>
            </p:nvSpPr>
            <p:spPr bwMode="auto">
              <a:xfrm>
                <a:off x="1112"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8" y="35"/>
                    </a:moveTo>
                    <a:lnTo>
                      <a:pt x="18" y="35"/>
                    </a:lnTo>
                    <a:lnTo>
                      <a:pt x="17" y="29"/>
                    </a:lnTo>
                    <a:lnTo>
                      <a:pt x="14" y="25"/>
                    </a:lnTo>
                    <a:lnTo>
                      <a:pt x="10" y="21"/>
                    </a:lnTo>
                    <a:lnTo>
                      <a:pt x="2" y="19"/>
                    </a:lnTo>
                    <a:lnTo>
                      <a:pt x="2" y="13"/>
                    </a:lnTo>
                    <a:lnTo>
                      <a:pt x="19" y="8"/>
                    </a:lnTo>
                    <a:lnTo>
                      <a:pt x="36" y="0"/>
                    </a:lnTo>
                    <a:lnTo>
                      <a:pt x="37" y="2"/>
                    </a:lnTo>
                    <a:lnTo>
                      <a:pt x="39" y="3"/>
                    </a:lnTo>
                    <a:lnTo>
                      <a:pt x="39" y="20"/>
                    </a:lnTo>
                    <a:lnTo>
                      <a:pt x="49" y="12"/>
                    </a:lnTo>
                    <a:lnTo>
                      <a:pt x="59" y="7"/>
                    </a:lnTo>
                    <a:lnTo>
                      <a:pt x="71" y="2"/>
                    </a:lnTo>
                    <a:lnTo>
                      <a:pt x="78" y="0"/>
                    </a:lnTo>
                    <a:lnTo>
                      <a:pt x="84" y="0"/>
                    </a:lnTo>
                    <a:lnTo>
                      <a:pt x="91" y="2"/>
                    </a:lnTo>
                    <a:lnTo>
                      <a:pt x="97" y="3"/>
                    </a:lnTo>
                    <a:lnTo>
                      <a:pt x="102" y="7"/>
                    </a:lnTo>
                    <a:lnTo>
                      <a:pt x="107" y="11"/>
                    </a:lnTo>
                    <a:lnTo>
                      <a:pt x="110" y="17"/>
                    </a:lnTo>
                    <a:lnTo>
                      <a:pt x="113" y="22"/>
                    </a:lnTo>
                    <a:lnTo>
                      <a:pt x="113" y="30"/>
                    </a:lnTo>
                    <a:lnTo>
                      <a:pt x="114" y="37"/>
                    </a:lnTo>
                    <a:lnTo>
                      <a:pt x="114" y="104"/>
                    </a:lnTo>
                    <a:lnTo>
                      <a:pt x="115" y="109"/>
                    </a:lnTo>
                    <a:lnTo>
                      <a:pt x="118" y="112"/>
                    </a:lnTo>
                    <a:lnTo>
                      <a:pt x="122" y="113"/>
                    </a:lnTo>
                    <a:lnTo>
                      <a:pt x="127" y="113"/>
                    </a:lnTo>
                    <a:lnTo>
                      <a:pt x="131" y="113"/>
                    </a:lnTo>
                    <a:lnTo>
                      <a:pt x="131" y="120"/>
                    </a:lnTo>
                    <a:lnTo>
                      <a:pt x="104" y="120"/>
                    </a:lnTo>
                    <a:lnTo>
                      <a:pt x="75" y="120"/>
                    </a:lnTo>
                    <a:lnTo>
                      <a:pt x="75" y="113"/>
                    </a:lnTo>
                    <a:lnTo>
                      <a:pt x="80" y="113"/>
                    </a:lnTo>
                    <a:lnTo>
                      <a:pt x="85" y="113"/>
                    </a:lnTo>
                    <a:lnTo>
                      <a:pt x="89" y="112"/>
                    </a:lnTo>
                    <a:lnTo>
                      <a:pt x="92" y="109"/>
                    </a:lnTo>
                    <a:lnTo>
                      <a:pt x="93" y="104"/>
                    </a:lnTo>
                    <a:lnTo>
                      <a:pt x="93" y="37"/>
                    </a:lnTo>
                    <a:lnTo>
                      <a:pt x="92" y="32"/>
                    </a:lnTo>
                    <a:lnTo>
                      <a:pt x="91" y="28"/>
                    </a:lnTo>
                    <a:lnTo>
                      <a:pt x="89" y="24"/>
                    </a:lnTo>
                    <a:lnTo>
                      <a:pt x="87" y="20"/>
                    </a:lnTo>
                    <a:lnTo>
                      <a:pt x="83" y="17"/>
                    </a:lnTo>
                    <a:lnTo>
                      <a:pt x="79" y="16"/>
                    </a:lnTo>
                    <a:lnTo>
                      <a:pt x="69" y="15"/>
                    </a:lnTo>
                    <a:lnTo>
                      <a:pt x="62" y="16"/>
                    </a:lnTo>
                    <a:lnTo>
                      <a:pt x="53" y="19"/>
                    </a:lnTo>
                    <a:lnTo>
                      <a:pt x="39" y="28"/>
                    </a:lnTo>
                    <a:lnTo>
                      <a:pt x="39" y="104"/>
                    </a:lnTo>
                    <a:lnTo>
                      <a:pt x="39" y="109"/>
                    </a:lnTo>
                    <a:lnTo>
                      <a:pt x="43" y="112"/>
                    </a:lnTo>
                    <a:lnTo>
                      <a:pt x="47" y="113"/>
                    </a:lnTo>
                    <a:lnTo>
                      <a:pt x="52" y="113"/>
                    </a:lnTo>
                    <a:lnTo>
                      <a:pt x="56" y="113"/>
                    </a:lnTo>
                    <a:lnTo>
                      <a:pt x="56" y="120"/>
                    </a:lnTo>
                    <a:lnTo>
                      <a:pt x="28" y="120"/>
                    </a:lnTo>
                    <a:lnTo>
                      <a:pt x="0" y="120"/>
                    </a:lnTo>
                    <a:lnTo>
                      <a:pt x="0" y="113"/>
                    </a:lnTo>
                    <a:lnTo>
                      <a:pt x="5" y="113"/>
                    </a:lnTo>
                    <a:lnTo>
                      <a:pt x="10" y="113"/>
                    </a:lnTo>
                    <a:lnTo>
                      <a:pt x="14" y="112"/>
                    </a:lnTo>
                    <a:lnTo>
                      <a:pt x="17"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1" name="Freeform 204"/>
              <p:cNvSpPr>
                <a:spLocks noEditPoints="1"/>
              </p:cNvSpPr>
              <p:nvPr userDrawn="1"/>
            </p:nvSpPr>
            <p:spPr bwMode="auto">
              <a:xfrm>
                <a:off x="116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4" y="114"/>
                    </a:lnTo>
                    <a:lnTo>
                      <a:pt x="98" y="120"/>
                    </a:lnTo>
                    <a:lnTo>
                      <a:pt x="92" y="122"/>
                    </a:lnTo>
                    <a:lnTo>
                      <a:pt x="84" y="124"/>
                    </a:lnTo>
                    <a:lnTo>
                      <a:pt x="80" y="124"/>
                    </a:lnTo>
                    <a:lnTo>
                      <a:pt x="76" y="122"/>
                    </a:lnTo>
                    <a:lnTo>
                      <a:pt x="74" y="120"/>
                    </a:lnTo>
                    <a:lnTo>
                      <a:pt x="73" y="118"/>
                    </a:lnTo>
                    <a:lnTo>
                      <a:pt x="69" y="112"/>
                    </a:lnTo>
                    <a:lnTo>
                      <a:pt x="67" y="104"/>
                    </a:lnTo>
                    <a:lnTo>
                      <a:pt x="58" y="112"/>
                    </a:lnTo>
                    <a:lnTo>
                      <a:pt x="49" y="118"/>
                    </a:lnTo>
                    <a:lnTo>
                      <a:pt x="39" y="122"/>
                    </a:lnTo>
                    <a:lnTo>
                      <a:pt x="27" y="124"/>
                    </a:lnTo>
                    <a:lnTo>
                      <a:pt x="22" y="124"/>
                    </a:lnTo>
                    <a:lnTo>
                      <a:pt x="16" y="122"/>
                    </a:lnTo>
                    <a:lnTo>
                      <a:pt x="12" y="120"/>
                    </a:lnTo>
                    <a:lnTo>
                      <a:pt x="8" y="116"/>
                    </a:lnTo>
                    <a:lnTo>
                      <a:pt x="4" y="113"/>
                    </a:lnTo>
                    <a:lnTo>
                      <a:pt x="1" y="108"/>
                    </a:lnTo>
                    <a:lnTo>
                      <a:pt x="0" y="104"/>
                    </a:lnTo>
                    <a:lnTo>
                      <a:pt x="0" y="99"/>
                    </a:lnTo>
                    <a:lnTo>
                      <a:pt x="0" y="91"/>
                    </a:lnTo>
                    <a:lnTo>
                      <a:pt x="3" y="86"/>
                    </a:lnTo>
                    <a:lnTo>
                      <a:pt x="6" y="81"/>
                    </a:lnTo>
                    <a:lnTo>
                      <a:pt x="13" y="76"/>
                    </a:lnTo>
                    <a:lnTo>
                      <a:pt x="22" y="72"/>
                    </a:lnTo>
                    <a:lnTo>
                      <a:pt x="34" y="67"/>
                    </a:lnTo>
                    <a:lnTo>
                      <a:pt x="67" y="55"/>
                    </a:lnTo>
                    <a:lnTo>
                      <a:pt x="67" y="37"/>
                    </a:lnTo>
                    <a:lnTo>
                      <a:pt x="67" y="32"/>
                    </a:lnTo>
                    <a:lnTo>
                      <a:pt x="66" y="28"/>
                    </a:lnTo>
                    <a:lnTo>
                      <a:pt x="63" y="24"/>
                    </a:lnTo>
                    <a:lnTo>
                      <a:pt x="61" y="20"/>
                    </a:lnTo>
                    <a:lnTo>
                      <a:pt x="57" y="19"/>
                    </a:lnTo>
                    <a:lnTo>
                      <a:pt x="53" y="16"/>
                    </a:lnTo>
                    <a:lnTo>
                      <a:pt x="48" y="15"/>
                    </a:lnTo>
                    <a:lnTo>
                      <a:pt x="43" y="15"/>
                    </a:lnTo>
                    <a:lnTo>
                      <a:pt x="35" y="16"/>
                    </a:lnTo>
                    <a:lnTo>
                      <a:pt x="28" y="20"/>
                    </a:lnTo>
                    <a:lnTo>
                      <a:pt x="25" y="25"/>
                    </a:lnTo>
                    <a:lnTo>
                      <a:pt x="22" y="33"/>
                    </a:lnTo>
                    <a:lnTo>
                      <a:pt x="21" y="38"/>
                    </a:lnTo>
                    <a:lnTo>
                      <a:pt x="17" y="41"/>
                    </a:lnTo>
                    <a:lnTo>
                      <a:pt x="13" y="43"/>
                    </a:lnTo>
                    <a:lnTo>
                      <a:pt x="8" y="45"/>
                    </a:lnTo>
                    <a:lnTo>
                      <a:pt x="5" y="43"/>
                    </a:lnTo>
                    <a:lnTo>
                      <a:pt x="4" y="42"/>
                    </a:lnTo>
                    <a:lnTo>
                      <a:pt x="3" y="39"/>
                    </a:lnTo>
                    <a:lnTo>
                      <a:pt x="4" y="34"/>
                    </a:lnTo>
                    <a:lnTo>
                      <a:pt x="5" y="29"/>
                    </a:lnTo>
                    <a:lnTo>
                      <a:pt x="8" y="26"/>
                    </a:lnTo>
                    <a:lnTo>
                      <a:pt x="12" y="22"/>
                    </a:lnTo>
                    <a:lnTo>
                      <a:pt x="21" y="16"/>
                    </a:lnTo>
                    <a:lnTo>
                      <a:pt x="34" y="10"/>
                    </a:lnTo>
                    <a:lnTo>
                      <a:pt x="44" y="3"/>
                    </a:lnTo>
                    <a:lnTo>
                      <a:pt x="51" y="2"/>
                    </a:lnTo>
                    <a:lnTo>
                      <a:pt x="57" y="0"/>
                    </a:lnTo>
                    <a:lnTo>
                      <a:pt x="66" y="2"/>
                    </a:lnTo>
                    <a:lnTo>
                      <a:pt x="76" y="6"/>
                    </a:lnTo>
                    <a:lnTo>
                      <a:pt x="82" y="10"/>
                    </a:lnTo>
                    <a:lnTo>
                      <a:pt x="86" y="13"/>
                    </a:lnTo>
                    <a:lnTo>
                      <a:pt x="88" y="17"/>
                    </a:lnTo>
                    <a:lnTo>
                      <a:pt x="88" y="22"/>
                    </a:lnTo>
                    <a:lnTo>
                      <a:pt x="88" y="95"/>
                    </a:lnTo>
                    <a:lnTo>
                      <a:pt x="89" y="102"/>
                    </a:lnTo>
                    <a:lnTo>
                      <a:pt x="91" y="107"/>
                    </a:lnTo>
                    <a:lnTo>
                      <a:pt x="93" y="109"/>
                    </a:lnTo>
                    <a:lnTo>
                      <a:pt x="98" y="109"/>
                    </a:lnTo>
                    <a:lnTo>
                      <a:pt x="104" y="108"/>
                    </a:lnTo>
                    <a:lnTo>
                      <a:pt x="108" y="105"/>
                    </a:lnTo>
                    <a:lnTo>
                      <a:pt x="110" y="109"/>
                    </a:lnTo>
                    <a:close/>
                    <a:moveTo>
                      <a:pt x="67" y="63"/>
                    </a:moveTo>
                    <a:lnTo>
                      <a:pt x="67" y="63"/>
                    </a:lnTo>
                    <a:lnTo>
                      <a:pt x="54" y="67"/>
                    </a:lnTo>
                    <a:lnTo>
                      <a:pt x="39" y="72"/>
                    </a:lnTo>
                    <a:lnTo>
                      <a:pt x="32" y="76"/>
                    </a:lnTo>
                    <a:lnTo>
                      <a:pt x="26" y="81"/>
                    </a:lnTo>
                    <a:lnTo>
                      <a:pt x="22" y="86"/>
                    </a:lnTo>
                    <a:lnTo>
                      <a:pt x="21" y="90"/>
                    </a:lnTo>
                    <a:lnTo>
                      <a:pt x="21" y="92"/>
                    </a:lnTo>
                    <a:lnTo>
                      <a:pt x="22" y="100"/>
                    </a:lnTo>
                    <a:lnTo>
                      <a:pt x="26" y="105"/>
                    </a:lnTo>
                    <a:lnTo>
                      <a:pt x="31" y="111"/>
                    </a:lnTo>
                    <a:lnTo>
                      <a:pt x="35" y="111"/>
                    </a:lnTo>
                    <a:lnTo>
                      <a:pt x="39" y="112"/>
                    </a:lnTo>
                    <a:lnTo>
                      <a:pt x="48" y="111"/>
                    </a:lnTo>
                    <a:lnTo>
                      <a:pt x="54" y="107"/>
                    </a:lnTo>
                    <a:lnTo>
                      <a:pt x="61"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2" name="Freeform 205"/>
              <p:cNvSpPr>
                <a:spLocks/>
              </p:cNvSpPr>
              <p:nvPr userDrawn="1"/>
            </p:nvSpPr>
            <p:spPr bwMode="auto">
              <a:xfrm>
                <a:off x="1202" y="284"/>
                <a:ext cx="26"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1" y="140"/>
                    </a:lnTo>
                    <a:lnTo>
                      <a:pt x="52" y="144"/>
                    </a:lnTo>
                    <a:lnTo>
                      <a:pt x="42" y="146"/>
                    </a:lnTo>
                    <a:lnTo>
                      <a:pt x="36" y="146"/>
                    </a:lnTo>
                    <a:lnTo>
                      <a:pt x="31" y="144"/>
                    </a:lnTo>
                    <a:lnTo>
                      <a:pt x="27" y="142"/>
                    </a:lnTo>
                    <a:lnTo>
                      <a:pt x="23" y="139"/>
                    </a:lnTo>
                    <a:lnTo>
                      <a:pt x="21" y="136"/>
                    </a:lnTo>
                    <a:lnTo>
                      <a:pt x="20" y="131"/>
                    </a:lnTo>
                    <a:lnTo>
                      <a:pt x="18" y="127"/>
                    </a:lnTo>
                    <a:lnTo>
                      <a:pt x="17" y="122"/>
                    </a:lnTo>
                    <a:lnTo>
                      <a:pt x="17" y="41"/>
                    </a:lnTo>
                    <a:lnTo>
                      <a:pt x="0" y="41"/>
                    </a:lnTo>
                    <a:lnTo>
                      <a:pt x="0" y="37"/>
                    </a:lnTo>
                    <a:lnTo>
                      <a:pt x="9" y="29"/>
                    </a:lnTo>
                    <a:lnTo>
                      <a:pt x="18"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3" name="Freeform 206"/>
              <p:cNvSpPr>
                <a:spLocks noEditPoints="1"/>
              </p:cNvSpPr>
              <p:nvPr userDrawn="1"/>
            </p:nvSpPr>
            <p:spPr bwMode="auto">
              <a:xfrm>
                <a:off x="1235" y="270"/>
                <a:ext cx="19" cy="62"/>
              </a:xfrm>
              <a:custGeom>
                <a:avLst/>
                <a:gdLst>
                  <a:gd name="T0" fmla="*/ 0 w 55"/>
                  <a:gd name="T1" fmla="*/ 0 h 186"/>
                  <a:gd name="T2" fmla="*/ 0 w 55"/>
                  <a:gd name="T3" fmla="*/ 0 h 186"/>
                  <a:gd name="T4" fmla="*/ 0 w 55"/>
                  <a:gd name="T5" fmla="*/ 0 h 186"/>
                  <a:gd name="T6" fmla="*/ 0 w 55"/>
                  <a:gd name="T7" fmla="*/ 0 h 186"/>
                  <a:gd name="T8" fmla="*/ 0 w 55"/>
                  <a:gd name="T9" fmla="*/ 0 h 186"/>
                  <a:gd name="T10" fmla="*/ 0 w 55"/>
                  <a:gd name="T11" fmla="*/ 0 h 186"/>
                  <a:gd name="T12" fmla="*/ 0 w 55"/>
                  <a:gd name="T13" fmla="*/ 0 h 186"/>
                  <a:gd name="T14" fmla="*/ 0 w 55"/>
                  <a:gd name="T15" fmla="*/ 0 h 186"/>
                  <a:gd name="T16" fmla="*/ 0 w 55"/>
                  <a:gd name="T17" fmla="*/ 0 h 186"/>
                  <a:gd name="T18" fmla="*/ 0 w 55"/>
                  <a:gd name="T19" fmla="*/ 0 h 186"/>
                  <a:gd name="T20" fmla="*/ 0 w 55"/>
                  <a:gd name="T21" fmla="*/ 0 h 186"/>
                  <a:gd name="T22" fmla="*/ 0 w 55"/>
                  <a:gd name="T23" fmla="*/ 0 h 186"/>
                  <a:gd name="T24" fmla="*/ 0 w 55"/>
                  <a:gd name="T25" fmla="*/ 0 h 186"/>
                  <a:gd name="T26" fmla="*/ 0 w 55"/>
                  <a:gd name="T27" fmla="*/ 0 h 186"/>
                  <a:gd name="T28" fmla="*/ 0 w 55"/>
                  <a:gd name="T29" fmla="*/ 0 h 186"/>
                  <a:gd name="T30" fmla="*/ 0 w 55"/>
                  <a:gd name="T31" fmla="*/ 0 h 186"/>
                  <a:gd name="T32" fmla="*/ 0 w 55"/>
                  <a:gd name="T33" fmla="*/ 0 h 186"/>
                  <a:gd name="T34" fmla="*/ 0 w 55"/>
                  <a:gd name="T35" fmla="*/ 0 h 186"/>
                  <a:gd name="T36" fmla="*/ 0 w 55"/>
                  <a:gd name="T37" fmla="*/ 0 h 186"/>
                  <a:gd name="T38" fmla="*/ 0 w 55"/>
                  <a:gd name="T39" fmla="*/ 0 h 186"/>
                  <a:gd name="T40" fmla="*/ 0 w 55"/>
                  <a:gd name="T41" fmla="*/ 0 h 186"/>
                  <a:gd name="T42" fmla="*/ 0 w 55"/>
                  <a:gd name="T43" fmla="*/ 0 h 186"/>
                  <a:gd name="T44" fmla="*/ 0 w 55"/>
                  <a:gd name="T45" fmla="*/ 0 h 186"/>
                  <a:gd name="T46" fmla="*/ 0 w 55"/>
                  <a:gd name="T47" fmla="*/ 0 h 186"/>
                  <a:gd name="T48" fmla="*/ 0 w 55"/>
                  <a:gd name="T49" fmla="*/ 0 h 186"/>
                  <a:gd name="T50" fmla="*/ 0 w 55"/>
                  <a:gd name="T51" fmla="*/ 0 h 186"/>
                  <a:gd name="T52" fmla="*/ 0 w 55"/>
                  <a:gd name="T53" fmla="*/ 0 h 186"/>
                  <a:gd name="T54" fmla="*/ 0 w 55"/>
                  <a:gd name="T55" fmla="*/ 0 h 186"/>
                  <a:gd name="T56" fmla="*/ 0 w 55"/>
                  <a:gd name="T57" fmla="*/ 0 h 186"/>
                  <a:gd name="T58" fmla="*/ 0 w 55"/>
                  <a:gd name="T59" fmla="*/ 0 h 186"/>
                  <a:gd name="T60" fmla="*/ 0 w 55"/>
                  <a:gd name="T61" fmla="*/ 0 h 186"/>
                  <a:gd name="T62" fmla="*/ 0 w 55"/>
                  <a:gd name="T63" fmla="*/ 0 h 186"/>
                  <a:gd name="T64" fmla="*/ 0 w 55"/>
                  <a:gd name="T65" fmla="*/ 0 h 186"/>
                  <a:gd name="T66" fmla="*/ 0 w 55"/>
                  <a:gd name="T67" fmla="*/ 0 h 186"/>
                  <a:gd name="T68" fmla="*/ 0 w 55"/>
                  <a:gd name="T69" fmla="*/ 0 h 186"/>
                  <a:gd name="T70" fmla="*/ 0 w 55"/>
                  <a:gd name="T71" fmla="*/ 0 h 186"/>
                  <a:gd name="T72" fmla="*/ 0 w 55"/>
                  <a:gd name="T73" fmla="*/ 0 h 186"/>
                  <a:gd name="T74" fmla="*/ 0 w 55"/>
                  <a:gd name="T75" fmla="*/ 0 h 186"/>
                  <a:gd name="T76" fmla="*/ 0 w 55"/>
                  <a:gd name="T77" fmla="*/ 0 h 186"/>
                  <a:gd name="T78" fmla="*/ 0 w 55"/>
                  <a:gd name="T79" fmla="*/ 0 h 186"/>
                  <a:gd name="T80" fmla="*/ 0 w 55"/>
                  <a:gd name="T81" fmla="*/ 0 h 186"/>
                  <a:gd name="T82" fmla="*/ 0 w 55"/>
                  <a:gd name="T83" fmla="*/ 0 h 186"/>
                  <a:gd name="T84" fmla="*/ 0 w 55"/>
                  <a:gd name="T85" fmla="*/ 0 h 186"/>
                  <a:gd name="T86" fmla="*/ 0 w 55"/>
                  <a:gd name="T87" fmla="*/ 0 h 186"/>
                  <a:gd name="T88" fmla="*/ 0 w 55"/>
                  <a:gd name="T89" fmla="*/ 0 h 186"/>
                  <a:gd name="T90" fmla="*/ 0 w 55"/>
                  <a:gd name="T91" fmla="*/ 0 h 186"/>
                  <a:gd name="T92" fmla="*/ 0 w 55"/>
                  <a:gd name="T93" fmla="*/ 0 h 186"/>
                  <a:gd name="T94" fmla="*/ 0 w 55"/>
                  <a:gd name="T95" fmla="*/ 0 h 186"/>
                  <a:gd name="T96" fmla="*/ 0 w 55"/>
                  <a:gd name="T97" fmla="*/ 0 h 186"/>
                  <a:gd name="T98" fmla="*/ 0 w 55"/>
                  <a:gd name="T99" fmla="*/ 0 h 186"/>
                  <a:gd name="T100" fmla="*/ 0 w 55"/>
                  <a:gd name="T101" fmla="*/ 0 h 186"/>
                  <a:gd name="T102" fmla="*/ 0 w 55"/>
                  <a:gd name="T103" fmla="*/ 0 h 186"/>
                  <a:gd name="T104" fmla="*/ 0 w 55"/>
                  <a:gd name="T105" fmla="*/ 0 h 186"/>
                  <a:gd name="T106" fmla="*/ 0 w 55"/>
                  <a:gd name="T107" fmla="*/ 0 h 186"/>
                  <a:gd name="T108" fmla="*/ 0 w 55"/>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 h="186">
                    <a:moveTo>
                      <a:pt x="0" y="179"/>
                    </a:moveTo>
                    <a:lnTo>
                      <a:pt x="5" y="179"/>
                    </a:lnTo>
                    <a:lnTo>
                      <a:pt x="10" y="179"/>
                    </a:lnTo>
                    <a:lnTo>
                      <a:pt x="14" y="178"/>
                    </a:lnTo>
                    <a:lnTo>
                      <a:pt x="16" y="175"/>
                    </a:lnTo>
                    <a:lnTo>
                      <a:pt x="16" y="170"/>
                    </a:lnTo>
                    <a:lnTo>
                      <a:pt x="16" y="100"/>
                    </a:lnTo>
                    <a:lnTo>
                      <a:pt x="16" y="92"/>
                    </a:lnTo>
                    <a:lnTo>
                      <a:pt x="14" y="88"/>
                    </a:lnTo>
                    <a:lnTo>
                      <a:pt x="10" y="85"/>
                    </a:lnTo>
                    <a:lnTo>
                      <a:pt x="4" y="82"/>
                    </a:lnTo>
                    <a:lnTo>
                      <a:pt x="4" y="77"/>
                    </a:lnTo>
                    <a:lnTo>
                      <a:pt x="31" y="68"/>
                    </a:lnTo>
                    <a:lnTo>
                      <a:pt x="36" y="66"/>
                    </a:lnTo>
                    <a:lnTo>
                      <a:pt x="37" y="68"/>
                    </a:lnTo>
                    <a:lnTo>
                      <a:pt x="37" y="70"/>
                    </a:lnTo>
                    <a:lnTo>
                      <a:pt x="37" y="170"/>
                    </a:lnTo>
                    <a:lnTo>
                      <a:pt x="39" y="175"/>
                    </a:lnTo>
                    <a:lnTo>
                      <a:pt x="41" y="178"/>
                    </a:lnTo>
                    <a:lnTo>
                      <a:pt x="46" y="179"/>
                    </a:lnTo>
                    <a:lnTo>
                      <a:pt x="51" y="179"/>
                    </a:lnTo>
                    <a:lnTo>
                      <a:pt x="55" y="179"/>
                    </a:lnTo>
                    <a:lnTo>
                      <a:pt x="55" y="186"/>
                    </a:lnTo>
                    <a:lnTo>
                      <a:pt x="28" y="186"/>
                    </a:lnTo>
                    <a:lnTo>
                      <a:pt x="0" y="186"/>
                    </a:lnTo>
                    <a:lnTo>
                      <a:pt x="0" y="179"/>
                    </a:lnTo>
                    <a:close/>
                    <a:moveTo>
                      <a:pt x="27" y="26"/>
                    </a:moveTo>
                    <a:lnTo>
                      <a:pt x="27" y="26"/>
                    </a:lnTo>
                    <a:lnTo>
                      <a:pt x="23" y="25"/>
                    </a:lnTo>
                    <a:lnTo>
                      <a:pt x="18" y="22"/>
                    </a:lnTo>
                    <a:lnTo>
                      <a:pt x="15" y="19"/>
                    </a:lnTo>
                    <a:lnTo>
                      <a:pt x="15" y="13"/>
                    </a:lnTo>
                    <a:lnTo>
                      <a:pt x="15" y="8"/>
                    </a:lnTo>
                    <a:lnTo>
                      <a:pt x="19" y="4"/>
                    </a:lnTo>
                    <a:lnTo>
                      <a:pt x="23" y="2"/>
                    </a:lnTo>
                    <a:lnTo>
                      <a:pt x="27" y="0"/>
                    </a:lnTo>
                    <a:lnTo>
                      <a:pt x="32" y="2"/>
                    </a:lnTo>
                    <a:lnTo>
                      <a:pt x="36" y="4"/>
                    </a:lnTo>
                    <a:lnTo>
                      <a:pt x="39" y="8"/>
                    </a:lnTo>
                    <a:lnTo>
                      <a:pt x="40" y="13"/>
                    </a:lnTo>
                    <a:lnTo>
                      <a:pt x="39"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4" name="Freeform 207"/>
              <p:cNvSpPr>
                <a:spLocks/>
              </p:cNvSpPr>
              <p:nvPr userDrawn="1"/>
            </p:nvSpPr>
            <p:spPr bwMode="auto">
              <a:xfrm>
                <a:off x="1235" y="292"/>
                <a:ext cx="19" cy="40"/>
              </a:xfrm>
              <a:custGeom>
                <a:avLst/>
                <a:gdLst>
                  <a:gd name="T0" fmla="*/ 0 w 55"/>
                  <a:gd name="T1" fmla="*/ 0 h 120"/>
                  <a:gd name="T2" fmla="*/ 0 w 55"/>
                  <a:gd name="T3" fmla="*/ 0 h 120"/>
                  <a:gd name="T4" fmla="*/ 0 w 55"/>
                  <a:gd name="T5" fmla="*/ 0 h 120"/>
                  <a:gd name="T6" fmla="*/ 0 w 55"/>
                  <a:gd name="T7" fmla="*/ 0 h 120"/>
                  <a:gd name="T8" fmla="*/ 0 w 55"/>
                  <a:gd name="T9" fmla="*/ 0 h 120"/>
                  <a:gd name="T10" fmla="*/ 0 w 55"/>
                  <a:gd name="T11" fmla="*/ 0 h 120"/>
                  <a:gd name="T12" fmla="*/ 0 w 55"/>
                  <a:gd name="T13" fmla="*/ 0 h 120"/>
                  <a:gd name="T14" fmla="*/ 0 w 55"/>
                  <a:gd name="T15" fmla="*/ 0 h 120"/>
                  <a:gd name="T16" fmla="*/ 0 w 55"/>
                  <a:gd name="T17" fmla="*/ 0 h 120"/>
                  <a:gd name="T18" fmla="*/ 0 w 55"/>
                  <a:gd name="T19" fmla="*/ 0 h 120"/>
                  <a:gd name="T20" fmla="*/ 0 w 55"/>
                  <a:gd name="T21" fmla="*/ 0 h 120"/>
                  <a:gd name="T22" fmla="*/ 0 w 55"/>
                  <a:gd name="T23" fmla="*/ 0 h 120"/>
                  <a:gd name="T24" fmla="*/ 0 w 55"/>
                  <a:gd name="T25" fmla="*/ 0 h 120"/>
                  <a:gd name="T26" fmla="*/ 0 w 55"/>
                  <a:gd name="T27" fmla="*/ 0 h 120"/>
                  <a:gd name="T28" fmla="*/ 0 w 55"/>
                  <a:gd name="T29" fmla="*/ 0 h 120"/>
                  <a:gd name="T30" fmla="*/ 0 w 55"/>
                  <a:gd name="T31" fmla="*/ 0 h 120"/>
                  <a:gd name="T32" fmla="*/ 0 w 55"/>
                  <a:gd name="T33" fmla="*/ 0 h 120"/>
                  <a:gd name="T34" fmla="*/ 0 w 55"/>
                  <a:gd name="T35" fmla="*/ 0 h 120"/>
                  <a:gd name="T36" fmla="*/ 0 w 55"/>
                  <a:gd name="T37" fmla="*/ 0 h 120"/>
                  <a:gd name="T38" fmla="*/ 0 w 55"/>
                  <a:gd name="T39" fmla="*/ 0 h 120"/>
                  <a:gd name="T40" fmla="*/ 0 w 55"/>
                  <a:gd name="T41" fmla="*/ 0 h 120"/>
                  <a:gd name="T42" fmla="*/ 0 w 55"/>
                  <a:gd name="T43" fmla="*/ 0 h 120"/>
                  <a:gd name="T44" fmla="*/ 0 w 55"/>
                  <a:gd name="T45" fmla="*/ 0 h 120"/>
                  <a:gd name="T46" fmla="*/ 0 w 55"/>
                  <a:gd name="T47" fmla="*/ 0 h 120"/>
                  <a:gd name="T48" fmla="*/ 0 w 55"/>
                  <a:gd name="T49" fmla="*/ 0 h 120"/>
                  <a:gd name="T50" fmla="*/ 0 w 55"/>
                  <a:gd name="T51" fmla="*/ 0 h 120"/>
                  <a:gd name="T52" fmla="*/ 0 w 55"/>
                  <a:gd name="T53" fmla="*/ 0 h 120"/>
                  <a:gd name="T54" fmla="*/ 0 w 55"/>
                  <a:gd name="T55" fmla="*/ 0 h 120"/>
                  <a:gd name="T56" fmla="*/ 0 w 55"/>
                  <a:gd name="T57" fmla="*/ 0 h 120"/>
                  <a:gd name="T58" fmla="*/ 0 w 55"/>
                  <a:gd name="T59" fmla="*/ 0 h 120"/>
                  <a:gd name="T60" fmla="*/ 0 w 55"/>
                  <a:gd name="T61" fmla="*/ 0 h 120"/>
                  <a:gd name="T62" fmla="*/ 0 w 55"/>
                  <a:gd name="T63" fmla="*/ 0 h 120"/>
                  <a:gd name="T64" fmla="*/ 0 w 55"/>
                  <a:gd name="T65" fmla="*/ 0 h 120"/>
                  <a:gd name="T66" fmla="*/ 0 w 55"/>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 h="120">
                    <a:moveTo>
                      <a:pt x="0" y="113"/>
                    </a:moveTo>
                    <a:lnTo>
                      <a:pt x="5" y="113"/>
                    </a:lnTo>
                    <a:lnTo>
                      <a:pt x="10" y="113"/>
                    </a:lnTo>
                    <a:lnTo>
                      <a:pt x="14" y="112"/>
                    </a:lnTo>
                    <a:lnTo>
                      <a:pt x="16" y="109"/>
                    </a:lnTo>
                    <a:lnTo>
                      <a:pt x="16" y="104"/>
                    </a:lnTo>
                    <a:lnTo>
                      <a:pt x="16" y="34"/>
                    </a:lnTo>
                    <a:lnTo>
                      <a:pt x="16" y="26"/>
                    </a:lnTo>
                    <a:lnTo>
                      <a:pt x="14" y="22"/>
                    </a:lnTo>
                    <a:lnTo>
                      <a:pt x="10" y="19"/>
                    </a:lnTo>
                    <a:lnTo>
                      <a:pt x="4" y="16"/>
                    </a:lnTo>
                    <a:lnTo>
                      <a:pt x="4" y="11"/>
                    </a:lnTo>
                    <a:lnTo>
                      <a:pt x="31" y="2"/>
                    </a:lnTo>
                    <a:lnTo>
                      <a:pt x="36" y="0"/>
                    </a:lnTo>
                    <a:lnTo>
                      <a:pt x="37" y="2"/>
                    </a:lnTo>
                    <a:lnTo>
                      <a:pt x="37" y="4"/>
                    </a:lnTo>
                    <a:lnTo>
                      <a:pt x="37" y="104"/>
                    </a:lnTo>
                    <a:lnTo>
                      <a:pt x="39" y="109"/>
                    </a:lnTo>
                    <a:lnTo>
                      <a:pt x="41" y="112"/>
                    </a:lnTo>
                    <a:lnTo>
                      <a:pt x="46" y="113"/>
                    </a:lnTo>
                    <a:lnTo>
                      <a:pt x="51" y="113"/>
                    </a:lnTo>
                    <a:lnTo>
                      <a:pt x="55" y="113"/>
                    </a:lnTo>
                    <a:lnTo>
                      <a:pt x="55"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5" name="Freeform 208"/>
              <p:cNvSpPr>
                <a:spLocks/>
              </p:cNvSpPr>
              <p:nvPr userDrawn="1"/>
            </p:nvSpPr>
            <p:spPr bwMode="auto">
              <a:xfrm>
                <a:off x="1240" y="270"/>
                <a:ext cx="9" cy="8"/>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w 25"/>
                  <a:gd name="T11" fmla="*/ 0 h 26"/>
                  <a:gd name="T12" fmla="*/ 0 w 25"/>
                  <a:gd name="T13" fmla="*/ 0 h 26"/>
                  <a:gd name="T14" fmla="*/ 0 w 25"/>
                  <a:gd name="T15" fmla="*/ 0 h 26"/>
                  <a:gd name="T16" fmla="*/ 0 w 25"/>
                  <a:gd name="T17" fmla="*/ 0 h 26"/>
                  <a:gd name="T18" fmla="*/ 0 w 25"/>
                  <a:gd name="T19" fmla="*/ 0 h 26"/>
                  <a:gd name="T20" fmla="*/ 0 w 25"/>
                  <a:gd name="T21" fmla="*/ 0 h 26"/>
                  <a:gd name="T22" fmla="*/ 0 w 25"/>
                  <a:gd name="T23" fmla="*/ 0 h 26"/>
                  <a:gd name="T24" fmla="*/ 0 w 25"/>
                  <a:gd name="T25" fmla="*/ 0 h 26"/>
                  <a:gd name="T26" fmla="*/ 0 w 25"/>
                  <a:gd name="T27" fmla="*/ 0 h 26"/>
                  <a:gd name="T28" fmla="*/ 0 w 25"/>
                  <a:gd name="T29" fmla="*/ 0 h 26"/>
                  <a:gd name="T30" fmla="*/ 0 w 25"/>
                  <a:gd name="T31" fmla="*/ 0 h 26"/>
                  <a:gd name="T32" fmla="*/ 0 w 25"/>
                  <a:gd name="T33" fmla="*/ 0 h 26"/>
                  <a:gd name="T34" fmla="*/ 0 w 25"/>
                  <a:gd name="T35" fmla="*/ 0 h 26"/>
                  <a:gd name="T36" fmla="*/ 0 w 25"/>
                  <a:gd name="T37" fmla="*/ 0 h 26"/>
                  <a:gd name="T38" fmla="*/ 0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12" y="26"/>
                    </a:moveTo>
                    <a:lnTo>
                      <a:pt x="12" y="26"/>
                    </a:lnTo>
                    <a:lnTo>
                      <a:pt x="8" y="25"/>
                    </a:lnTo>
                    <a:lnTo>
                      <a:pt x="3" y="22"/>
                    </a:lnTo>
                    <a:lnTo>
                      <a:pt x="0" y="19"/>
                    </a:lnTo>
                    <a:lnTo>
                      <a:pt x="0" y="13"/>
                    </a:lnTo>
                    <a:lnTo>
                      <a:pt x="0" y="8"/>
                    </a:lnTo>
                    <a:lnTo>
                      <a:pt x="4" y="4"/>
                    </a:lnTo>
                    <a:lnTo>
                      <a:pt x="8" y="2"/>
                    </a:lnTo>
                    <a:lnTo>
                      <a:pt x="12" y="0"/>
                    </a:lnTo>
                    <a:lnTo>
                      <a:pt x="17" y="2"/>
                    </a:lnTo>
                    <a:lnTo>
                      <a:pt x="21" y="4"/>
                    </a:lnTo>
                    <a:lnTo>
                      <a:pt x="24" y="8"/>
                    </a:lnTo>
                    <a:lnTo>
                      <a:pt x="25" y="13"/>
                    </a:lnTo>
                    <a:lnTo>
                      <a:pt x="24" y="19"/>
                    </a:lnTo>
                    <a:lnTo>
                      <a:pt x="21" y="22"/>
                    </a:lnTo>
                    <a:lnTo>
                      <a:pt x="17" y="25"/>
                    </a:lnTo>
                    <a:lnTo>
                      <a:pt x="12"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6" name="Freeform 209"/>
              <p:cNvSpPr>
                <a:spLocks noEditPoints="1"/>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close/>
                    <a:moveTo>
                      <a:pt x="62" y="117"/>
                    </a:moveTo>
                    <a:lnTo>
                      <a:pt x="62" y="117"/>
                    </a:lnTo>
                    <a:lnTo>
                      <a:pt x="71" y="116"/>
                    </a:lnTo>
                    <a:lnTo>
                      <a:pt x="79" y="112"/>
                    </a:lnTo>
                    <a:lnTo>
                      <a:pt x="85" y="107"/>
                    </a:lnTo>
                    <a:lnTo>
                      <a:pt x="90" y="99"/>
                    </a:lnTo>
                    <a:lnTo>
                      <a:pt x="94" y="91"/>
                    </a:lnTo>
                    <a:lnTo>
                      <a:pt x="97" y="82"/>
                    </a:lnTo>
                    <a:lnTo>
                      <a:pt x="98" y="73"/>
                    </a:lnTo>
                    <a:lnTo>
                      <a:pt x="98" y="64"/>
                    </a:lnTo>
                    <a:lnTo>
                      <a:pt x="98" y="56"/>
                    </a:lnTo>
                    <a:lnTo>
                      <a:pt x="97" y="46"/>
                    </a:lnTo>
                    <a:lnTo>
                      <a:pt x="93" y="37"/>
                    </a:lnTo>
                    <a:lnTo>
                      <a:pt x="89" y="28"/>
                    </a:lnTo>
                    <a:lnTo>
                      <a:pt x="84" y="20"/>
                    </a:lnTo>
                    <a:lnTo>
                      <a:pt x="77" y="13"/>
                    </a:lnTo>
                    <a:lnTo>
                      <a:pt x="70" y="10"/>
                    </a:lnTo>
                    <a:lnTo>
                      <a:pt x="64" y="8"/>
                    </a:lnTo>
                    <a:lnTo>
                      <a:pt x="59" y="7"/>
                    </a:lnTo>
                    <a:lnTo>
                      <a:pt x="50" y="8"/>
                    </a:lnTo>
                    <a:lnTo>
                      <a:pt x="42" y="12"/>
                    </a:lnTo>
                    <a:lnTo>
                      <a:pt x="37" y="19"/>
                    </a:lnTo>
                    <a:lnTo>
                      <a:pt x="32" y="25"/>
                    </a:lnTo>
                    <a:lnTo>
                      <a:pt x="28" y="34"/>
                    </a:lnTo>
                    <a:lnTo>
                      <a:pt x="25" y="42"/>
                    </a:lnTo>
                    <a:lnTo>
                      <a:pt x="24" y="51"/>
                    </a:lnTo>
                    <a:lnTo>
                      <a:pt x="23" y="60"/>
                    </a:lnTo>
                    <a:lnTo>
                      <a:pt x="24" y="69"/>
                    </a:lnTo>
                    <a:lnTo>
                      <a:pt x="25" y="78"/>
                    </a:lnTo>
                    <a:lnTo>
                      <a:pt x="28" y="87"/>
                    </a:lnTo>
                    <a:lnTo>
                      <a:pt x="32" y="96"/>
                    </a:lnTo>
                    <a:lnTo>
                      <a:pt x="38"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7" name="Freeform 210"/>
              <p:cNvSpPr>
                <a:spLocks/>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278" name="Freeform 211"/>
              <p:cNvSpPr>
                <a:spLocks/>
              </p:cNvSpPr>
              <p:nvPr userDrawn="1"/>
            </p:nvSpPr>
            <p:spPr bwMode="auto">
              <a:xfrm>
                <a:off x="1268"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7" y="92"/>
                    </a:lnTo>
                    <a:lnTo>
                      <a:pt x="71" y="84"/>
                    </a:lnTo>
                    <a:lnTo>
                      <a:pt x="74" y="75"/>
                    </a:lnTo>
                    <a:lnTo>
                      <a:pt x="75" y="66"/>
                    </a:lnTo>
                    <a:lnTo>
                      <a:pt x="75" y="57"/>
                    </a:lnTo>
                    <a:lnTo>
                      <a:pt x="75" y="49"/>
                    </a:lnTo>
                    <a:lnTo>
                      <a:pt x="74" y="39"/>
                    </a:lnTo>
                    <a:lnTo>
                      <a:pt x="70" y="30"/>
                    </a:lnTo>
                    <a:lnTo>
                      <a:pt x="66" y="21"/>
                    </a:lnTo>
                    <a:lnTo>
                      <a:pt x="61" y="13"/>
                    </a:lnTo>
                    <a:lnTo>
                      <a:pt x="54" y="6"/>
                    </a:lnTo>
                    <a:lnTo>
                      <a:pt x="47" y="3"/>
                    </a:lnTo>
                    <a:lnTo>
                      <a:pt x="41" y="1"/>
                    </a:lnTo>
                    <a:lnTo>
                      <a:pt x="36" y="0"/>
                    </a:lnTo>
                    <a:lnTo>
                      <a:pt x="27" y="1"/>
                    </a:lnTo>
                    <a:lnTo>
                      <a:pt x="19" y="5"/>
                    </a:lnTo>
                    <a:lnTo>
                      <a:pt x="14" y="12"/>
                    </a:lnTo>
                    <a:lnTo>
                      <a:pt x="9" y="18"/>
                    </a:lnTo>
                    <a:lnTo>
                      <a:pt x="5" y="27"/>
                    </a:lnTo>
                    <a:lnTo>
                      <a:pt x="2" y="35"/>
                    </a:lnTo>
                    <a:lnTo>
                      <a:pt x="1" y="44"/>
                    </a:lnTo>
                    <a:lnTo>
                      <a:pt x="0" y="53"/>
                    </a:lnTo>
                    <a:lnTo>
                      <a:pt x="1" y="62"/>
                    </a:lnTo>
                    <a:lnTo>
                      <a:pt x="2" y="71"/>
                    </a:lnTo>
                    <a:lnTo>
                      <a:pt x="5" y="80"/>
                    </a:lnTo>
                    <a:lnTo>
                      <a:pt x="9" y="89"/>
                    </a:lnTo>
                    <a:lnTo>
                      <a:pt x="15"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sp>
          <p:nvSpPr>
            <p:cNvPr id="1035" name="Freeform 213"/>
            <p:cNvSpPr>
              <a:spLocks/>
            </p:cNvSpPr>
            <p:nvPr userDrawn="1"/>
          </p:nvSpPr>
          <p:spPr bwMode="auto">
            <a:xfrm>
              <a:off x="1307" y="292"/>
              <a:ext cx="43" cy="40"/>
            </a:xfrm>
            <a:custGeom>
              <a:avLst/>
              <a:gdLst>
                <a:gd name="T0" fmla="*/ 0 w 130"/>
                <a:gd name="T1" fmla="*/ 0 h 120"/>
                <a:gd name="T2" fmla="*/ 0 w 130"/>
                <a:gd name="T3" fmla="*/ 0 h 120"/>
                <a:gd name="T4" fmla="*/ 0 w 130"/>
                <a:gd name="T5" fmla="*/ 0 h 120"/>
                <a:gd name="T6" fmla="*/ 0 w 130"/>
                <a:gd name="T7" fmla="*/ 0 h 120"/>
                <a:gd name="T8" fmla="*/ 0 w 130"/>
                <a:gd name="T9" fmla="*/ 0 h 120"/>
                <a:gd name="T10" fmla="*/ 0 w 130"/>
                <a:gd name="T11" fmla="*/ 0 h 120"/>
                <a:gd name="T12" fmla="*/ 0 w 130"/>
                <a:gd name="T13" fmla="*/ 0 h 120"/>
                <a:gd name="T14" fmla="*/ 0 w 130"/>
                <a:gd name="T15" fmla="*/ 0 h 120"/>
                <a:gd name="T16" fmla="*/ 0 w 130"/>
                <a:gd name="T17" fmla="*/ 0 h 120"/>
                <a:gd name="T18" fmla="*/ 0 w 130"/>
                <a:gd name="T19" fmla="*/ 0 h 120"/>
                <a:gd name="T20" fmla="*/ 0 w 130"/>
                <a:gd name="T21" fmla="*/ 0 h 120"/>
                <a:gd name="T22" fmla="*/ 0 w 130"/>
                <a:gd name="T23" fmla="*/ 0 h 120"/>
                <a:gd name="T24" fmla="*/ 0 w 130"/>
                <a:gd name="T25" fmla="*/ 0 h 120"/>
                <a:gd name="T26" fmla="*/ 0 w 130"/>
                <a:gd name="T27" fmla="*/ 0 h 120"/>
                <a:gd name="T28" fmla="*/ 0 w 130"/>
                <a:gd name="T29" fmla="*/ 0 h 120"/>
                <a:gd name="T30" fmla="*/ 0 w 130"/>
                <a:gd name="T31" fmla="*/ 0 h 120"/>
                <a:gd name="T32" fmla="*/ 0 w 130"/>
                <a:gd name="T33" fmla="*/ 0 h 120"/>
                <a:gd name="T34" fmla="*/ 0 w 130"/>
                <a:gd name="T35" fmla="*/ 0 h 120"/>
                <a:gd name="T36" fmla="*/ 0 w 130"/>
                <a:gd name="T37" fmla="*/ 0 h 120"/>
                <a:gd name="T38" fmla="*/ 0 w 130"/>
                <a:gd name="T39" fmla="*/ 0 h 120"/>
                <a:gd name="T40" fmla="*/ 0 w 130"/>
                <a:gd name="T41" fmla="*/ 0 h 120"/>
                <a:gd name="T42" fmla="*/ 0 w 130"/>
                <a:gd name="T43" fmla="*/ 0 h 120"/>
                <a:gd name="T44" fmla="*/ 0 w 130"/>
                <a:gd name="T45" fmla="*/ 0 h 120"/>
                <a:gd name="T46" fmla="*/ 0 w 130"/>
                <a:gd name="T47" fmla="*/ 0 h 120"/>
                <a:gd name="T48" fmla="*/ 0 w 130"/>
                <a:gd name="T49" fmla="*/ 0 h 120"/>
                <a:gd name="T50" fmla="*/ 0 w 130"/>
                <a:gd name="T51" fmla="*/ 0 h 120"/>
                <a:gd name="T52" fmla="*/ 0 w 130"/>
                <a:gd name="T53" fmla="*/ 0 h 120"/>
                <a:gd name="T54" fmla="*/ 0 w 130"/>
                <a:gd name="T55" fmla="*/ 0 h 120"/>
                <a:gd name="T56" fmla="*/ 0 w 130"/>
                <a:gd name="T57" fmla="*/ 0 h 120"/>
                <a:gd name="T58" fmla="*/ 0 w 130"/>
                <a:gd name="T59" fmla="*/ 0 h 120"/>
                <a:gd name="T60" fmla="*/ 0 w 130"/>
                <a:gd name="T61" fmla="*/ 0 h 120"/>
                <a:gd name="T62" fmla="*/ 0 w 130"/>
                <a:gd name="T63" fmla="*/ 0 h 120"/>
                <a:gd name="T64" fmla="*/ 0 w 130"/>
                <a:gd name="T65" fmla="*/ 0 h 120"/>
                <a:gd name="T66" fmla="*/ 0 w 130"/>
                <a:gd name="T67" fmla="*/ 0 h 120"/>
                <a:gd name="T68" fmla="*/ 0 w 130"/>
                <a:gd name="T69" fmla="*/ 0 h 120"/>
                <a:gd name="T70" fmla="*/ 0 w 130"/>
                <a:gd name="T71" fmla="*/ 0 h 120"/>
                <a:gd name="T72" fmla="*/ 0 w 130"/>
                <a:gd name="T73" fmla="*/ 0 h 120"/>
                <a:gd name="T74" fmla="*/ 0 w 130"/>
                <a:gd name="T75" fmla="*/ 0 h 120"/>
                <a:gd name="T76" fmla="*/ 0 w 130"/>
                <a:gd name="T77" fmla="*/ 0 h 120"/>
                <a:gd name="T78" fmla="*/ 0 w 130"/>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0" h="120">
                  <a:moveTo>
                    <a:pt x="18" y="35"/>
                  </a:moveTo>
                  <a:lnTo>
                    <a:pt x="18" y="35"/>
                  </a:lnTo>
                  <a:lnTo>
                    <a:pt x="16" y="29"/>
                  </a:lnTo>
                  <a:lnTo>
                    <a:pt x="14" y="25"/>
                  </a:lnTo>
                  <a:lnTo>
                    <a:pt x="10" y="21"/>
                  </a:lnTo>
                  <a:lnTo>
                    <a:pt x="2" y="19"/>
                  </a:lnTo>
                  <a:lnTo>
                    <a:pt x="2" y="13"/>
                  </a:lnTo>
                  <a:lnTo>
                    <a:pt x="19" y="8"/>
                  </a:lnTo>
                  <a:lnTo>
                    <a:pt x="36" y="0"/>
                  </a:lnTo>
                  <a:lnTo>
                    <a:pt x="37" y="2"/>
                  </a:lnTo>
                  <a:lnTo>
                    <a:pt x="38" y="3"/>
                  </a:lnTo>
                  <a:lnTo>
                    <a:pt x="38" y="20"/>
                  </a:lnTo>
                  <a:lnTo>
                    <a:pt x="49" y="12"/>
                  </a:lnTo>
                  <a:lnTo>
                    <a:pt x="59" y="7"/>
                  </a:lnTo>
                  <a:lnTo>
                    <a:pt x="71" y="2"/>
                  </a:lnTo>
                  <a:lnTo>
                    <a:pt x="77" y="0"/>
                  </a:lnTo>
                  <a:lnTo>
                    <a:pt x="84" y="0"/>
                  </a:lnTo>
                  <a:lnTo>
                    <a:pt x="90" y="2"/>
                  </a:lnTo>
                  <a:lnTo>
                    <a:pt x="97" y="3"/>
                  </a:lnTo>
                  <a:lnTo>
                    <a:pt x="102" y="7"/>
                  </a:lnTo>
                  <a:lnTo>
                    <a:pt x="107" y="11"/>
                  </a:lnTo>
                  <a:lnTo>
                    <a:pt x="110" y="17"/>
                  </a:lnTo>
                  <a:lnTo>
                    <a:pt x="111" y="22"/>
                  </a:lnTo>
                  <a:lnTo>
                    <a:pt x="112" y="30"/>
                  </a:lnTo>
                  <a:lnTo>
                    <a:pt x="114" y="37"/>
                  </a:lnTo>
                  <a:lnTo>
                    <a:pt x="114" y="104"/>
                  </a:lnTo>
                  <a:lnTo>
                    <a:pt x="114" y="109"/>
                  </a:lnTo>
                  <a:lnTo>
                    <a:pt x="118" y="112"/>
                  </a:lnTo>
                  <a:lnTo>
                    <a:pt x="121" y="113"/>
                  </a:lnTo>
                  <a:lnTo>
                    <a:pt x="127" y="113"/>
                  </a:lnTo>
                  <a:lnTo>
                    <a:pt x="130" y="113"/>
                  </a:lnTo>
                  <a:lnTo>
                    <a:pt x="130" y="120"/>
                  </a:lnTo>
                  <a:lnTo>
                    <a:pt x="103" y="120"/>
                  </a:lnTo>
                  <a:lnTo>
                    <a:pt x="75" y="120"/>
                  </a:lnTo>
                  <a:lnTo>
                    <a:pt x="75" y="113"/>
                  </a:lnTo>
                  <a:lnTo>
                    <a:pt x="80" y="113"/>
                  </a:lnTo>
                  <a:lnTo>
                    <a:pt x="85" y="113"/>
                  </a:lnTo>
                  <a:lnTo>
                    <a:pt x="89" y="112"/>
                  </a:lnTo>
                  <a:lnTo>
                    <a:pt x="92" y="109"/>
                  </a:lnTo>
                  <a:lnTo>
                    <a:pt x="93" y="104"/>
                  </a:lnTo>
                  <a:lnTo>
                    <a:pt x="93" y="37"/>
                  </a:lnTo>
                  <a:lnTo>
                    <a:pt x="92" y="32"/>
                  </a:lnTo>
                  <a:lnTo>
                    <a:pt x="90" y="28"/>
                  </a:lnTo>
                  <a:lnTo>
                    <a:pt x="89" y="24"/>
                  </a:lnTo>
                  <a:lnTo>
                    <a:pt x="86" y="20"/>
                  </a:lnTo>
                  <a:lnTo>
                    <a:pt x="83" y="17"/>
                  </a:lnTo>
                  <a:lnTo>
                    <a:pt x="79" y="16"/>
                  </a:lnTo>
                  <a:lnTo>
                    <a:pt x="68" y="15"/>
                  </a:lnTo>
                  <a:lnTo>
                    <a:pt x="62" y="16"/>
                  </a:lnTo>
                  <a:lnTo>
                    <a:pt x="53" y="19"/>
                  </a:lnTo>
                  <a:lnTo>
                    <a:pt x="38" y="28"/>
                  </a:lnTo>
                  <a:lnTo>
                    <a:pt x="38" y="104"/>
                  </a:lnTo>
                  <a:lnTo>
                    <a:pt x="38" y="109"/>
                  </a:lnTo>
                  <a:lnTo>
                    <a:pt x="42" y="112"/>
                  </a:lnTo>
                  <a:lnTo>
                    <a:pt x="46" y="113"/>
                  </a:lnTo>
                  <a:lnTo>
                    <a:pt x="51" y="113"/>
                  </a:lnTo>
                  <a:lnTo>
                    <a:pt x="55" y="113"/>
                  </a:lnTo>
                  <a:lnTo>
                    <a:pt x="55" y="120"/>
                  </a:lnTo>
                  <a:lnTo>
                    <a:pt x="28" y="120"/>
                  </a:lnTo>
                  <a:lnTo>
                    <a:pt x="0" y="120"/>
                  </a:lnTo>
                  <a:lnTo>
                    <a:pt x="0" y="113"/>
                  </a:lnTo>
                  <a:lnTo>
                    <a:pt x="5" y="113"/>
                  </a:lnTo>
                  <a:lnTo>
                    <a:pt x="10" y="113"/>
                  </a:lnTo>
                  <a:lnTo>
                    <a:pt x="14" y="112"/>
                  </a:lnTo>
                  <a:lnTo>
                    <a:pt x="16"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36" name="Freeform 214"/>
            <p:cNvSpPr>
              <a:spLocks/>
            </p:cNvSpPr>
            <p:nvPr userDrawn="1"/>
          </p:nvSpPr>
          <p:spPr bwMode="auto">
            <a:xfrm>
              <a:off x="1356" y="292"/>
              <a:ext cx="26" cy="41"/>
            </a:xfrm>
            <a:custGeom>
              <a:avLst/>
              <a:gdLst>
                <a:gd name="T0" fmla="*/ 0 w 79"/>
                <a:gd name="T1" fmla="*/ 0 h 124"/>
                <a:gd name="T2" fmla="*/ 0 w 79"/>
                <a:gd name="T3" fmla="*/ 0 h 124"/>
                <a:gd name="T4" fmla="*/ 0 w 79"/>
                <a:gd name="T5" fmla="*/ 0 h 124"/>
                <a:gd name="T6" fmla="*/ 0 w 79"/>
                <a:gd name="T7" fmla="*/ 0 h 124"/>
                <a:gd name="T8" fmla="*/ 0 w 79"/>
                <a:gd name="T9" fmla="*/ 0 h 124"/>
                <a:gd name="T10" fmla="*/ 0 w 79"/>
                <a:gd name="T11" fmla="*/ 0 h 124"/>
                <a:gd name="T12" fmla="*/ 0 w 79"/>
                <a:gd name="T13" fmla="*/ 0 h 124"/>
                <a:gd name="T14" fmla="*/ 0 w 79"/>
                <a:gd name="T15" fmla="*/ 0 h 124"/>
                <a:gd name="T16" fmla="*/ 0 w 79"/>
                <a:gd name="T17" fmla="*/ 0 h 124"/>
                <a:gd name="T18" fmla="*/ 0 w 79"/>
                <a:gd name="T19" fmla="*/ 0 h 124"/>
                <a:gd name="T20" fmla="*/ 0 w 79"/>
                <a:gd name="T21" fmla="*/ 0 h 124"/>
                <a:gd name="T22" fmla="*/ 0 w 79"/>
                <a:gd name="T23" fmla="*/ 0 h 124"/>
                <a:gd name="T24" fmla="*/ 0 w 79"/>
                <a:gd name="T25" fmla="*/ 0 h 124"/>
                <a:gd name="T26" fmla="*/ 0 w 79"/>
                <a:gd name="T27" fmla="*/ 0 h 124"/>
                <a:gd name="T28" fmla="*/ 0 w 79"/>
                <a:gd name="T29" fmla="*/ 0 h 124"/>
                <a:gd name="T30" fmla="*/ 0 w 79"/>
                <a:gd name="T31" fmla="*/ 0 h 124"/>
                <a:gd name="T32" fmla="*/ 0 w 79"/>
                <a:gd name="T33" fmla="*/ 0 h 124"/>
                <a:gd name="T34" fmla="*/ 0 w 79"/>
                <a:gd name="T35" fmla="*/ 0 h 124"/>
                <a:gd name="T36" fmla="*/ 0 w 79"/>
                <a:gd name="T37" fmla="*/ 0 h 124"/>
                <a:gd name="T38" fmla="*/ 0 w 79"/>
                <a:gd name="T39" fmla="*/ 0 h 124"/>
                <a:gd name="T40" fmla="*/ 0 w 79"/>
                <a:gd name="T41" fmla="*/ 0 h 124"/>
                <a:gd name="T42" fmla="*/ 0 w 79"/>
                <a:gd name="T43" fmla="*/ 0 h 124"/>
                <a:gd name="T44" fmla="*/ 0 w 79"/>
                <a:gd name="T45" fmla="*/ 0 h 124"/>
                <a:gd name="T46" fmla="*/ 0 w 79"/>
                <a:gd name="T47" fmla="*/ 0 h 124"/>
                <a:gd name="T48" fmla="*/ 0 w 79"/>
                <a:gd name="T49" fmla="*/ 0 h 124"/>
                <a:gd name="T50" fmla="*/ 0 w 79"/>
                <a:gd name="T51" fmla="*/ 0 h 124"/>
                <a:gd name="T52" fmla="*/ 0 w 79"/>
                <a:gd name="T53" fmla="*/ 0 h 124"/>
                <a:gd name="T54" fmla="*/ 0 w 79"/>
                <a:gd name="T55" fmla="*/ 0 h 124"/>
                <a:gd name="T56" fmla="*/ 0 w 79"/>
                <a:gd name="T57" fmla="*/ 0 h 124"/>
                <a:gd name="T58" fmla="*/ 0 w 79"/>
                <a:gd name="T59" fmla="*/ 0 h 124"/>
                <a:gd name="T60" fmla="*/ 0 w 79"/>
                <a:gd name="T61" fmla="*/ 0 h 124"/>
                <a:gd name="T62" fmla="*/ 0 w 79"/>
                <a:gd name="T63" fmla="*/ 0 h 124"/>
                <a:gd name="T64" fmla="*/ 0 w 79"/>
                <a:gd name="T65" fmla="*/ 0 h 124"/>
                <a:gd name="T66" fmla="*/ 0 w 79"/>
                <a:gd name="T67" fmla="*/ 0 h 124"/>
                <a:gd name="T68" fmla="*/ 0 w 79"/>
                <a:gd name="T69" fmla="*/ 0 h 124"/>
                <a:gd name="T70" fmla="*/ 0 w 79"/>
                <a:gd name="T71" fmla="*/ 0 h 124"/>
                <a:gd name="T72" fmla="*/ 0 w 79"/>
                <a:gd name="T73" fmla="*/ 0 h 124"/>
                <a:gd name="T74" fmla="*/ 0 w 79"/>
                <a:gd name="T75" fmla="*/ 0 h 124"/>
                <a:gd name="T76" fmla="*/ 0 w 79"/>
                <a:gd name="T77" fmla="*/ 0 h 124"/>
                <a:gd name="T78" fmla="*/ 0 w 79"/>
                <a:gd name="T79" fmla="*/ 0 h 124"/>
                <a:gd name="T80" fmla="*/ 0 w 79"/>
                <a:gd name="T81" fmla="*/ 0 h 124"/>
                <a:gd name="T82" fmla="*/ 0 w 79"/>
                <a:gd name="T83" fmla="*/ 0 h 124"/>
                <a:gd name="T84" fmla="*/ 0 w 79"/>
                <a:gd name="T85" fmla="*/ 0 h 124"/>
                <a:gd name="T86" fmla="*/ 0 w 79"/>
                <a:gd name="T87" fmla="*/ 0 h 124"/>
                <a:gd name="T88" fmla="*/ 0 w 79"/>
                <a:gd name="T89" fmla="*/ 0 h 124"/>
                <a:gd name="T90" fmla="*/ 0 w 79"/>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 h="124">
                  <a:moveTo>
                    <a:pt x="4" y="83"/>
                  </a:moveTo>
                  <a:lnTo>
                    <a:pt x="4" y="83"/>
                  </a:lnTo>
                  <a:lnTo>
                    <a:pt x="7" y="90"/>
                  </a:lnTo>
                  <a:lnTo>
                    <a:pt x="8" y="96"/>
                  </a:lnTo>
                  <a:lnTo>
                    <a:pt x="12" y="102"/>
                  </a:lnTo>
                  <a:lnTo>
                    <a:pt x="15" y="107"/>
                  </a:lnTo>
                  <a:lnTo>
                    <a:pt x="20" y="111"/>
                  </a:lnTo>
                  <a:lnTo>
                    <a:pt x="25" y="113"/>
                  </a:lnTo>
                  <a:lnTo>
                    <a:pt x="31" y="114"/>
                  </a:lnTo>
                  <a:lnTo>
                    <a:pt x="38" y="116"/>
                  </a:lnTo>
                  <a:lnTo>
                    <a:pt x="43" y="114"/>
                  </a:lnTo>
                  <a:lnTo>
                    <a:pt x="47" y="114"/>
                  </a:lnTo>
                  <a:lnTo>
                    <a:pt x="51" y="112"/>
                  </a:lnTo>
                  <a:lnTo>
                    <a:pt x="53" y="109"/>
                  </a:lnTo>
                  <a:lnTo>
                    <a:pt x="57" y="104"/>
                  </a:lnTo>
                  <a:lnTo>
                    <a:pt x="59" y="98"/>
                  </a:lnTo>
                  <a:lnTo>
                    <a:pt x="59" y="91"/>
                  </a:lnTo>
                  <a:lnTo>
                    <a:pt x="56" y="87"/>
                  </a:lnTo>
                  <a:lnTo>
                    <a:pt x="53" y="83"/>
                  </a:lnTo>
                  <a:lnTo>
                    <a:pt x="50" y="79"/>
                  </a:lnTo>
                  <a:lnTo>
                    <a:pt x="41" y="74"/>
                  </a:lnTo>
                  <a:lnTo>
                    <a:pt x="30" y="69"/>
                  </a:lnTo>
                  <a:lnTo>
                    <a:pt x="20" y="64"/>
                  </a:lnTo>
                  <a:lnTo>
                    <a:pt x="15" y="61"/>
                  </a:lnTo>
                  <a:lnTo>
                    <a:pt x="11" y="57"/>
                  </a:lnTo>
                  <a:lnTo>
                    <a:pt x="7" y="52"/>
                  </a:lnTo>
                  <a:lnTo>
                    <a:pt x="4" y="47"/>
                  </a:lnTo>
                  <a:lnTo>
                    <a:pt x="3" y="42"/>
                  </a:lnTo>
                  <a:lnTo>
                    <a:pt x="2" y="34"/>
                  </a:lnTo>
                  <a:lnTo>
                    <a:pt x="3" y="29"/>
                  </a:lnTo>
                  <a:lnTo>
                    <a:pt x="4" y="22"/>
                  </a:lnTo>
                  <a:lnTo>
                    <a:pt x="7" y="17"/>
                  </a:lnTo>
                  <a:lnTo>
                    <a:pt x="11" y="12"/>
                  </a:lnTo>
                  <a:lnTo>
                    <a:pt x="17" y="7"/>
                  </a:lnTo>
                  <a:lnTo>
                    <a:pt x="24" y="4"/>
                  </a:lnTo>
                  <a:lnTo>
                    <a:pt x="33" y="2"/>
                  </a:lnTo>
                  <a:lnTo>
                    <a:pt x="42" y="0"/>
                  </a:lnTo>
                  <a:lnTo>
                    <a:pt x="50" y="0"/>
                  </a:lnTo>
                  <a:lnTo>
                    <a:pt x="56" y="3"/>
                  </a:lnTo>
                  <a:lnTo>
                    <a:pt x="64" y="4"/>
                  </a:lnTo>
                  <a:lnTo>
                    <a:pt x="72" y="8"/>
                  </a:lnTo>
                  <a:lnTo>
                    <a:pt x="74" y="35"/>
                  </a:lnTo>
                  <a:lnTo>
                    <a:pt x="68" y="35"/>
                  </a:lnTo>
                  <a:lnTo>
                    <a:pt x="66" y="29"/>
                  </a:lnTo>
                  <a:lnTo>
                    <a:pt x="65" y="24"/>
                  </a:lnTo>
                  <a:lnTo>
                    <a:pt x="63" y="20"/>
                  </a:lnTo>
                  <a:lnTo>
                    <a:pt x="59" y="16"/>
                  </a:lnTo>
                  <a:lnTo>
                    <a:pt x="55" y="13"/>
                  </a:lnTo>
                  <a:lnTo>
                    <a:pt x="51" y="11"/>
                  </a:lnTo>
                  <a:lnTo>
                    <a:pt x="46" y="10"/>
                  </a:lnTo>
                  <a:lnTo>
                    <a:pt x="39" y="10"/>
                  </a:lnTo>
                  <a:lnTo>
                    <a:pt x="31" y="10"/>
                  </a:lnTo>
                  <a:lnTo>
                    <a:pt x="25" y="13"/>
                  </a:lnTo>
                  <a:lnTo>
                    <a:pt x="22" y="16"/>
                  </a:lnTo>
                  <a:lnTo>
                    <a:pt x="21" y="19"/>
                  </a:lnTo>
                  <a:lnTo>
                    <a:pt x="20" y="22"/>
                  </a:lnTo>
                  <a:lnTo>
                    <a:pt x="18" y="26"/>
                  </a:lnTo>
                  <a:lnTo>
                    <a:pt x="20" y="32"/>
                  </a:lnTo>
                  <a:lnTo>
                    <a:pt x="21" y="35"/>
                  </a:lnTo>
                  <a:lnTo>
                    <a:pt x="25" y="39"/>
                  </a:lnTo>
                  <a:lnTo>
                    <a:pt x="29" y="43"/>
                  </a:lnTo>
                  <a:lnTo>
                    <a:pt x="38" y="48"/>
                  </a:lnTo>
                  <a:lnTo>
                    <a:pt x="50" y="54"/>
                  </a:lnTo>
                  <a:lnTo>
                    <a:pt x="60" y="59"/>
                  </a:lnTo>
                  <a:lnTo>
                    <a:pt x="65" y="61"/>
                  </a:lnTo>
                  <a:lnTo>
                    <a:pt x="70" y="65"/>
                  </a:lnTo>
                  <a:lnTo>
                    <a:pt x="74" y="70"/>
                  </a:lnTo>
                  <a:lnTo>
                    <a:pt x="77" y="76"/>
                  </a:lnTo>
                  <a:lnTo>
                    <a:pt x="79" y="81"/>
                  </a:lnTo>
                  <a:lnTo>
                    <a:pt x="79" y="89"/>
                  </a:lnTo>
                  <a:lnTo>
                    <a:pt x="79" y="95"/>
                  </a:lnTo>
                  <a:lnTo>
                    <a:pt x="77" y="102"/>
                  </a:lnTo>
                  <a:lnTo>
                    <a:pt x="74" y="107"/>
                  </a:lnTo>
                  <a:lnTo>
                    <a:pt x="69" y="113"/>
                  </a:lnTo>
                  <a:lnTo>
                    <a:pt x="63" y="117"/>
                  </a:lnTo>
                  <a:lnTo>
                    <a:pt x="55" y="121"/>
                  </a:lnTo>
                  <a:lnTo>
                    <a:pt x="46" y="124"/>
                  </a:lnTo>
                  <a:lnTo>
                    <a:pt x="34" y="124"/>
                  </a:lnTo>
                  <a:lnTo>
                    <a:pt x="26" y="124"/>
                  </a:lnTo>
                  <a:lnTo>
                    <a:pt x="18" y="121"/>
                  </a:lnTo>
                  <a:lnTo>
                    <a:pt x="11" y="118"/>
                  </a:lnTo>
                  <a:lnTo>
                    <a:pt x="3" y="114"/>
                  </a:lnTo>
                  <a:lnTo>
                    <a:pt x="0" y="85"/>
                  </a:lnTo>
                  <a:lnTo>
                    <a:pt x="4"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37" name="Freeform 215"/>
            <p:cNvSpPr>
              <a:spLocks/>
            </p:cNvSpPr>
            <p:nvPr userDrawn="1"/>
          </p:nvSpPr>
          <p:spPr bwMode="auto">
            <a:xfrm>
              <a:off x="762" y="378"/>
              <a:ext cx="21" cy="43"/>
            </a:xfrm>
            <a:custGeom>
              <a:avLst/>
              <a:gdLst>
                <a:gd name="T0" fmla="*/ 0 w 64"/>
                <a:gd name="T1" fmla="*/ 0 h 130"/>
                <a:gd name="T2" fmla="*/ 0 w 64"/>
                <a:gd name="T3" fmla="*/ 0 h 130"/>
                <a:gd name="T4" fmla="*/ 0 w 64"/>
                <a:gd name="T5" fmla="*/ 0 h 130"/>
                <a:gd name="T6" fmla="*/ 0 w 64"/>
                <a:gd name="T7" fmla="*/ 0 h 130"/>
                <a:gd name="T8" fmla="*/ 0 w 64"/>
                <a:gd name="T9" fmla="*/ 0 h 130"/>
                <a:gd name="T10" fmla="*/ 0 w 64"/>
                <a:gd name="T11" fmla="*/ 0 h 130"/>
                <a:gd name="T12" fmla="*/ 0 w 64"/>
                <a:gd name="T13" fmla="*/ 0 h 130"/>
                <a:gd name="T14" fmla="*/ 0 w 64"/>
                <a:gd name="T15" fmla="*/ 0 h 130"/>
                <a:gd name="T16" fmla="*/ 0 w 64"/>
                <a:gd name="T17" fmla="*/ 0 h 130"/>
                <a:gd name="T18" fmla="*/ 0 w 64"/>
                <a:gd name="T19" fmla="*/ 0 h 130"/>
                <a:gd name="T20" fmla="*/ 0 w 64"/>
                <a:gd name="T21" fmla="*/ 0 h 130"/>
                <a:gd name="T22" fmla="*/ 0 w 64"/>
                <a:gd name="T23" fmla="*/ 0 h 130"/>
                <a:gd name="T24" fmla="*/ 0 w 64"/>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30">
                  <a:moveTo>
                    <a:pt x="0" y="0"/>
                  </a:moveTo>
                  <a:lnTo>
                    <a:pt x="62" y="0"/>
                  </a:lnTo>
                  <a:lnTo>
                    <a:pt x="58" y="12"/>
                  </a:lnTo>
                  <a:lnTo>
                    <a:pt x="14" y="12"/>
                  </a:lnTo>
                  <a:lnTo>
                    <a:pt x="14" y="57"/>
                  </a:lnTo>
                  <a:lnTo>
                    <a:pt x="57" y="57"/>
                  </a:lnTo>
                  <a:lnTo>
                    <a:pt x="57" y="69"/>
                  </a:lnTo>
                  <a:lnTo>
                    <a:pt x="14" y="69"/>
                  </a:lnTo>
                  <a:lnTo>
                    <a:pt x="14" y="118"/>
                  </a:lnTo>
                  <a:lnTo>
                    <a:pt x="64" y="118"/>
                  </a:lnTo>
                  <a:lnTo>
                    <a:pt x="64"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38" name="Freeform 216"/>
            <p:cNvSpPr>
              <a:spLocks/>
            </p:cNvSpPr>
            <p:nvPr userDrawn="1"/>
          </p:nvSpPr>
          <p:spPr bwMode="auto">
            <a:xfrm>
              <a:off x="788" y="390"/>
              <a:ext cx="28" cy="31"/>
            </a:xfrm>
            <a:custGeom>
              <a:avLst/>
              <a:gdLst>
                <a:gd name="T0" fmla="*/ 0 w 84"/>
                <a:gd name="T1" fmla="*/ 0 h 93"/>
                <a:gd name="T2" fmla="*/ 0 w 84"/>
                <a:gd name="T3" fmla="*/ 0 h 93"/>
                <a:gd name="T4" fmla="*/ 0 w 84"/>
                <a:gd name="T5" fmla="*/ 0 h 93"/>
                <a:gd name="T6" fmla="*/ 0 w 84"/>
                <a:gd name="T7" fmla="*/ 0 h 93"/>
                <a:gd name="T8" fmla="*/ 0 w 84"/>
                <a:gd name="T9" fmla="*/ 0 h 93"/>
                <a:gd name="T10" fmla="*/ 0 w 84"/>
                <a:gd name="T11" fmla="*/ 0 h 93"/>
                <a:gd name="T12" fmla="*/ 0 w 84"/>
                <a:gd name="T13" fmla="*/ 0 h 93"/>
                <a:gd name="T14" fmla="*/ 0 w 84"/>
                <a:gd name="T15" fmla="*/ 0 h 93"/>
                <a:gd name="T16" fmla="*/ 0 w 84"/>
                <a:gd name="T17" fmla="*/ 0 h 93"/>
                <a:gd name="T18" fmla="*/ 0 w 84"/>
                <a:gd name="T19" fmla="*/ 0 h 93"/>
                <a:gd name="T20" fmla="*/ 0 w 84"/>
                <a:gd name="T21" fmla="*/ 0 h 93"/>
                <a:gd name="T22" fmla="*/ 0 w 84"/>
                <a:gd name="T23" fmla="*/ 0 h 93"/>
                <a:gd name="T24" fmla="*/ 0 w 84"/>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93">
                  <a:moveTo>
                    <a:pt x="34" y="46"/>
                  </a:moveTo>
                  <a:lnTo>
                    <a:pt x="1" y="0"/>
                  </a:lnTo>
                  <a:lnTo>
                    <a:pt x="18" y="0"/>
                  </a:lnTo>
                  <a:lnTo>
                    <a:pt x="43" y="36"/>
                  </a:lnTo>
                  <a:lnTo>
                    <a:pt x="68" y="0"/>
                  </a:lnTo>
                  <a:lnTo>
                    <a:pt x="84" y="0"/>
                  </a:lnTo>
                  <a:lnTo>
                    <a:pt x="51" y="46"/>
                  </a:lnTo>
                  <a:lnTo>
                    <a:pt x="84" y="93"/>
                  </a:lnTo>
                  <a:lnTo>
                    <a:pt x="68" y="93"/>
                  </a:lnTo>
                  <a:lnTo>
                    <a:pt x="42" y="57"/>
                  </a:lnTo>
                  <a:lnTo>
                    <a:pt x="17" y="93"/>
                  </a:lnTo>
                  <a:lnTo>
                    <a:pt x="0" y="93"/>
                  </a:lnTo>
                  <a:lnTo>
                    <a:pt x="3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39" name="Freeform 217"/>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0" name="Freeform 218"/>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1" name="Freeform 219"/>
            <p:cNvSpPr>
              <a:spLocks noEditPoints="1"/>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2" name="Freeform 220"/>
            <p:cNvSpPr>
              <a:spLocks/>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3" name="Freeform 221"/>
            <p:cNvSpPr>
              <a:spLocks/>
            </p:cNvSpPr>
            <p:nvPr userDrawn="1"/>
          </p:nvSpPr>
          <p:spPr bwMode="auto">
            <a:xfrm>
              <a:off x="85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4" name="Freeform 222"/>
            <p:cNvSpPr>
              <a:spLocks/>
            </p:cNvSpPr>
            <p:nvPr userDrawn="1"/>
          </p:nvSpPr>
          <p:spPr bwMode="auto">
            <a:xfrm>
              <a:off x="881" y="374"/>
              <a:ext cx="10" cy="47"/>
            </a:xfrm>
            <a:custGeom>
              <a:avLst/>
              <a:gdLst>
                <a:gd name="T0" fmla="*/ 0 w 30"/>
                <a:gd name="T1" fmla="*/ 0 h 141"/>
                <a:gd name="T2" fmla="*/ 0 w 30"/>
                <a:gd name="T3" fmla="*/ 0 h 141"/>
                <a:gd name="T4" fmla="*/ 0 w 30"/>
                <a:gd name="T5" fmla="*/ 0 h 141"/>
                <a:gd name="T6" fmla="*/ 0 w 30"/>
                <a:gd name="T7" fmla="*/ 0 h 141"/>
                <a:gd name="T8" fmla="*/ 0 w 30"/>
                <a:gd name="T9" fmla="*/ 0 h 141"/>
                <a:gd name="T10" fmla="*/ 0 w 30"/>
                <a:gd name="T11" fmla="*/ 0 h 141"/>
                <a:gd name="T12" fmla="*/ 0 w 30"/>
                <a:gd name="T13" fmla="*/ 0 h 141"/>
                <a:gd name="T14" fmla="*/ 0 w 30"/>
                <a:gd name="T15" fmla="*/ 0 h 141"/>
                <a:gd name="T16" fmla="*/ 0 w 30"/>
                <a:gd name="T17" fmla="*/ 0 h 141"/>
                <a:gd name="T18" fmla="*/ 0 w 30"/>
                <a:gd name="T19" fmla="*/ 0 h 141"/>
                <a:gd name="T20" fmla="*/ 0 w 30"/>
                <a:gd name="T21" fmla="*/ 0 h 141"/>
                <a:gd name="T22" fmla="*/ 0 w 30"/>
                <a:gd name="T23" fmla="*/ 0 h 141"/>
                <a:gd name="T24" fmla="*/ 0 w 30"/>
                <a:gd name="T25" fmla="*/ 0 h 141"/>
                <a:gd name="T26" fmla="*/ 0 w 30"/>
                <a:gd name="T27" fmla="*/ 0 h 141"/>
                <a:gd name="T28" fmla="*/ 0 w 30"/>
                <a:gd name="T29" fmla="*/ 0 h 141"/>
                <a:gd name="T30" fmla="*/ 0 w 30"/>
                <a:gd name="T31" fmla="*/ 0 h 141"/>
                <a:gd name="T32" fmla="*/ 0 w 30"/>
                <a:gd name="T33" fmla="*/ 0 h 141"/>
                <a:gd name="T34" fmla="*/ 0 w 30"/>
                <a:gd name="T35" fmla="*/ 0 h 141"/>
                <a:gd name="T36" fmla="*/ 0 w 30"/>
                <a:gd name="T37" fmla="*/ 0 h 141"/>
                <a:gd name="T38" fmla="*/ 0 w 30"/>
                <a:gd name="T39" fmla="*/ 0 h 141"/>
                <a:gd name="T40" fmla="*/ 0 w 30"/>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1">
                  <a:moveTo>
                    <a:pt x="0" y="0"/>
                  </a:moveTo>
                  <a:lnTo>
                    <a:pt x="14" y="0"/>
                  </a:lnTo>
                  <a:lnTo>
                    <a:pt x="14" y="119"/>
                  </a:lnTo>
                  <a:lnTo>
                    <a:pt x="14" y="123"/>
                  </a:lnTo>
                  <a:lnTo>
                    <a:pt x="15" y="127"/>
                  </a:lnTo>
                  <a:lnTo>
                    <a:pt x="18" y="128"/>
                  </a:lnTo>
                  <a:lnTo>
                    <a:pt x="22" y="128"/>
                  </a:lnTo>
                  <a:lnTo>
                    <a:pt x="27" y="127"/>
                  </a:lnTo>
                  <a:lnTo>
                    <a:pt x="30" y="139"/>
                  </a:lnTo>
                  <a:lnTo>
                    <a:pt x="25" y="141"/>
                  </a:lnTo>
                  <a:lnTo>
                    <a:pt x="17" y="141"/>
                  </a:lnTo>
                  <a:lnTo>
                    <a:pt x="9" y="140"/>
                  </a:lnTo>
                  <a:lnTo>
                    <a:pt x="6" y="139"/>
                  </a:lnTo>
                  <a:lnTo>
                    <a:pt x="4"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5" name="Freeform 223"/>
            <p:cNvSpPr>
              <a:spLocks/>
            </p:cNvSpPr>
            <p:nvPr userDrawn="1"/>
          </p:nvSpPr>
          <p:spPr bwMode="auto">
            <a:xfrm>
              <a:off x="898" y="374"/>
              <a:ext cx="10" cy="47"/>
            </a:xfrm>
            <a:custGeom>
              <a:avLst/>
              <a:gdLst>
                <a:gd name="T0" fmla="*/ 0 w 31"/>
                <a:gd name="T1" fmla="*/ 0 h 141"/>
                <a:gd name="T2" fmla="*/ 0 w 31"/>
                <a:gd name="T3" fmla="*/ 0 h 141"/>
                <a:gd name="T4" fmla="*/ 0 w 31"/>
                <a:gd name="T5" fmla="*/ 0 h 141"/>
                <a:gd name="T6" fmla="*/ 0 w 31"/>
                <a:gd name="T7" fmla="*/ 0 h 141"/>
                <a:gd name="T8" fmla="*/ 0 w 31"/>
                <a:gd name="T9" fmla="*/ 0 h 141"/>
                <a:gd name="T10" fmla="*/ 0 w 31"/>
                <a:gd name="T11" fmla="*/ 0 h 141"/>
                <a:gd name="T12" fmla="*/ 0 w 31"/>
                <a:gd name="T13" fmla="*/ 0 h 141"/>
                <a:gd name="T14" fmla="*/ 0 w 31"/>
                <a:gd name="T15" fmla="*/ 0 h 141"/>
                <a:gd name="T16" fmla="*/ 0 w 31"/>
                <a:gd name="T17" fmla="*/ 0 h 141"/>
                <a:gd name="T18" fmla="*/ 0 w 31"/>
                <a:gd name="T19" fmla="*/ 0 h 141"/>
                <a:gd name="T20" fmla="*/ 0 w 31"/>
                <a:gd name="T21" fmla="*/ 0 h 141"/>
                <a:gd name="T22" fmla="*/ 0 w 31"/>
                <a:gd name="T23" fmla="*/ 0 h 141"/>
                <a:gd name="T24" fmla="*/ 0 w 31"/>
                <a:gd name="T25" fmla="*/ 0 h 141"/>
                <a:gd name="T26" fmla="*/ 0 w 31"/>
                <a:gd name="T27" fmla="*/ 0 h 141"/>
                <a:gd name="T28" fmla="*/ 0 w 31"/>
                <a:gd name="T29" fmla="*/ 0 h 141"/>
                <a:gd name="T30" fmla="*/ 0 w 31"/>
                <a:gd name="T31" fmla="*/ 0 h 141"/>
                <a:gd name="T32" fmla="*/ 0 w 31"/>
                <a:gd name="T33" fmla="*/ 0 h 141"/>
                <a:gd name="T34" fmla="*/ 0 w 31"/>
                <a:gd name="T35" fmla="*/ 0 h 141"/>
                <a:gd name="T36" fmla="*/ 0 w 31"/>
                <a:gd name="T37" fmla="*/ 0 h 141"/>
                <a:gd name="T38" fmla="*/ 0 w 31"/>
                <a:gd name="T39" fmla="*/ 0 h 141"/>
                <a:gd name="T40" fmla="*/ 0 w 31"/>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141">
                  <a:moveTo>
                    <a:pt x="0" y="0"/>
                  </a:moveTo>
                  <a:lnTo>
                    <a:pt x="14" y="0"/>
                  </a:lnTo>
                  <a:lnTo>
                    <a:pt x="14" y="119"/>
                  </a:lnTo>
                  <a:lnTo>
                    <a:pt x="16" y="123"/>
                  </a:lnTo>
                  <a:lnTo>
                    <a:pt x="17" y="127"/>
                  </a:lnTo>
                  <a:lnTo>
                    <a:pt x="20" y="128"/>
                  </a:lnTo>
                  <a:lnTo>
                    <a:pt x="22" y="128"/>
                  </a:lnTo>
                  <a:lnTo>
                    <a:pt x="27" y="127"/>
                  </a:lnTo>
                  <a:lnTo>
                    <a:pt x="31" y="139"/>
                  </a:lnTo>
                  <a:lnTo>
                    <a:pt x="25" y="141"/>
                  </a:lnTo>
                  <a:lnTo>
                    <a:pt x="18" y="141"/>
                  </a:lnTo>
                  <a:lnTo>
                    <a:pt x="11" y="140"/>
                  </a:lnTo>
                  <a:lnTo>
                    <a:pt x="8" y="139"/>
                  </a:lnTo>
                  <a:lnTo>
                    <a:pt x="5"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6" name="Freeform 224"/>
            <p:cNvSpPr>
              <a:spLocks noEditPoints="1"/>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7" name="Freeform 225"/>
            <p:cNvSpPr>
              <a:spLocks/>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8" name="Freeform 226"/>
            <p:cNvSpPr>
              <a:spLocks/>
            </p:cNvSpPr>
            <p:nvPr userDrawn="1"/>
          </p:nvSpPr>
          <p:spPr bwMode="auto">
            <a:xfrm>
              <a:off x="918"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49" name="Freeform 227"/>
            <p:cNvSpPr>
              <a:spLocks/>
            </p:cNvSpPr>
            <p:nvPr userDrawn="1"/>
          </p:nvSpPr>
          <p:spPr bwMode="auto">
            <a:xfrm>
              <a:off x="945" y="389"/>
              <a:ext cx="25" cy="32"/>
            </a:xfrm>
            <a:custGeom>
              <a:avLst/>
              <a:gdLst>
                <a:gd name="T0" fmla="*/ 0 w 75"/>
                <a:gd name="T1" fmla="*/ 0 h 96"/>
                <a:gd name="T2" fmla="*/ 0 w 75"/>
                <a:gd name="T3" fmla="*/ 0 h 96"/>
                <a:gd name="T4" fmla="*/ 0 w 75"/>
                <a:gd name="T5" fmla="*/ 0 h 96"/>
                <a:gd name="T6" fmla="*/ 0 w 75"/>
                <a:gd name="T7" fmla="*/ 0 h 96"/>
                <a:gd name="T8" fmla="*/ 0 w 75"/>
                <a:gd name="T9" fmla="*/ 0 h 96"/>
                <a:gd name="T10" fmla="*/ 0 w 75"/>
                <a:gd name="T11" fmla="*/ 0 h 96"/>
                <a:gd name="T12" fmla="*/ 0 w 75"/>
                <a:gd name="T13" fmla="*/ 0 h 96"/>
                <a:gd name="T14" fmla="*/ 0 w 75"/>
                <a:gd name="T15" fmla="*/ 0 h 96"/>
                <a:gd name="T16" fmla="*/ 0 w 75"/>
                <a:gd name="T17" fmla="*/ 0 h 96"/>
                <a:gd name="T18" fmla="*/ 0 w 75"/>
                <a:gd name="T19" fmla="*/ 0 h 96"/>
                <a:gd name="T20" fmla="*/ 0 w 75"/>
                <a:gd name="T21" fmla="*/ 0 h 96"/>
                <a:gd name="T22" fmla="*/ 0 w 75"/>
                <a:gd name="T23" fmla="*/ 0 h 96"/>
                <a:gd name="T24" fmla="*/ 0 w 75"/>
                <a:gd name="T25" fmla="*/ 0 h 96"/>
                <a:gd name="T26" fmla="*/ 0 w 75"/>
                <a:gd name="T27" fmla="*/ 0 h 96"/>
                <a:gd name="T28" fmla="*/ 0 w 75"/>
                <a:gd name="T29" fmla="*/ 0 h 96"/>
                <a:gd name="T30" fmla="*/ 0 w 75"/>
                <a:gd name="T31" fmla="*/ 0 h 96"/>
                <a:gd name="T32" fmla="*/ 0 w 75"/>
                <a:gd name="T33" fmla="*/ 0 h 96"/>
                <a:gd name="T34" fmla="*/ 0 w 75"/>
                <a:gd name="T35" fmla="*/ 0 h 96"/>
                <a:gd name="T36" fmla="*/ 0 w 75"/>
                <a:gd name="T37" fmla="*/ 0 h 96"/>
                <a:gd name="T38" fmla="*/ 0 w 75"/>
                <a:gd name="T39" fmla="*/ 0 h 96"/>
                <a:gd name="T40" fmla="*/ 0 w 75"/>
                <a:gd name="T41" fmla="*/ 0 h 96"/>
                <a:gd name="T42" fmla="*/ 0 w 75"/>
                <a:gd name="T43" fmla="*/ 0 h 96"/>
                <a:gd name="T44" fmla="*/ 0 w 75"/>
                <a:gd name="T45" fmla="*/ 0 h 96"/>
                <a:gd name="T46" fmla="*/ 0 w 75"/>
                <a:gd name="T47" fmla="*/ 0 h 96"/>
                <a:gd name="T48" fmla="*/ 0 w 75"/>
                <a:gd name="T49" fmla="*/ 0 h 96"/>
                <a:gd name="T50" fmla="*/ 0 w 75"/>
                <a:gd name="T51" fmla="*/ 0 h 96"/>
                <a:gd name="T52" fmla="*/ 0 w 75"/>
                <a:gd name="T53" fmla="*/ 0 h 96"/>
                <a:gd name="T54" fmla="*/ 0 w 75"/>
                <a:gd name="T55" fmla="*/ 0 h 96"/>
                <a:gd name="T56" fmla="*/ 0 w 75"/>
                <a:gd name="T57" fmla="*/ 0 h 96"/>
                <a:gd name="T58" fmla="*/ 0 w 75"/>
                <a:gd name="T59" fmla="*/ 0 h 96"/>
                <a:gd name="T60" fmla="*/ 0 w 75"/>
                <a:gd name="T61" fmla="*/ 0 h 96"/>
                <a:gd name="T62" fmla="*/ 0 w 75"/>
                <a:gd name="T63" fmla="*/ 0 h 96"/>
                <a:gd name="T64" fmla="*/ 0 w 75"/>
                <a:gd name="T65" fmla="*/ 0 h 96"/>
                <a:gd name="T66" fmla="*/ 0 w 75"/>
                <a:gd name="T67" fmla="*/ 0 h 96"/>
                <a:gd name="T68" fmla="*/ 0 w 75"/>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 h="96">
                  <a:moveTo>
                    <a:pt x="0" y="3"/>
                  </a:moveTo>
                  <a:lnTo>
                    <a:pt x="13" y="3"/>
                  </a:lnTo>
                  <a:lnTo>
                    <a:pt x="14" y="14"/>
                  </a:lnTo>
                  <a:lnTo>
                    <a:pt x="22" y="9"/>
                  </a:lnTo>
                  <a:lnTo>
                    <a:pt x="30" y="4"/>
                  </a:lnTo>
                  <a:lnTo>
                    <a:pt x="39" y="1"/>
                  </a:lnTo>
                  <a:lnTo>
                    <a:pt x="48" y="0"/>
                  </a:lnTo>
                  <a:lnTo>
                    <a:pt x="53" y="0"/>
                  </a:lnTo>
                  <a:lnTo>
                    <a:pt x="58" y="3"/>
                  </a:lnTo>
                  <a:lnTo>
                    <a:pt x="62" y="4"/>
                  </a:lnTo>
                  <a:lnTo>
                    <a:pt x="66" y="8"/>
                  </a:lnTo>
                  <a:lnTo>
                    <a:pt x="70" y="12"/>
                  </a:lnTo>
                  <a:lnTo>
                    <a:pt x="72" y="18"/>
                  </a:lnTo>
                  <a:lnTo>
                    <a:pt x="74" y="25"/>
                  </a:lnTo>
                  <a:lnTo>
                    <a:pt x="75" y="32"/>
                  </a:lnTo>
                  <a:lnTo>
                    <a:pt x="75" y="96"/>
                  </a:lnTo>
                  <a:lnTo>
                    <a:pt x="61" y="96"/>
                  </a:lnTo>
                  <a:lnTo>
                    <a:pt x="61" y="38"/>
                  </a:lnTo>
                  <a:lnTo>
                    <a:pt x="59" y="28"/>
                  </a:lnTo>
                  <a:lnTo>
                    <a:pt x="57" y="21"/>
                  </a:lnTo>
                  <a:lnTo>
                    <a:pt x="54" y="17"/>
                  </a:lnTo>
                  <a:lnTo>
                    <a:pt x="52" y="15"/>
                  </a:lnTo>
                  <a:lnTo>
                    <a:pt x="48" y="14"/>
                  </a:lnTo>
                  <a:lnTo>
                    <a:pt x="44" y="13"/>
                  </a:lnTo>
                  <a:lnTo>
                    <a:pt x="36" y="14"/>
                  </a:lnTo>
                  <a:lnTo>
                    <a:pt x="28" y="17"/>
                  </a:lnTo>
                  <a:lnTo>
                    <a:pt x="22"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0" name="Freeform 228"/>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1" name="Freeform 229"/>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2" name="Freeform 230"/>
            <p:cNvSpPr>
              <a:spLocks noEditPoints="1"/>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close/>
                  <a:moveTo>
                    <a:pt x="59" y="40"/>
                  </a:moveTo>
                  <a:lnTo>
                    <a:pt x="59" y="40"/>
                  </a:lnTo>
                  <a:lnTo>
                    <a:pt x="58" y="30"/>
                  </a:lnTo>
                  <a:lnTo>
                    <a:pt x="57" y="25"/>
                  </a:lnTo>
                  <a:lnTo>
                    <a:pt x="54" y="21"/>
                  </a:lnTo>
                  <a:lnTo>
                    <a:pt x="52" y="17"/>
                  </a:lnTo>
                  <a:lnTo>
                    <a:pt x="48" y="14"/>
                  </a:lnTo>
                  <a:lnTo>
                    <a:pt x="43" y="13"/>
                  </a:lnTo>
                  <a:lnTo>
                    <a:pt x="37" y="12"/>
                  </a:lnTo>
                  <a:lnTo>
                    <a:pt x="32" y="13"/>
                  </a:lnTo>
                  <a:lnTo>
                    <a:pt x="28" y="14"/>
                  </a:lnTo>
                  <a:lnTo>
                    <a:pt x="24" y="17"/>
                  </a:lnTo>
                  <a:lnTo>
                    <a:pt x="21" y="21"/>
                  </a:lnTo>
                  <a:lnTo>
                    <a:pt x="18" y="25"/>
                  </a:lnTo>
                  <a:lnTo>
                    <a:pt x="17" y="30"/>
                  </a:lnTo>
                  <a:lnTo>
                    <a:pt x="15" y="35"/>
                  </a:lnTo>
                  <a:lnTo>
                    <a:pt x="14" y="40"/>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3" name="Freeform 231"/>
            <p:cNvSpPr>
              <a:spLocks/>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w 75"/>
                <a:gd name="T69" fmla="*/ 0 h 98"/>
                <a:gd name="T70" fmla="*/ 0 w 75"/>
                <a:gd name="T71" fmla="*/ 0 h 98"/>
                <a:gd name="T72" fmla="*/ 0 w 75"/>
                <a:gd name="T73" fmla="*/ 0 h 98"/>
                <a:gd name="T74" fmla="*/ 0 w 75"/>
                <a:gd name="T75" fmla="*/ 0 h 98"/>
                <a:gd name="T76" fmla="*/ 0 w 75"/>
                <a:gd name="T77" fmla="*/ 0 h 98"/>
                <a:gd name="T78" fmla="*/ 0 w 75"/>
                <a:gd name="T79" fmla="*/ 0 h 98"/>
                <a:gd name="T80" fmla="*/ 0 w 75"/>
                <a:gd name="T81" fmla="*/ 0 h 98"/>
                <a:gd name="T82" fmla="*/ 0 w 75"/>
                <a:gd name="T83" fmla="*/ 0 h 98"/>
                <a:gd name="T84" fmla="*/ 0 w 75"/>
                <a:gd name="T85" fmla="*/ 0 h 98"/>
                <a:gd name="T86" fmla="*/ 0 w 75"/>
                <a:gd name="T87" fmla="*/ 0 h 98"/>
                <a:gd name="T88" fmla="*/ 0 w 75"/>
                <a:gd name="T89" fmla="*/ 0 h 98"/>
                <a:gd name="T90" fmla="*/ 0 w 75"/>
                <a:gd name="T91" fmla="*/ 0 h 98"/>
                <a:gd name="T92" fmla="*/ 0 w 75"/>
                <a:gd name="T93" fmla="*/ 0 h 98"/>
                <a:gd name="T94" fmla="*/ 0 w 75"/>
                <a:gd name="T95" fmla="*/ 0 h 98"/>
                <a:gd name="T96" fmla="*/ 0 w 75"/>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4" name="Freeform 232"/>
            <p:cNvSpPr>
              <a:spLocks/>
            </p:cNvSpPr>
            <p:nvPr userDrawn="1"/>
          </p:nvSpPr>
          <p:spPr bwMode="auto">
            <a:xfrm>
              <a:off x="1011"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8" y="5"/>
                  </a:lnTo>
                  <a:lnTo>
                    <a:pt x="34" y="2"/>
                  </a:lnTo>
                  <a:lnTo>
                    <a:pt x="29" y="1"/>
                  </a:lnTo>
                  <a:lnTo>
                    <a:pt x="23" y="0"/>
                  </a:lnTo>
                  <a:lnTo>
                    <a:pt x="18" y="1"/>
                  </a:lnTo>
                  <a:lnTo>
                    <a:pt x="14" y="2"/>
                  </a:lnTo>
                  <a:lnTo>
                    <a:pt x="10" y="5"/>
                  </a:lnTo>
                  <a:lnTo>
                    <a:pt x="7" y="9"/>
                  </a:lnTo>
                  <a:lnTo>
                    <a:pt x="4" y="13"/>
                  </a:lnTo>
                  <a:lnTo>
                    <a:pt x="3" y="18"/>
                  </a:lnTo>
                  <a:lnTo>
                    <a:pt x="1"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5" name="Freeform 233"/>
            <p:cNvSpPr>
              <a:spLocks noEditPoints="1"/>
            </p:cNvSpPr>
            <p:nvPr userDrawn="1"/>
          </p:nvSpPr>
          <p:spPr bwMode="auto">
            <a:xfrm>
              <a:off x="1055" y="376"/>
              <a:ext cx="6"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close/>
                  <a:moveTo>
                    <a:pt x="2" y="42"/>
                  </a:moveTo>
                  <a:lnTo>
                    <a:pt x="17" y="42"/>
                  </a:lnTo>
                  <a:lnTo>
                    <a:pt x="17"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6" name="Freeform 234"/>
            <p:cNvSpPr>
              <a:spLocks/>
            </p:cNvSpPr>
            <p:nvPr userDrawn="1"/>
          </p:nvSpPr>
          <p:spPr bwMode="auto">
            <a:xfrm>
              <a:off x="1055" y="376"/>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7" name="Rectangle 235"/>
            <p:cNvSpPr>
              <a:spLocks noChangeArrowheads="1"/>
            </p:cNvSpPr>
            <p:nvPr userDrawn="1"/>
          </p:nvSpPr>
          <p:spPr bwMode="auto">
            <a:xfrm>
              <a:off x="1055"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058" name="Freeform 236"/>
            <p:cNvSpPr>
              <a:spLocks/>
            </p:cNvSpPr>
            <p:nvPr userDrawn="1"/>
          </p:nvSpPr>
          <p:spPr bwMode="auto">
            <a:xfrm>
              <a:off x="1070" y="389"/>
              <a:ext cx="25" cy="32"/>
            </a:xfrm>
            <a:custGeom>
              <a:avLst/>
              <a:gdLst>
                <a:gd name="T0" fmla="*/ 0 w 76"/>
                <a:gd name="T1" fmla="*/ 0 h 96"/>
                <a:gd name="T2" fmla="*/ 0 w 76"/>
                <a:gd name="T3" fmla="*/ 0 h 96"/>
                <a:gd name="T4" fmla="*/ 0 w 76"/>
                <a:gd name="T5" fmla="*/ 0 h 96"/>
                <a:gd name="T6" fmla="*/ 0 w 76"/>
                <a:gd name="T7" fmla="*/ 0 h 96"/>
                <a:gd name="T8" fmla="*/ 0 w 76"/>
                <a:gd name="T9" fmla="*/ 0 h 96"/>
                <a:gd name="T10" fmla="*/ 0 w 76"/>
                <a:gd name="T11" fmla="*/ 0 h 96"/>
                <a:gd name="T12" fmla="*/ 0 w 76"/>
                <a:gd name="T13" fmla="*/ 0 h 96"/>
                <a:gd name="T14" fmla="*/ 0 w 76"/>
                <a:gd name="T15" fmla="*/ 0 h 96"/>
                <a:gd name="T16" fmla="*/ 0 w 76"/>
                <a:gd name="T17" fmla="*/ 0 h 96"/>
                <a:gd name="T18" fmla="*/ 0 w 76"/>
                <a:gd name="T19" fmla="*/ 0 h 96"/>
                <a:gd name="T20" fmla="*/ 0 w 76"/>
                <a:gd name="T21" fmla="*/ 0 h 96"/>
                <a:gd name="T22" fmla="*/ 0 w 76"/>
                <a:gd name="T23" fmla="*/ 0 h 96"/>
                <a:gd name="T24" fmla="*/ 0 w 76"/>
                <a:gd name="T25" fmla="*/ 0 h 96"/>
                <a:gd name="T26" fmla="*/ 0 w 76"/>
                <a:gd name="T27" fmla="*/ 0 h 96"/>
                <a:gd name="T28" fmla="*/ 0 w 76"/>
                <a:gd name="T29" fmla="*/ 0 h 96"/>
                <a:gd name="T30" fmla="*/ 0 w 76"/>
                <a:gd name="T31" fmla="*/ 0 h 96"/>
                <a:gd name="T32" fmla="*/ 0 w 76"/>
                <a:gd name="T33" fmla="*/ 0 h 96"/>
                <a:gd name="T34" fmla="*/ 0 w 76"/>
                <a:gd name="T35" fmla="*/ 0 h 96"/>
                <a:gd name="T36" fmla="*/ 0 w 76"/>
                <a:gd name="T37" fmla="*/ 0 h 96"/>
                <a:gd name="T38" fmla="*/ 0 w 76"/>
                <a:gd name="T39" fmla="*/ 0 h 96"/>
                <a:gd name="T40" fmla="*/ 0 w 76"/>
                <a:gd name="T41" fmla="*/ 0 h 96"/>
                <a:gd name="T42" fmla="*/ 0 w 76"/>
                <a:gd name="T43" fmla="*/ 0 h 96"/>
                <a:gd name="T44" fmla="*/ 0 w 76"/>
                <a:gd name="T45" fmla="*/ 0 h 96"/>
                <a:gd name="T46" fmla="*/ 0 w 76"/>
                <a:gd name="T47" fmla="*/ 0 h 96"/>
                <a:gd name="T48" fmla="*/ 0 w 76"/>
                <a:gd name="T49" fmla="*/ 0 h 96"/>
                <a:gd name="T50" fmla="*/ 0 w 76"/>
                <a:gd name="T51" fmla="*/ 0 h 96"/>
                <a:gd name="T52" fmla="*/ 0 w 76"/>
                <a:gd name="T53" fmla="*/ 0 h 96"/>
                <a:gd name="T54" fmla="*/ 0 w 76"/>
                <a:gd name="T55" fmla="*/ 0 h 96"/>
                <a:gd name="T56" fmla="*/ 0 w 76"/>
                <a:gd name="T57" fmla="*/ 0 h 96"/>
                <a:gd name="T58" fmla="*/ 0 w 76"/>
                <a:gd name="T59" fmla="*/ 0 h 96"/>
                <a:gd name="T60" fmla="*/ 0 w 76"/>
                <a:gd name="T61" fmla="*/ 0 h 96"/>
                <a:gd name="T62" fmla="*/ 0 w 76"/>
                <a:gd name="T63" fmla="*/ 0 h 96"/>
                <a:gd name="T64" fmla="*/ 0 w 76"/>
                <a:gd name="T65" fmla="*/ 0 h 96"/>
                <a:gd name="T66" fmla="*/ 0 w 76"/>
                <a:gd name="T67" fmla="*/ 0 h 96"/>
                <a:gd name="T68" fmla="*/ 0 w 7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 h="96">
                  <a:moveTo>
                    <a:pt x="0" y="3"/>
                  </a:moveTo>
                  <a:lnTo>
                    <a:pt x="13" y="3"/>
                  </a:lnTo>
                  <a:lnTo>
                    <a:pt x="15" y="14"/>
                  </a:lnTo>
                  <a:lnTo>
                    <a:pt x="22" y="9"/>
                  </a:lnTo>
                  <a:lnTo>
                    <a:pt x="30" y="4"/>
                  </a:lnTo>
                  <a:lnTo>
                    <a:pt x="39" y="1"/>
                  </a:lnTo>
                  <a:lnTo>
                    <a:pt x="48" y="0"/>
                  </a:lnTo>
                  <a:lnTo>
                    <a:pt x="54" y="0"/>
                  </a:lnTo>
                  <a:lnTo>
                    <a:pt x="59" y="3"/>
                  </a:lnTo>
                  <a:lnTo>
                    <a:pt x="63" y="4"/>
                  </a:lnTo>
                  <a:lnTo>
                    <a:pt x="67" y="8"/>
                  </a:lnTo>
                  <a:lnTo>
                    <a:pt x="70" y="12"/>
                  </a:lnTo>
                  <a:lnTo>
                    <a:pt x="73" y="18"/>
                  </a:lnTo>
                  <a:lnTo>
                    <a:pt x="74" y="25"/>
                  </a:lnTo>
                  <a:lnTo>
                    <a:pt x="76" y="32"/>
                  </a:lnTo>
                  <a:lnTo>
                    <a:pt x="76" y="96"/>
                  </a:lnTo>
                  <a:lnTo>
                    <a:pt x="61" y="96"/>
                  </a:lnTo>
                  <a:lnTo>
                    <a:pt x="61" y="38"/>
                  </a:lnTo>
                  <a:lnTo>
                    <a:pt x="60" y="28"/>
                  </a:lnTo>
                  <a:lnTo>
                    <a:pt x="57" y="21"/>
                  </a:lnTo>
                  <a:lnTo>
                    <a:pt x="55" y="17"/>
                  </a:lnTo>
                  <a:lnTo>
                    <a:pt x="52" y="15"/>
                  </a:lnTo>
                  <a:lnTo>
                    <a:pt x="48" y="14"/>
                  </a:lnTo>
                  <a:lnTo>
                    <a:pt x="44" y="13"/>
                  </a:lnTo>
                  <a:lnTo>
                    <a:pt x="37" y="14"/>
                  </a:lnTo>
                  <a:lnTo>
                    <a:pt x="29" y="17"/>
                  </a:lnTo>
                  <a:lnTo>
                    <a:pt x="22" y="22"/>
                  </a:lnTo>
                  <a:lnTo>
                    <a:pt x="16" y="27"/>
                  </a:lnTo>
                  <a:lnTo>
                    <a:pt x="16"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59" name="Freeform 237"/>
            <p:cNvSpPr>
              <a:spLocks noEditPoints="1"/>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9"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0" name="Freeform 238"/>
            <p:cNvSpPr>
              <a:spLocks/>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1" name="Freeform 239"/>
            <p:cNvSpPr>
              <a:spLocks/>
            </p:cNvSpPr>
            <p:nvPr userDrawn="1"/>
          </p:nvSpPr>
          <p:spPr bwMode="auto">
            <a:xfrm>
              <a:off x="112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2" name="Freeform 240"/>
            <p:cNvSpPr>
              <a:spLocks noEditPoints="1"/>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w 79"/>
                <a:gd name="T61" fmla="*/ 0 h 142"/>
                <a:gd name="T62" fmla="*/ 0 w 79"/>
                <a:gd name="T63" fmla="*/ 0 h 142"/>
                <a:gd name="T64" fmla="*/ 0 w 79"/>
                <a:gd name="T65" fmla="*/ 0 h 142"/>
                <a:gd name="T66" fmla="*/ 0 w 79"/>
                <a:gd name="T67" fmla="*/ 0 h 142"/>
                <a:gd name="T68" fmla="*/ 0 w 79"/>
                <a:gd name="T69" fmla="*/ 0 h 142"/>
                <a:gd name="T70" fmla="*/ 0 w 79"/>
                <a:gd name="T71" fmla="*/ 0 h 142"/>
                <a:gd name="T72" fmla="*/ 0 w 79"/>
                <a:gd name="T73" fmla="*/ 0 h 142"/>
                <a:gd name="T74" fmla="*/ 0 w 79"/>
                <a:gd name="T75" fmla="*/ 0 h 142"/>
                <a:gd name="T76" fmla="*/ 0 w 79"/>
                <a:gd name="T77" fmla="*/ 0 h 142"/>
                <a:gd name="T78" fmla="*/ 0 w 79"/>
                <a:gd name="T79" fmla="*/ 0 h 142"/>
                <a:gd name="T80" fmla="*/ 0 w 79"/>
                <a:gd name="T81" fmla="*/ 0 h 142"/>
                <a:gd name="T82" fmla="*/ 0 w 79"/>
                <a:gd name="T83" fmla="*/ 0 h 142"/>
                <a:gd name="T84" fmla="*/ 0 w 79"/>
                <a:gd name="T85" fmla="*/ 0 h 142"/>
                <a:gd name="T86" fmla="*/ 0 w 79"/>
                <a:gd name="T87" fmla="*/ 0 h 142"/>
                <a:gd name="T88" fmla="*/ 0 w 79"/>
                <a:gd name="T89" fmla="*/ 0 h 142"/>
                <a:gd name="T90" fmla="*/ 0 w 79"/>
                <a:gd name="T91" fmla="*/ 0 h 142"/>
                <a:gd name="T92" fmla="*/ 0 w 79"/>
                <a:gd name="T93" fmla="*/ 0 h 142"/>
                <a:gd name="T94" fmla="*/ 0 w 79"/>
                <a:gd name="T95" fmla="*/ 0 h 142"/>
                <a:gd name="T96" fmla="*/ 0 w 79"/>
                <a:gd name="T97" fmla="*/ 0 h 142"/>
                <a:gd name="T98" fmla="*/ 0 w 79"/>
                <a:gd name="T99" fmla="*/ 0 h 142"/>
                <a:gd name="T100" fmla="*/ 0 w 79"/>
                <a:gd name="T101" fmla="*/ 0 h 142"/>
                <a:gd name="T102" fmla="*/ 0 w 79"/>
                <a:gd name="T103" fmla="*/ 0 h 142"/>
                <a:gd name="T104" fmla="*/ 0 w 79"/>
                <a:gd name="T105" fmla="*/ 0 h 142"/>
                <a:gd name="T106" fmla="*/ 0 w 79"/>
                <a:gd name="T107" fmla="*/ 0 h 142"/>
                <a:gd name="T108" fmla="*/ 0 w 79"/>
                <a:gd name="T109" fmla="*/ 0 h 142"/>
                <a:gd name="T110" fmla="*/ 0 w 79"/>
                <a:gd name="T111" fmla="*/ 0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close/>
                  <a:moveTo>
                    <a:pt x="64" y="127"/>
                  </a:moveTo>
                  <a:lnTo>
                    <a:pt x="64" y="59"/>
                  </a:lnTo>
                  <a:lnTo>
                    <a:pt x="58" y="57"/>
                  </a:lnTo>
                  <a:lnTo>
                    <a:pt x="49" y="57"/>
                  </a:lnTo>
                  <a:lnTo>
                    <a:pt x="42" y="57"/>
                  </a:lnTo>
                  <a:lnTo>
                    <a:pt x="36" y="59"/>
                  </a:lnTo>
                  <a:lnTo>
                    <a:pt x="31" y="62"/>
                  </a:lnTo>
                  <a:lnTo>
                    <a:pt x="26" y="66"/>
                  </a:lnTo>
                  <a:lnTo>
                    <a:pt x="22" y="71"/>
                  </a:lnTo>
                  <a:lnTo>
                    <a:pt x="18" y="78"/>
                  </a:lnTo>
                  <a:lnTo>
                    <a:pt x="17" y="85"/>
                  </a:lnTo>
                  <a:lnTo>
                    <a:pt x="15" y="94"/>
                  </a:lnTo>
                  <a:lnTo>
                    <a:pt x="17" y="102"/>
                  </a:lnTo>
                  <a:lnTo>
                    <a:pt x="18" y="109"/>
                  </a:lnTo>
                  <a:lnTo>
                    <a:pt x="20" y="115"/>
                  </a:lnTo>
                  <a:lnTo>
                    <a:pt x="24" y="120"/>
                  </a:lnTo>
                  <a:lnTo>
                    <a:pt x="29" y="124"/>
                  </a:lnTo>
                  <a:lnTo>
                    <a:pt x="35" y="127"/>
                  </a:lnTo>
                  <a:lnTo>
                    <a:pt x="42" y="129"/>
                  </a:lnTo>
                  <a:lnTo>
                    <a:pt x="50" y="129"/>
                  </a:lnTo>
                  <a:lnTo>
                    <a:pt x="58" y="129"/>
                  </a:lnTo>
                  <a:lnTo>
                    <a:pt x="64"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3" name="Freeform 241"/>
            <p:cNvSpPr>
              <a:spLocks/>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4" name="Freeform 242"/>
            <p:cNvSpPr>
              <a:spLocks/>
            </p:cNvSpPr>
            <p:nvPr userDrawn="1"/>
          </p:nvSpPr>
          <p:spPr bwMode="auto">
            <a:xfrm>
              <a:off x="1154" y="393"/>
              <a:ext cx="17" cy="24"/>
            </a:xfrm>
            <a:custGeom>
              <a:avLst/>
              <a:gdLst>
                <a:gd name="T0" fmla="*/ 0 w 49"/>
                <a:gd name="T1" fmla="*/ 0 h 72"/>
                <a:gd name="T2" fmla="*/ 0 w 49"/>
                <a:gd name="T3" fmla="*/ 0 h 72"/>
                <a:gd name="T4" fmla="*/ 0 w 49"/>
                <a:gd name="T5" fmla="*/ 0 h 72"/>
                <a:gd name="T6" fmla="*/ 0 w 49"/>
                <a:gd name="T7" fmla="*/ 0 h 72"/>
                <a:gd name="T8" fmla="*/ 0 w 49"/>
                <a:gd name="T9" fmla="*/ 0 h 72"/>
                <a:gd name="T10" fmla="*/ 0 w 49"/>
                <a:gd name="T11" fmla="*/ 0 h 72"/>
                <a:gd name="T12" fmla="*/ 0 w 49"/>
                <a:gd name="T13" fmla="*/ 0 h 72"/>
                <a:gd name="T14" fmla="*/ 0 w 49"/>
                <a:gd name="T15" fmla="*/ 0 h 72"/>
                <a:gd name="T16" fmla="*/ 0 w 49"/>
                <a:gd name="T17" fmla="*/ 0 h 72"/>
                <a:gd name="T18" fmla="*/ 0 w 49"/>
                <a:gd name="T19" fmla="*/ 0 h 72"/>
                <a:gd name="T20" fmla="*/ 0 w 49"/>
                <a:gd name="T21" fmla="*/ 0 h 72"/>
                <a:gd name="T22" fmla="*/ 0 w 49"/>
                <a:gd name="T23" fmla="*/ 0 h 72"/>
                <a:gd name="T24" fmla="*/ 0 w 49"/>
                <a:gd name="T25" fmla="*/ 0 h 72"/>
                <a:gd name="T26" fmla="*/ 0 w 49"/>
                <a:gd name="T27" fmla="*/ 0 h 72"/>
                <a:gd name="T28" fmla="*/ 0 w 49"/>
                <a:gd name="T29" fmla="*/ 0 h 72"/>
                <a:gd name="T30" fmla="*/ 0 w 49"/>
                <a:gd name="T31" fmla="*/ 0 h 72"/>
                <a:gd name="T32" fmla="*/ 0 w 49"/>
                <a:gd name="T33" fmla="*/ 0 h 72"/>
                <a:gd name="T34" fmla="*/ 0 w 49"/>
                <a:gd name="T35" fmla="*/ 0 h 72"/>
                <a:gd name="T36" fmla="*/ 0 w 49"/>
                <a:gd name="T37" fmla="*/ 0 h 72"/>
                <a:gd name="T38" fmla="*/ 0 w 49"/>
                <a:gd name="T39" fmla="*/ 0 h 72"/>
                <a:gd name="T40" fmla="*/ 0 w 49"/>
                <a:gd name="T41" fmla="*/ 0 h 72"/>
                <a:gd name="T42" fmla="*/ 0 w 49"/>
                <a:gd name="T43" fmla="*/ 0 h 72"/>
                <a:gd name="T44" fmla="*/ 0 w 49"/>
                <a:gd name="T45" fmla="*/ 0 h 72"/>
                <a:gd name="T46" fmla="*/ 0 w 49"/>
                <a:gd name="T47" fmla="*/ 0 h 72"/>
                <a:gd name="T48" fmla="*/ 0 w 49"/>
                <a:gd name="T49" fmla="*/ 0 h 72"/>
                <a:gd name="T50" fmla="*/ 0 w 49"/>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72">
                  <a:moveTo>
                    <a:pt x="49" y="70"/>
                  </a:moveTo>
                  <a:lnTo>
                    <a:pt x="49" y="2"/>
                  </a:lnTo>
                  <a:lnTo>
                    <a:pt x="43" y="0"/>
                  </a:lnTo>
                  <a:lnTo>
                    <a:pt x="34" y="0"/>
                  </a:lnTo>
                  <a:lnTo>
                    <a:pt x="27" y="0"/>
                  </a:lnTo>
                  <a:lnTo>
                    <a:pt x="21" y="2"/>
                  </a:lnTo>
                  <a:lnTo>
                    <a:pt x="16" y="5"/>
                  </a:lnTo>
                  <a:lnTo>
                    <a:pt x="11" y="9"/>
                  </a:lnTo>
                  <a:lnTo>
                    <a:pt x="7" y="14"/>
                  </a:lnTo>
                  <a:lnTo>
                    <a:pt x="3" y="21"/>
                  </a:lnTo>
                  <a:lnTo>
                    <a:pt x="2" y="28"/>
                  </a:lnTo>
                  <a:lnTo>
                    <a:pt x="0" y="37"/>
                  </a:lnTo>
                  <a:lnTo>
                    <a:pt x="2" y="45"/>
                  </a:lnTo>
                  <a:lnTo>
                    <a:pt x="3" y="52"/>
                  </a:lnTo>
                  <a:lnTo>
                    <a:pt x="5" y="58"/>
                  </a:lnTo>
                  <a:lnTo>
                    <a:pt x="9" y="63"/>
                  </a:lnTo>
                  <a:lnTo>
                    <a:pt x="14" y="67"/>
                  </a:lnTo>
                  <a:lnTo>
                    <a:pt x="20" y="70"/>
                  </a:lnTo>
                  <a:lnTo>
                    <a:pt x="27" y="72"/>
                  </a:lnTo>
                  <a:lnTo>
                    <a:pt x="35" y="72"/>
                  </a:lnTo>
                  <a:lnTo>
                    <a:pt x="43" y="72"/>
                  </a:lnTo>
                  <a:lnTo>
                    <a:pt x="49"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5" name="Freeform 243"/>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6" name="Freeform 244"/>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7" name="Freeform 245"/>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8" name="Freeform 246"/>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69" name="Freeform 247"/>
            <p:cNvSpPr>
              <a:spLocks noEditPoints="1"/>
            </p:cNvSpPr>
            <p:nvPr userDrawn="1"/>
          </p:nvSpPr>
          <p:spPr bwMode="auto">
            <a:xfrm>
              <a:off x="1246" y="389"/>
              <a:ext cx="25"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98">
                  <a:moveTo>
                    <a:pt x="58" y="85"/>
                  </a:moveTo>
                  <a:lnTo>
                    <a:pt x="58" y="85"/>
                  </a:lnTo>
                  <a:lnTo>
                    <a:pt x="52" y="91"/>
                  </a:lnTo>
                  <a:lnTo>
                    <a:pt x="45" y="95"/>
                  </a:lnTo>
                  <a:lnTo>
                    <a:pt x="38" y="97"/>
                  </a:lnTo>
                  <a:lnTo>
                    <a:pt x="30" y="98"/>
                  </a:lnTo>
                  <a:lnTo>
                    <a:pt x="23" y="97"/>
                  </a:lnTo>
                  <a:lnTo>
                    <a:pt x="18" y="96"/>
                  </a:lnTo>
                  <a:lnTo>
                    <a:pt x="13" y="93"/>
                  </a:lnTo>
                  <a:lnTo>
                    <a:pt x="9" y="91"/>
                  </a:lnTo>
                  <a:lnTo>
                    <a:pt x="5" y="87"/>
                  </a:lnTo>
                  <a:lnTo>
                    <a:pt x="3" y="82"/>
                  </a:lnTo>
                  <a:lnTo>
                    <a:pt x="1" y="75"/>
                  </a:lnTo>
                  <a:lnTo>
                    <a:pt x="0" y="69"/>
                  </a:lnTo>
                  <a:lnTo>
                    <a:pt x="1" y="61"/>
                  </a:lnTo>
                  <a:lnTo>
                    <a:pt x="4" y="53"/>
                  </a:lnTo>
                  <a:lnTo>
                    <a:pt x="9" y="48"/>
                  </a:lnTo>
                  <a:lnTo>
                    <a:pt x="16" y="44"/>
                  </a:lnTo>
                  <a:lnTo>
                    <a:pt x="21" y="41"/>
                  </a:lnTo>
                  <a:lnTo>
                    <a:pt x="26" y="40"/>
                  </a:lnTo>
                  <a:lnTo>
                    <a:pt x="39" y="39"/>
                  </a:lnTo>
                  <a:lnTo>
                    <a:pt x="57" y="39"/>
                  </a:lnTo>
                  <a:lnTo>
                    <a:pt x="57" y="32"/>
                  </a:lnTo>
                  <a:lnTo>
                    <a:pt x="57" y="27"/>
                  </a:lnTo>
                  <a:lnTo>
                    <a:pt x="56" y="23"/>
                  </a:lnTo>
                  <a:lnTo>
                    <a:pt x="54" y="19"/>
                  </a:lnTo>
                  <a:lnTo>
                    <a:pt x="52" y="17"/>
                  </a:lnTo>
                  <a:lnTo>
                    <a:pt x="48" y="15"/>
                  </a:lnTo>
                  <a:lnTo>
                    <a:pt x="45" y="13"/>
                  </a:lnTo>
                  <a:lnTo>
                    <a:pt x="38" y="12"/>
                  </a:lnTo>
                  <a:lnTo>
                    <a:pt x="29" y="13"/>
                  </a:lnTo>
                  <a:lnTo>
                    <a:pt x="22" y="14"/>
                  </a:lnTo>
                  <a:lnTo>
                    <a:pt x="17" y="17"/>
                  </a:lnTo>
                  <a:lnTo>
                    <a:pt x="12" y="19"/>
                  </a:lnTo>
                  <a:lnTo>
                    <a:pt x="5" y="9"/>
                  </a:lnTo>
                  <a:lnTo>
                    <a:pt x="14" y="5"/>
                  </a:lnTo>
                  <a:lnTo>
                    <a:pt x="22" y="3"/>
                  </a:lnTo>
                  <a:lnTo>
                    <a:pt x="31" y="1"/>
                  </a:lnTo>
                  <a:lnTo>
                    <a:pt x="39" y="0"/>
                  </a:lnTo>
                  <a:lnTo>
                    <a:pt x="45" y="0"/>
                  </a:lnTo>
                  <a:lnTo>
                    <a:pt x="52" y="3"/>
                  </a:lnTo>
                  <a:lnTo>
                    <a:pt x="57" y="4"/>
                  </a:lnTo>
                  <a:lnTo>
                    <a:pt x="62" y="8"/>
                  </a:lnTo>
                  <a:lnTo>
                    <a:pt x="66" y="12"/>
                  </a:lnTo>
                  <a:lnTo>
                    <a:pt x="69" y="18"/>
                  </a:lnTo>
                  <a:lnTo>
                    <a:pt x="71" y="25"/>
                  </a:lnTo>
                  <a:lnTo>
                    <a:pt x="71" y="32"/>
                  </a:lnTo>
                  <a:lnTo>
                    <a:pt x="71" y="65"/>
                  </a:lnTo>
                  <a:lnTo>
                    <a:pt x="73" y="85"/>
                  </a:lnTo>
                  <a:lnTo>
                    <a:pt x="74" y="96"/>
                  </a:lnTo>
                  <a:lnTo>
                    <a:pt x="61" y="96"/>
                  </a:lnTo>
                  <a:lnTo>
                    <a:pt x="58" y="85"/>
                  </a:lnTo>
                  <a:close/>
                  <a:moveTo>
                    <a:pt x="40" y="50"/>
                  </a:moveTo>
                  <a:lnTo>
                    <a:pt x="40" y="50"/>
                  </a:lnTo>
                  <a:lnTo>
                    <a:pt x="30" y="52"/>
                  </a:lnTo>
                  <a:lnTo>
                    <a:pt x="23" y="54"/>
                  </a:lnTo>
                  <a:lnTo>
                    <a:pt x="19" y="57"/>
                  </a:lnTo>
                  <a:lnTo>
                    <a:pt x="17" y="60"/>
                  </a:lnTo>
                  <a:lnTo>
                    <a:pt x="16" y="63"/>
                  </a:lnTo>
                  <a:lnTo>
                    <a:pt x="16" y="69"/>
                  </a:lnTo>
                  <a:lnTo>
                    <a:pt x="16" y="75"/>
                  </a:lnTo>
                  <a:lnTo>
                    <a:pt x="19" y="80"/>
                  </a:lnTo>
                  <a:lnTo>
                    <a:pt x="25" y="84"/>
                  </a:lnTo>
                  <a:lnTo>
                    <a:pt x="32" y="85"/>
                  </a:lnTo>
                  <a:lnTo>
                    <a:pt x="40" y="84"/>
                  </a:lnTo>
                  <a:lnTo>
                    <a:pt x="48" y="82"/>
                  </a:lnTo>
                  <a:lnTo>
                    <a:pt x="53" y="78"/>
                  </a:lnTo>
                  <a:lnTo>
                    <a:pt x="57" y="74"/>
                  </a:lnTo>
                  <a:lnTo>
                    <a:pt x="57" y="49"/>
                  </a:lnTo>
                  <a:lnTo>
                    <a:pt x="4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0" name="Freeform 248"/>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1" name="Freeform 249"/>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2" name="Freeform 250"/>
            <p:cNvSpPr>
              <a:spLocks noEditPoints="1"/>
            </p:cNvSpPr>
            <p:nvPr userDrawn="1"/>
          </p:nvSpPr>
          <p:spPr bwMode="auto">
            <a:xfrm>
              <a:off x="1302" y="376"/>
              <a:ext cx="7"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close/>
                  <a:moveTo>
                    <a:pt x="2" y="42"/>
                  </a:moveTo>
                  <a:lnTo>
                    <a:pt x="16" y="42"/>
                  </a:lnTo>
                  <a:lnTo>
                    <a:pt x="16"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3" name="Freeform 251"/>
            <p:cNvSpPr>
              <a:spLocks/>
            </p:cNvSpPr>
            <p:nvPr userDrawn="1"/>
          </p:nvSpPr>
          <p:spPr bwMode="auto">
            <a:xfrm>
              <a:off x="1302" y="376"/>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4" name="Rectangle 252"/>
            <p:cNvSpPr>
              <a:spLocks noChangeArrowheads="1"/>
            </p:cNvSpPr>
            <p:nvPr userDrawn="1"/>
          </p:nvSpPr>
          <p:spPr bwMode="auto">
            <a:xfrm>
              <a:off x="1303"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dirty="0">
                <a:solidFill>
                  <a:srgbClr val="595959"/>
                </a:solidFill>
              </a:endParaRPr>
            </a:p>
          </p:txBody>
        </p:sp>
        <p:sp>
          <p:nvSpPr>
            <p:cNvPr id="1075" name="Freeform 253"/>
            <p:cNvSpPr>
              <a:spLocks noEditPoints="1"/>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close/>
                  <a:moveTo>
                    <a:pt x="72" y="49"/>
                  </a:moveTo>
                  <a:lnTo>
                    <a:pt x="72" y="49"/>
                  </a:lnTo>
                  <a:lnTo>
                    <a:pt x="70" y="41"/>
                  </a:lnTo>
                  <a:lnTo>
                    <a:pt x="69" y="35"/>
                  </a:lnTo>
                  <a:lnTo>
                    <a:pt x="66" y="28"/>
                  </a:lnTo>
                  <a:lnTo>
                    <a:pt x="64" y="23"/>
                  </a:lnTo>
                  <a:lnTo>
                    <a:pt x="60" y="18"/>
                  </a:lnTo>
                  <a:lnTo>
                    <a:pt x="55" y="15"/>
                  </a:lnTo>
                  <a:lnTo>
                    <a:pt x="50" y="13"/>
                  </a:lnTo>
                  <a:lnTo>
                    <a:pt x="43" y="13"/>
                  </a:lnTo>
                  <a:lnTo>
                    <a:pt x="37" y="13"/>
                  </a:lnTo>
                  <a:lnTo>
                    <a:pt x="31" y="15"/>
                  </a:lnTo>
                  <a:lnTo>
                    <a:pt x="26" y="18"/>
                  </a:lnTo>
                  <a:lnTo>
                    <a:pt x="22" y="23"/>
                  </a:lnTo>
                  <a:lnTo>
                    <a:pt x="20" y="28"/>
                  </a:lnTo>
                  <a:lnTo>
                    <a:pt x="17" y="35"/>
                  </a:lnTo>
                  <a:lnTo>
                    <a:pt x="16" y="41"/>
                  </a:lnTo>
                  <a:lnTo>
                    <a:pt x="15" y="49"/>
                  </a:lnTo>
                  <a:lnTo>
                    <a:pt x="16" y="57"/>
                  </a:lnTo>
                  <a:lnTo>
                    <a:pt x="17" y="63"/>
                  </a:lnTo>
                  <a:lnTo>
                    <a:pt x="20" y="70"/>
                  </a:lnTo>
                  <a:lnTo>
                    <a:pt x="22" y="75"/>
                  </a:lnTo>
                  <a:lnTo>
                    <a:pt x="26" y="80"/>
                  </a:lnTo>
                  <a:lnTo>
                    <a:pt x="31" y="83"/>
                  </a:lnTo>
                  <a:lnTo>
                    <a:pt x="37" y="85"/>
                  </a:lnTo>
                  <a:lnTo>
                    <a:pt x="43" y="85"/>
                  </a:lnTo>
                  <a:lnTo>
                    <a:pt x="50" y="85"/>
                  </a:lnTo>
                  <a:lnTo>
                    <a:pt x="55" y="83"/>
                  </a:lnTo>
                  <a:lnTo>
                    <a:pt x="60" y="80"/>
                  </a:lnTo>
                  <a:lnTo>
                    <a:pt x="64" y="75"/>
                  </a:lnTo>
                  <a:lnTo>
                    <a:pt x="66" y="70"/>
                  </a:lnTo>
                  <a:lnTo>
                    <a:pt x="69" y="63"/>
                  </a:lnTo>
                  <a:lnTo>
                    <a:pt x="70" y="57"/>
                  </a:lnTo>
                  <a:lnTo>
                    <a:pt x="7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6" name="Freeform 254"/>
            <p:cNvSpPr>
              <a:spLocks/>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7" name="Freeform 255"/>
            <p:cNvSpPr>
              <a:spLocks/>
            </p:cNvSpPr>
            <p:nvPr userDrawn="1"/>
          </p:nvSpPr>
          <p:spPr bwMode="auto">
            <a:xfrm>
              <a:off x="1321" y="393"/>
              <a:ext cx="19" cy="24"/>
            </a:xfrm>
            <a:custGeom>
              <a:avLst/>
              <a:gdLst>
                <a:gd name="T0" fmla="*/ 0 w 57"/>
                <a:gd name="T1" fmla="*/ 0 h 72"/>
                <a:gd name="T2" fmla="*/ 0 w 57"/>
                <a:gd name="T3" fmla="*/ 0 h 72"/>
                <a:gd name="T4" fmla="*/ 0 w 57"/>
                <a:gd name="T5" fmla="*/ 0 h 72"/>
                <a:gd name="T6" fmla="*/ 0 w 57"/>
                <a:gd name="T7" fmla="*/ 0 h 72"/>
                <a:gd name="T8" fmla="*/ 0 w 57"/>
                <a:gd name="T9" fmla="*/ 0 h 72"/>
                <a:gd name="T10" fmla="*/ 0 w 57"/>
                <a:gd name="T11" fmla="*/ 0 h 72"/>
                <a:gd name="T12" fmla="*/ 0 w 57"/>
                <a:gd name="T13" fmla="*/ 0 h 72"/>
                <a:gd name="T14" fmla="*/ 0 w 57"/>
                <a:gd name="T15" fmla="*/ 0 h 72"/>
                <a:gd name="T16" fmla="*/ 0 w 57"/>
                <a:gd name="T17" fmla="*/ 0 h 72"/>
                <a:gd name="T18" fmla="*/ 0 w 57"/>
                <a:gd name="T19" fmla="*/ 0 h 72"/>
                <a:gd name="T20" fmla="*/ 0 w 57"/>
                <a:gd name="T21" fmla="*/ 0 h 72"/>
                <a:gd name="T22" fmla="*/ 0 w 57"/>
                <a:gd name="T23" fmla="*/ 0 h 72"/>
                <a:gd name="T24" fmla="*/ 0 w 57"/>
                <a:gd name="T25" fmla="*/ 0 h 72"/>
                <a:gd name="T26" fmla="*/ 0 w 57"/>
                <a:gd name="T27" fmla="*/ 0 h 72"/>
                <a:gd name="T28" fmla="*/ 0 w 57"/>
                <a:gd name="T29" fmla="*/ 0 h 72"/>
                <a:gd name="T30" fmla="*/ 0 w 57"/>
                <a:gd name="T31" fmla="*/ 0 h 72"/>
                <a:gd name="T32" fmla="*/ 0 w 57"/>
                <a:gd name="T33" fmla="*/ 0 h 72"/>
                <a:gd name="T34" fmla="*/ 0 w 57"/>
                <a:gd name="T35" fmla="*/ 0 h 72"/>
                <a:gd name="T36" fmla="*/ 0 w 57"/>
                <a:gd name="T37" fmla="*/ 0 h 72"/>
                <a:gd name="T38" fmla="*/ 0 w 57"/>
                <a:gd name="T39" fmla="*/ 0 h 72"/>
                <a:gd name="T40" fmla="*/ 0 w 57"/>
                <a:gd name="T41" fmla="*/ 0 h 72"/>
                <a:gd name="T42" fmla="*/ 0 w 57"/>
                <a:gd name="T43" fmla="*/ 0 h 72"/>
                <a:gd name="T44" fmla="*/ 0 w 57"/>
                <a:gd name="T45" fmla="*/ 0 h 72"/>
                <a:gd name="T46" fmla="*/ 0 w 57"/>
                <a:gd name="T47" fmla="*/ 0 h 72"/>
                <a:gd name="T48" fmla="*/ 0 w 57"/>
                <a:gd name="T49" fmla="*/ 0 h 72"/>
                <a:gd name="T50" fmla="*/ 0 w 57"/>
                <a:gd name="T51" fmla="*/ 0 h 72"/>
                <a:gd name="T52" fmla="*/ 0 w 57"/>
                <a:gd name="T53" fmla="*/ 0 h 72"/>
                <a:gd name="T54" fmla="*/ 0 w 57"/>
                <a:gd name="T55" fmla="*/ 0 h 72"/>
                <a:gd name="T56" fmla="*/ 0 w 57"/>
                <a:gd name="T57" fmla="*/ 0 h 72"/>
                <a:gd name="T58" fmla="*/ 0 w 57"/>
                <a:gd name="T59" fmla="*/ 0 h 72"/>
                <a:gd name="T60" fmla="*/ 0 w 57"/>
                <a:gd name="T61" fmla="*/ 0 h 72"/>
                <a:gd name="T62" fmla="*/ 0 w 57"/>
                <a:gd name="T63" fmla="*/ 0 h 72"/>
                <a:gd name="T64" fmla="*/ 0 w 57"/>
                <a:gd name="T65" fmla="*/ 0 h 72"/>
                <a:gd name="T66" fmla="*/ 0 w 57"/>
                <a:gd name="T67" fmla="*/ 0 h 72"/>
                <a:gd name="T68" fmla="*/ 0 w 57"/>
                <a:gd name="T69" fmla="*/ 0 h 72"/>
                <a:gd name="T70" fmla="*/ 0 w 57"/>
                <a:gd name="T71" fmla="*/ 0 h 72"/>
                <a:gd name="T72" fmla="*/ 0 w 57"/>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72">
                  <a:moveTo>
                    <a:pt x="57" y="36"/>
                  </a:moveTo>
                  <a:lnTo>
                    <a:pt x="57" y="36"/>
                  </a:lnTo>
                  <a:lnTo>
                    <a:pt x="55" y="28"/>
                  </a:lnTo>
                  <a:lnTo>
                    <a:pt x="54" y="22"/>
                  </a:lnTo>
                  <a:lnTo>
                    <a:pt x="51" y="15"/>
                  </a:lnTo>
                  <a:lnTo>
                    <a:pt x="49" y="10"/>
                  </a:lnTo>
                  <a:lnTo>
                    <a:pt x="45" y="5"/>
                  </a:lnTo>
                  <a:lnTo>
                    <a:pt x="40" y="2"/>
                  </a:lnTo>
                  <a:lnTo>
                    <a:pt x="35" y="0"/>
                  </a:lnTo>
                  <a:lnTo>
                    <a:pt x="28" y="0"/>
                  </a:lnTo>
                  <a:lnTo>
                    <a:pt x="22" y="0"/>
                  </a:lnTo>
                  <a:lnTo>
                    <a:pt x="16" y="2"/>
                  </a:lnTo>
                  <a:lnTo>
                    <a:pt x="11" y="5"/>
                  </a:lnTo>
                  <a:lnTo>
                    <a:pt x="7" y="10"/>
                  </a:lnTo>
                  <a:lnTo>
                    <a:pt x="5" y="15"/>
                  </a:lnTo>
                  <a:lnTo>
                    <a:pt x="2" y="22"/>
                  </a:lnTo>
                  <a:lnTo>
                    <a:pt x="1" y="28"/>
                  </a:lnTo>
                  <a:lnTo>
                    <a:pt x="0" y="36"/>
                  </a:lnTo>
                  <a:lnTo>
                    <a:pt x="1" y="44"/>
                  </a:lnTo>
                  <a:lnTo>
                    <a:pt x="2" y="50"/>
                  </a:lnTo>
                  <a:lnTo>
                    <a:pt x="5" y="57"/>
                  </a:lnTo>
                  <a:lnTo>
                    <a:pt x="7" y="62"/>
                  </a:lnTo>
                  <a:lnTo>
                    <a:pt x="11" y="67"/>
                  </a:lnTo>
                  <a:lnTo>
                    <a:pt x="16" y="70"/>
                  </a:lnTo>
                  <a:lnTo>
                    <a:pt x="22" y="72"/>
                  </a:lnTo>
                  <a:lnTo>
                    <a:pt x="28" y="72"/>
                  </a:lnTo>
                  <a:lnTo>
                    <a:pt x="35" y="72"/>
                  </a:lnTo>
                  <a:lnTo>
                    <a:pt x="40" y="70"/>
                  </a:lnTo>
                  <a:lnTo>
                    <a:pt x="45" y="67"/>
                  </a:lnTo>
                  <a:lnTo>
                    <a:pt x="49" y="62"/>
                  </a:lnTo>
                  <a:lnTo>
                    <a:pt x="51" y="57"/>
                  </a:lnTo>
                  <a:lnTo>
                    <a:pt x="54" y="50"/>
                  </a:lnTo>
                  <a:lnTo>
                    <a:pt x="55" y="44"/>
                  </a:lnTo>
                  <a:lnTo>
                    <a:pt x="57"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sp>
          <p:nvSpPr>
            <p:cNvPr id="1078" name="Freeform 256"/>
            <p:cNvSpPr>
              <a:spLocks/>
            </p:cNvSpPr>
            <p:nvPr userDrawn="1"/>
          </p:nvSpPr>
          <p:spPr bwMode="auto">
            <a:xfrm>
              <a:off x="1353" y="389"/>
              <a:ext cx="24" cy="32"/>
            </a:xfrm>
            <a:custGeom>
              <a:avLst/>
              <a:gdLst>
                <a:gd name="T0" fmla="*/ 0 w 74"/>
                <a:gd name="T1" fmla="*/ 0 h 96"/>
                <a:gd name="T2" fmla="*/ 0 w 74"/>
                <a:gd name="T3" fmla="*/ 0 h 96"/>
                <a:gd name="T4" fmla="*/ 0 w 74"/>
                <a:gd name="T5" fmla="*/ 0 h 96"/>
                <a:gd name="T6" fmla="*/ 0 w 74"/>
                <a:gd name="T7" fmla="*/ 0 h 96"/>
                <a:gd name="T8" fmla="*/ 0 w 74"/>
                <a:gd name="T9" fmla="*/ 0 h 96"/>
                <a:gd name="T10" fmla="*/ 0 w 74"/>
                <a:gd name="T11" fmla="*/ 0 h 96"/>
                <a:gd name="T12" fmla="*/ 0 w 74"/>
                <a:gd name="T13" fmla="*/ 0 h 96"/>
                <a:gd name="T14" fmla="*/ 0 w 74"/>
                <a:gd name="T15" fmla="*/ 0 h 96"/>
                <a:gd name="T16" fmla="*/ 0 w 74"/>
                <a:gd name="T17" fmla="*/ 0 h 96"/>
                <a:gd name="T18" fmla="*/ 0 w 74"/>
                <a:gd name="T19" fmla="*/ 0 h 96"/>
                <a:gd name="T20" fmla="*/ 0 w 74"/>
                <a:gd name="T21" fmla="*/ 0 h 96"/>
                <a:gd name="T22" fmla="*/ 0 w 74"/>
                <a:gd name="T23" fmla="*/ 0 h 96"/>
                <a:gd name="T24" fmla="*/ 0 w 74"/>
                <a:gd name="T25" fmla="*/ 0 h 96"/>
                <a:gd name="T26" fmla="*/ 0 w 74"/>
                <a:gd name="T27" fmla="*/ 0 h 96"/>
                <a:gd name="T28" fmla="*/ 0 w 74"/>
                <a:gd name="T29" fmla="*/ 0 h 96"/>
                <a:gd name="T30" fmla="*/ 0 w 74"/>
                <a:gd name="T31" fmla="*/ 0 h 96"/>
                <a:gd name="T32" fmla="*/ 0 w 74"/>
                <a:gd name="T33" fmla="*/ 0 h 96"/>
                <a:gd name="T34" fmla="*/ 0 w 74"/>
                <a:gd name="T35" fmla="*/ 0 h 96"/>
                <a:gd name="T36" fmla="*/ 0 w 74"/>
                <a:gd name="T37" fmla="*/ 0 h 96"/>
                <a:gd name="T38" fmla="*/ 0 w 74"/>
                <a:gd name="T39" fmla="*/ 0 h 96"/>
                <a:gd name="T40" fmla="*/ 0 w 74"/>
                <a:gd name="T41" fmla="*/ 0 h 96"/>
                <a:gd name="T42" fmla="*/ 0 w 74"/>
                <a:gd name="T43" fmla="*/ 0 h 96"/>
                <a:gd name="T44" fmla="*/ 0 w 74"/>
                <a:gd name="T45" fmla="*/ 0 h 96"/>
                <a:gd name="T46" fmla="*/ 0 w 74"/>
                <a:gd name="T47" fmla="*/ 0 h 96"/>
                <a:gd name="T48" fmla="*/ 0 w 74"/>
                <a:gd name="T49" fmla="*/ 0 h 96"/>
                <a:gd name="T50" fmla="*/ 0 w 74"/>
                <a:gd name="T51" fmla="*/ 0 h 96"/>
                <a:gd name="T52" fmla="*/ 0 w 74"/>
                <a:gd name="T53" fmla="*/ 0 h 96"/>
                <a:gd name="T54" fmla="*/ 0 w 74"/>
                <a:gd name="T55" fmla="*/ 0 h 96"/>
                <a:gd name="T56" fmla="*/ 0 w 74"/>
                <a:gd name="T57" fmla="*/ 0 h 96"/>
                <a:gd name="T58" fmla="*/ 0 w 74"/>
                <a:gd name="T59" fmla="*/ 0 h 96"/>
                <a:gd name="T60" fmla="*/ 0 w 74"/>
                <a:gd name="T61" fmla="*/ 0 h 96"/>
                <a:gd name="T62" fmla="*/ 0 w 74"/>
                <a:gd name="T63" fmla="*/ 0 h 96"/>
                <a:gd name="T64" fmla="*/ 0 w 74"/>
                <a:gd name="T65" fmla="*/ 0 h 96"/>
                <a:gd name="T66" fmla="*/ 0 w 74"/>
                <a:gd name="T67" fmla="*/ 0 h 96"/>
                <a:gd name="T68" fmla="*/ 0 w 74"/>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 h="96">
                  <a:moveTo>
                    <a:pt x="0" y="3"/>
                  </a:moveTo>
                  <a:lnTo>
                    <a:pt x="12" y="3"/>
                  </a:lnTo>
                  <a:lnTo>
                    <a:pt x="15" y="14"/>
                  </a:lnTo>
                  <a:lnTo>
                    <a:pt x="22" y="9"/>
                  </a:lnTo>
                  <a:lnTo>
                    <a:pt x="30" y="4"/>
                  </a:lnTo>
                  <a:lnTo>
                    <a:pt x="38" y="1"/>
                  </a:lnTo>
                  <a:lnTo>
                    <a:pt x="47" y="0"/>
                  </a:lnTo>
                  <a:lnTo>
                    <a:pt x="52" y="0"/>
                  </a:lnTo>
                  <a:lnTo>
                    <a:pt x="57" y="3"/>
                  </a:lnTo>
                  <a:lnTo>
                    <a:pt x="62" y="4"/>
                  </a:lnTo>
                  <a:lnTo>
                    <a:pt x="66" y="8"/>
                  </a:lnTo>
                  <a:lnTo>
                    <a:pt x="70" y="12"/>
                  </a:lnTo>
                  <a:lnTo>
                    <a:pt x="73" y="18"/>
                  </a:lnTo>
                  <a:lnTo>
                    <a:pt x="74" y="25"/>
                  </a:lnTo>
                  <a:lnTo>
                    <a:pt x="74" y="32"/>
                  </a:lnTo>
                  <a:lnTo>
                    <a:pt x="74" y="96"/>
                  </a:lnTo>
                  <a:lnTo>
                    <a:pt x="60" y="96"/>
                  </a:lnTo>
                  <a:lnTo>
                    <a:pt x="60" y="38"/>
                  </a:lnTo>
                  <a:lnTo>
                    <a:pt x="60" y="28"/>
                  </a:lnTo>
                  <a:lnTo>
                    <a:pt x="57" y="21"/>
                  </a:lnTo>
                  <a:lnTo>
                    <a:pt x="55" y="17"/>
                  </a:lnTo>
                  <a:lnTo>
                    <a:pt x="52" y="15"/>
                  </a:lnTo>
                  <a:lnTo>
                    <a:pt x="48" y="14"/>
                  </a:lnTo>
                  <a:lnTo>
                    <a:pt x="43" y="13"/>
                  </a:lnTo>
                  <a:lnTo>
                    <a:pt x="35" y="14"/>
                  </a:lnTo>
                  <a:lnTo>
                    <a:pt x="29" y="17"/>
                  </a:lnTo>
                  <a:lnTo>
                    <a:pt x="21"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dirty="0">
                <a:solidFill>
                  <a:srgbClr val="595959"/>
                </a:solidFill>
                <a:ea typeface="ＭＳ Ｐゴシック" panose="020B0600070205080204" pitchFamily="34" charset="-128"/>
              </a:endParaRPr>
            </a:p>
          </p:txBody>
        </p:sp>
      </p:grpSp>
    </p:spTree>
    <p:extLst>
      <p:ext uri="{BB962C8B-B14F-4D97-AF65-F5344CB8AC3E}">
        <p14:creationId xmlns:p14="http://schemas.microsoft.com/office/powerpoint/2010/main" val="748110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txStyles>
    <p:titleStyle>
      <a:lvl1pPr algn="l" rtl="0" eaLnBrk="0" fontAlgn="base" hangingPunct="0">
        <a:spcBef>
          <a:spcPct val="0"/>
        </a:spcBef>
        <a:spcAft>
          <a:spcPct val="0"/>
        </a:spcAft>
        <a:defRPr sz="21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5pPr>
      <a:lvl6pPr marL="342900" algn="l" rtl="0" eaLnBrk="0" fontAlgn="base" hangingPunct="0">
        <a:spcBef>
          <a:spcPct val="0"/>
        </a:spcBef>
        <a:spcAft>
          <a:spcPct val="0"/>
        </a:spcAft>
        <a:defRPr sz="1800">
          <a:solidFill>
            <a:schemeClr val="tx1"/>
          </a:solidFill>
          <a:latin typeface="Arial" charset="0"/>
        </a:defRPr>
      </a:lvl6pPr>
      <a:lvl7pPr marL="685800" algn="l" rtl="0" eaLnBrk="0" fontAlgn="base" hangingPunct="0">
        <a:spcBef>
          <a:spcPct val="0"/>
        </a:spcBef>
        <a:spcAft>
          <a:spcPct val="0"/>
        </a:spcAft>
        <a:defRPr sz="1800">
          <a:solidFill>
            <a:schemeClr val="tx1"/>
          </a:solidFill>
          <a:latin typeface="Arial" charset="0"/>
        </a:defRPr>
      </a:lvl7pPr>
      <a:lvl8pPr marL="1028700" algn="l" rtl="0" eaLnBrk="0" fontAlgn="base" hangingPunct="0">
        <a:spcBef>
          <a:spcPct val="0"/>
        </a:spcBef>
        <a:spcAft>
          <a:spcPct val="0"/>
        </a:spcAft>
        <a:defRPr sz="1800">
          <a:solidFill>
            <a:schemeClr val="tx1"/>
          </a:solidFill>
          <a:latin typeface="Arial" charset="0"/>
        </a:defRPr>
      </a:lvl8pPr>
      <a:lvl9pPr marL="1371600" algn="l" rtl="0" eaLnBrk="0" fontAlgn="base" hangingPunct="0">
        <a:spcBef>
          <a:spcPct val="0"/>
        </a:spcBef>
        <a:spcAft>
          <a:spcPct val="0"/>
        </a:spcAft>
        <a:defRPr sz="1800">
          <a:solidFill>
            <a:schemeClr val="tx1"/>
          </a:solidFill>
          <a:latin typeface="Arial" charset="0"/>
        </a:defRPr>
      </a:lvl9pPr>
    </p:titleStyle>
    <p:bodyStyle>
      <a:lvl1pPr marL="257175" indent="-257175" algn="l" rtl="0" eaLnBrk="0" fontAlgn="base" hangingPunct="0">
        <a:spcBef>
          <a:spcPct val="30000"/>
        </a:spcBef>
        <a:spcAft>
          <a:spcPct val="0"/>
        </a:spcAft>
        <a:buClr>
          <a:schemeClr val="accent1"/>
        </a:buClr>
        <a:buFont typeface="Webdings" panose="05030102010509060703" pitchFamily="18" charset="2"/>
        <a:buChar char="4"/>
        <a:defRPr sz="1500">
          <a:solidFill>
            <a:schemeClr val="tx1"/>
          </a:solidFill>
          <a:latin typeface="+mn-lt"/>
          <a:ea typeface="ＭＳ Ｐゴシック" charset="0"/>
          <a:cs typeface="ＭＳ Ｐゴシック" charset="0"/>
        </a:defRPr>
      </a:lvl1pPr>
      <a:lvl2pPr marL="557213" indent="-214313" algn="l" rtl="0" eaLnBrk="0" fontAlgn="base" hangingPunct="0">
        <a:spcBef>
          <a:spcPct val="30000"/>
        </a:spcBef>
        <a:spcAft>
          <a:spcPct val="0"/>
        </a:spcAft>
        <a:buClr>
          <a:schemeClr val="accent1"/>
        </a:buClr>
        <a:buFont typeface="Webdings" panose="05030102010509060703" pitchFamily="18" charset="2"/>
        <a:buChar char="4"/>
        <a:defRPr>
          <a:solidFill>
            <a:schemeClr val="tx1"/>
          </a:solidFill>
          <a:latin typeface="+mn-lt"/>
          <a:ea typeface="ＭＳ Ｐゴシック" charset="0"/>
        </a:defRPr>
      </a:lvl2pPr>
      <a:lvl3pPr marL="857250" indent="-171450" algn="l" rtl="0" eaLnBrk="0" fontAlgn="base" hangingPunct="0">
        <a:spcBef>
          <a:spcPct val="30000"/>
        </a:spcBef>
        <a:spcAft>
          <a:spcPct val="0"/>
        </a:spcAft>
        <a:buClr>
          <a:schemeClr val="accent1"/>
        </a:buClr>
        <a:buFont typeface="Webdings" panose="05030102010509060703" pitchFamily="18" charset="2"/>
        <a:buChar char="4"/>
        <a:defRPr>
          <a:solidFill>
            <a:schemeClr val="tx1"/>
          </a:solidFill>
          <a:latin typeface="+mn-lt"/>
          <a:ea typeface="ＭＳ Ｐゴシック" charset="0"/>
        </a:defRPr>
      </a:lvl3pPr>
      <a:lvl4pPr marL="1200150" indent="-171450" algn="l" rtl="0" eaLnBrk="0" fontAlgn="base" hangingPunct="0">
        <a:spcBef>
          <a:spcPct val="30000"/>
        </a:spcBef>
        <a:spcAft>
          <a:spcPct val="0"/>
        </a:spcAft>
        <a:buClr>
          <a:schemeClr val="accent1"/>
        </a:buClr>
        <a:buFont typeface="Webdings" panose="05030102010509060703" pitchFamily="18" charset="2"/>
        <a:buChar char=""/>
        <a:defRPr sz="1050">
          <a:solidFill>
            <a:schemeClr val="tx1"/>
          </a:solidFill>
          <a:latin typeface="+mn-lt"/>
          <a:ea typeface="ＭＳ Ｐゴシック" charset="0"/>
        </a:defRPr>
      </a:lvl4pPr>
      <a:lvl5pPr marL="1543050" indent="-171450" algn="l" rtl="0" eaLnBrk="0" fontAlgn="base" hangingPunct="0">
        <a:spcBef>
          <a:spcPct val="30000"/>
        </a:spcBef>
        <a:spcAft>
          <a:spcPct val="0"/>
        </a:spcAft>
        <a:buClr>
          <a:schemeClr val="accent1"/>
        </a:buClr>
        <a:buFont typeface="Webdings" panose="05030102010509060703" pitchFamily="18" charset="2"/>
        <a:buChar char=""/>
        <a:defRPr sz="1050">
          <a:solidFill>
            <a:schemeClr val="tx1"/>
          </a:solidFill>
          <a:latin typeface="+mn-lt"/>
          <a:ea typeface="ＭＳ Ｐゴシック" charset="0"/>
        </a:defRPr>
      </a:lvl5pPr>
      <a:lvl6pPr marL="18859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6pPr>
      <a:lvl7pPr marL="22288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7pPr>
      <a:lvl8pPr marL="25717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8pPr>
      <a:lvl9pPr marL="29146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Aft>
                <a:spcPct val="0"/>
              </a:spcAft>
              <a:defRPr/>
            </a:pPr>
            <a:fld id="{3DAC5007-3588-4B9C-A013-40BFECBC9BD9}" type="datetimeFigureOut">
              <a:rPr lang="en-GB" smtClean="0">
                <a:ea typeface="ＭＳ Ｐゴシック" panose="020B0600070205080204" pitchFamily="34" charset="-128"/>
              </a:rPr>
              <a:pPr defTabSz="685800" fontAlgn="base">
                <a:spcAft>
                  <a:spcPct val="0"/>
                </a:spcAft>
                <a:defRPr/>
              </a:pPr>
              <a:t>30/08/2021</a:t>
            </a:fld>
            <a:endParaRPr lang="en-GB" dirty="0">
              <a:ea typeface="ＭＳ Ｐゴシック" panose="020B0600070205080204" pitchFamily="34" charset="-128"/>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base">
              <a:spcAft>
                <a:spcPct val="0"/>
              </a:spcAft>
              <a:defRPr/>
            </a:pPr>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Aft>
                <a:spcPct val="0"/>
              </a:spcAft>
            </a:pPr>
            <a:fld id="{CDBCBA6E-1E89-47FB-8E8C-9003B07BC802}" type="slidenum">
              <a:rPr lang="en-GB" altLang="en-US" smtClean="0">
                <a:ea typeface="ＭＳ Ｐゴシック" panose="020B0600070205080204" pitchFamily="34" charset="-128"/>
              </a:rPr>
              <a:pPr defTabSz="685800" fontAlgn="base">
                <a:spcAft>
                  <a:spcPct val="0"/>
                </a:spcAft>
              </a:pPr>
              <a:t>‹#›</a:t>
            </a:fld>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421701103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17">
            <a:extLst>
              <a:ext uri="{FF2B5EF4-FFF2-40B4-BE49-F238E27FC236}">
                <a16:creationId xmlns:a16="http://schemas.microsoft.com/office/drawing/2014/main" id="{4726AEE5-C4BD-44E2-B00F-4F5A3E9FF345}"/>
              </a:ext>
            </a:extLst>
          </p:cNvPr>
          <p:cNvSpPr/>
          <p:nvPr/>
        </p:nvSpPr>
        <p:spPr>
          <a:xfrm>
            <a:off x="4866173" y="105394"/>
            <a:ext cx="2470858" cy="500137"/>
          </a:xfrm>
          <a:prstGeom prst="rect">
            <a:avLst/>
          </a:prstGeom>
          <a:noFill/>
          <a:ln>
            <a:noFill/>
          </a:ln>
        </p:spPr>
        <p:txBody>
          <a:bodyPr wrap="square" lIns="68580" tIns="34290" rIns="68580" bIns="34290">
            <a:spAutoFit/>
          </a:bodyPr>
          <a:lstStyle/>
          <a:p>
            <a:pPr algn="ctr"/>
            <a:r>
              <a:rPr lang="en-GB" sz="2800" dirty="0" err="1">
                <a:ln w="0">
                  <a:noFill/>
                </a:ln>
                <a:solidFill>
                  <a:schemeClr val="tx1"/>
                </a:solidFill>
                <a:latin typeface="Arial" panose="020B0604020202020204" pitchFamily="34" charset="0"/>
                <a:cs typeface="Arial" panose="020B0604020202020204" pitchFamily="34" charset="0"/>
              </a:rPr>
              <a:t>Sinh</a:t>
            </a:r>
            <a:r>
              <a:rPr lang="en-GB" sz="2800" dirty="0">
                <a:ln w="0">
                  <a:noFill/>
                </a:ln>
                <a:solidFill>
                  <a:schemeClr val="tx1"/>
                </a:solidFill>
                <a:latin typeface="Arial" panose="020B0604020202020204" pitchFamily="34" charset="0"/>
                <a:cs typeface="Arial" panose="020B0604020202020204" pitchFamily="34" charset="0"/>
              </a:rPr>
              <a:t> </a:t>
            </a:r>
            <a:r>
              <a:rPr lang="en-GB" sz="2800" dirty="0" err="1">
                <a:ln w="0">
                  <a:noFill/>
                </a:ln>
                <a:solidFill>
                  <a:schemeClr val="tx1"/>
                </a:solidFill>
                <a:latin typeface="Arial" panose="020B0604020202020204" pitchFamily="34" charset="0"/>
                <a:cs typeface="Arial" panose="020B0604020202020204" pitchFamily="34" charset="0"/>
              </a:rPr>
              <a:t>học</a:t>
            </a:r>
            <a:r>
              <a:rPr lang="en-GB" sz="2800" dirty="0">
                <a:ln w="0">
                  <a:noFill/>
                </a:ln>
                <a:solidFill>
                  <a:schemeClr val="tx1"/>
                </a:solidFill>
                <a:latin typeface="Arial" panose="020B0604020202020204" pitchFamily="34" charset="0"/>
                <a:cs typeface="Arial" panose="020B0604020202020204" pitchFamily="34" charset="0"/>
              </a:rPr>
              <a:t> 8</a:t>
            </a:r>
            <a:endParaRPr lang="en-US" sz="2800" dirty="0">
              <a:ln w="0">
                <a:noFill/>
              </a:ln>
              <a:solidFill>
                <a:schemeClr val="tx1"/>
              </a:solidFill>
              <a:latin typeface="Arial" panose="020B0604020202020204" pitchFamily="34" charset="0"/>
              <a:cs typeface="Arial" panose="020B0604020202020204" pitchFamily="34" charset="0"/>
            </a:endParaRPr>
          </a:p>
        </p:txBody>
      </p:sp>
      <p:sp>
        <p:nvSpPr>
          <p:cNvPr id="7" name="Hình chữ nhật 25">
            <a:extLst>
              <a:ext uri="{FF2B5EF4-FFF2-40B4-BE49-F238E27FC236}">
                <a16:creationId xmlns:a16="http://schemas.microsoft.com/office/drawing/2014/main" id="{40B52314-FB56-457D-9068-0774461D2B81}"/>
              </a:ext>
            </a:extLst>
          </p:cNvPr>
          <p:cNvSpPr/>
          <p:nvPr/>
        </p:nvSpPr>
        <p:spPr>
          <a:xfrm>
            <a:off x="3307039" y="2079628"/>
            <a:ext cx="5589124" cy="1731243"/>
          </a:xfrm>
          <a:prstGeom prst="rect">
            <a:avLst/>
          </a:prstGeom>
          <a:noFill/>
          <a:ln>
            <a:noFill/>
          </a:ln>
        </p:spPr>
        <p:txBody>
          <a:bodyPr wrap="square" lIns="68580" tIns="34290" rIns="68580" bIns="34290">
            <a:spAutoFit/>
          </a:bodyPr>
          <a:lstStyle/>
          <a:p>
            <a:pPr algn="ctr"/>
            <a:r>
              <a:rPr lang="en-US" sz="3600" b="1" dirty="0">
                <a:ln w="0">
                  <a:noFill/>
                </a:ln>
                <a:solidFill>
                  <a:schemeClr val="accent2"/>
                </a:solidFill>
                <a:latin typeface="Arial" panose="020B0604020202020204" pitchFamily="34" charset="0"/>
                <a:cs typeface="Arial" panose="020B0604020202020204" pitchFamily="34" charset="0"/>
              </a:rPr>
              <a:t>HẤP THỤ </a:t>
            </a:r>
            <a:br>
              <a:rPr lang="en-US" sz="3600" b="1" dirty="0">
                <a:ln w="0">
                  <a:noFill/>
                </a:ln>
                <a:solidFill>
                  <a:schemeClr val="accent2"/>
                </a:solidFill>
                <a:latin typeface="Arial" panose="020B0604020202020204" pitchFamily="34" charset="0"/>
                <a:cs typeface="Arial" panose="020B0604020202020204" pitchFamily="34" charset="0"/>
              </a:rPr>
            </a:br>
            <a:r>
              <a:rPr lang="en-US" sz="3600" b="1" dirty="0">
                <a:ln w="0">
                  <a:noFill/>
                </a:ln>
                <a:solidFill>
                  <a:schemeClr val="accent2"/>
                </a:solidFill>
                <a:latin typeface="Arial" panose="020B0604020202020204" pitchFamily="34" charset="0"/>
                <a:cs typeface="Arial" panose="020B0604020202020204" pitchFamily="34" charset="0"/>
              </a:rPr>
              <a:t>CHẤT DINH DƯỠNG </a:t>
            </a:r>
            <a:br>
              <a:rPr lang="en-US" sz="3600" b="1" dirty="0">
                <a:ln w="0">
                  <a:noFill/>
                </a:ln>
                <a:solidFill>
                  <a:schemeClr val="accent2"/>
                </a:solidFill>
                <a:latin typeface="Arial" panose="020B0604020202020204" pitchFamily="34" charset="0"/>
                <a:cs typeface="Arial" panose="020B0604020202020204" pitchFamily="34" charset="0"/>
              </a:rPr>
            </a:br>
            <a:r>
              <a:rPr lang="en-US" sz="3600" b="1" dirty="0">
                <a:ln w="0">
                  <a:noFill/>
                </a:ln>
                <a:solidFill>
                  <a:schemeClr val="accent2"/>
                </a:solidFill>
                <a:latin typeface="Arial" panose="020B0604020202020204" pitchFamily="34" charset="0"/>
                <a:cs typeface="Arial" panose="020B0604020202020204" pitchFamily="34" charset="0"/>
              </a:rPr>
              <a:t>VÀ THẢI PHÂN</a:t>
            </a:r>
          </a:p>
        </p:txBody>
      </p:sp>
      <p:sp>
        <p:nvSpPr>
          <p:cNvPr id="8" name="Rectangle 7">
            <a:extLst>
              <a:ext uri="{FF2B5EF4-FFF2-40B4-BE49-F238E27FC236}">
                <a16:creationId xmlns:a16="http://schemas.microsoft.com/office/drawing/2014/main" id="{825A76A3-7EB7-41D6-84DB-AE190C796199}"/>
              </a:ext>
            </a:extLst>
          </p:cNvPr>
          <p:cNvSpPr>
            <a:spLocks noChangeArrowheads="1"/>
          </p:cNvSpPr>
          <p:nvPr/>
        </p:nvSpPr>
        <p:spPr bwMode="auto">
          <a:xfrm>
            <a:off x="4484411" y="832493"/>
            <a:ext cx="3234381" cy="500137"/>
          </a:xfrm>
          <a:prstGeom prst="rect">
            <a:avLst/>
          </a:prstGeom>
          <a:noFill/>
          <a:ln>
            <a:noFill/>
          </a:ln>
        </p:spPr>
        <p:txBody>
          <a:bodyPr wrap="square" lIns="68580" tIns="34290" rIns="68580" bIns="34290">
            <a:spAutoFit/>
          </a:bodyPr>
          <a:lstStyle/>
          <a:p>
            <a:pPr algn="ctr"/>
            <a:r>
              <a:rPr lang="en-US" altLang="en-US" sz="2800" dirty="0" err="1">
                <a:ln w="0">
                  <a:noFill/>
                </a:ln>
                <a:latin typeface="Arial" panose="020B0604020202020204" pitchFamily="34" charset="0"/>
                <a:cs typeface="Arial" panose="020B0604020202020204" pitchFamily="34" charset="0"/>
              </a:rPr>
              <a:t>Hệ</a:t>
            </a:r>
            <a:r>
              <a:rPr lang="en-US" altLang="en-US" sz="2800" dirty="0">
                <a:ln w="0">
                  <a:noFill/>
                </a:ln>
                <a:latin typeface="Arial" panose="020B0604020202020204" pitchFamily="34" charset="0"/>
                <a:cs typeface="Arial" panose="020B0604020202020204" pitchFamily="34" charset="0"/>
              </a:rPr>
              <a:t> </a:t>
            </a:r>
            <a:r>
              <a:rPr lang="en-US" altLang="en-US" sz="2800" dirty="0" err="1">
                <a:ln w="0">
                  <a:noFill/>
                </a:ln>
                <a:latin typeface="Arial" panose="020B0604020202020204" pitchFamily="34" charset="0"/>
                <a:cs typeface="Arial" panose="020B0604020202020204" pitchFamily="34" charset="0"/>
              </a:rPr>
              <a:t>tiêu</a:t>
            </a:r>
            <a:r>
              <a:rPr lang="en-US" altLang="en-US" sz="2800" dirty="0">
                <a:ln w="0">
                  <a:noFill/>
                </a:ln>
                <a:latin typeface="Arial" panose="020B0604020202020204" pitchFamily="34" charset="0"/>
                <a:cs typeface="Arial" panose="020B0604020202020204" pitchFamily="34" charset="0"/>
              </a:rPr>
              <a:t> </a:t>
            </a:r>
            <a:r>
              <a:rPr lang="en-US" altLang="en-US" sz="2800" dirty="0" err="1">
                <a:ln w="0">
                  <a:noFill/>
                </a:ln>
                <a:latin typeface="Arial" panose="020B0604020202020204" pitchFamily="34" charset="0"/>
                <a:cs typeface="Arial" panose="020B0604020202020204" pitchFamily="34" charset="0"/>
              </a:rPr>
              <a:t>hóa</a:t>
            </a:r>
            <a:endParaRPr lang="en-US" altLang="en-US" sz="2800" dirty="0">
              <a:ln w="0">
                <a:noFill/>
              </a:ln>
              <a:latin typeface="Arial" panose="020B0604020202020204" pitchFamily="34" charset="0"/>
              <a:cs typeface="Arial" panose="020B0604020202020204" pitchFamily="34" charset="0"/>
            </a:endParaRPr>
          </a:p>
        </p:txBody>
      </p:sp>
      <p:pic>
        <p:nvPicPr>
          <p:cNvPr id="1026" name="Picture 2" descr="20,533 Human Digestive System Illustrations &amp;amp; Clip Art - iStock">
            <a:extLst>
              <a:ext uri="{FF2B5EF4-FFF2-40B4-BE49-F238E27FC236}">
                <a16:creationId xmlns:a16="http://schemas.microsoft.com/office/drawing/2014/main" id="{772AA9FC-DFE6-3448-BCBA-445E2A3F6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4" y="0"/>
            <a:ext cx="36385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853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7056FC-758C-47EF-ADD8-B502E701CBF1}"/>
              </a:ext>
            </a:extLst>
          </p:cNvPr>
          <p:cNvSpPr/>
          <p:nvPr/>
        </p:nvSpPr>
        <p:spPr>
          <a:xfrm>
            <a:off x="23123" y="-1473"/>
            <a:ext cx="9120877" cy="3429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RUỘT GIÀ</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Cấu tạo và chức năng của ruột non và ruột già - YouMed">
            <a:extLst>
              <a:ext uri="{FF2B5EF4-FFF2-40B4-BE49-F238E27FC236}">
                <a16:creationId xmlns:a16="http://schemas.microsoft.com/office/drawing/2014/main" id="{695D32B8-6B42-1647-80BC-22395132C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169" y="713869"/>
            <a:ext cx="6001011" cy="428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57110"/>
      </p:ext>
    </p:extLst>
  </p:cSld>
  <p:clrMapOvr>
    <a:masterClrMapping/>
  </p:clrMapOvr>
  <p:transition advTm="1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3">
            <a:extLst>
              <a:ext uri="{FF2B5EF4-FFF2-40B4-BE49-F238E27FC236}">
                <a16:creationId xmlns:a16="http://schemas.microsoft.com/office/drawing/2014/main" id="{0FDF8E05-8576-4BB3-B758-173176DEFD25}"/>
              </a:ext>
            </a:extLst>
          </p:cNvPr>
          <p:cNvSpPr/>
          <p:nvPr/>
        </p:nvSpPr>
        <p:spPr>
          <a:xfrm>
            <a:off x="226725" y="1061769"/>
            <a:ext cx="3654257" cy="2787217"/>
          </a:xfrm>
          <a:prstGeom prst="cloudCallout">
            <a:avLst>
              <a:gd name="adj1" fmla="val 50451"/>
              <a:gd name="adj2" fmla="val 60788"/>
            </a:avLst>
          </a:pr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r>
              <a:rPr lang="en-US" sz="2100">
                <a:solidFill>
                  <a:srgbClr val="000000"/>
                </a:solidFill>
                <a:latin typeface="Times New Roman" pitchFamily="18" charset="0"/>
                <a:cs typeface="Times New Roman" pitchFamily="18" charset="0"/>
              </a:rPr>
              <a:t>Vai trò chủ yếu của ruột già trong quá trình tiêu hóa ở cơ thể người là gì? </a:t>
            </a:r>
            <a:endParaRPr lang="en-US" sz="2100" dirty="0">
              <a:solidFill>
                <a:srgbClr val="000000"/>
              </a:solidFill>
              <a:latin typeface="Times New Roman" pitchFamily="18" charset="0"/>
              <a:cs typeface="Times New Roman" pitchFamily="18" charset="0"/>
            </a:endParaRPr>
          </a:p>
        </p:txBody>
      </p:sp>
      <p:pic>
        <p:nvPicPr>
          <p:cNvPr id="7" name="Picture 2" descr="Cấu tạo và chức năng của ruột non và ruột già - YouMed">
            <a:extLst>
              <a:ext uri="{FF2B5EF4-FFF2-40B4-BE49-F238E27FC236}">
                <a16:creationId xmlns:a16="http://schemas.microsoft.com/office/drawing/2014/main" id="{29B2FEA3-4636-4344-B587-A1BBA26A6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693" y="922295"/>
            <a:ext cx="4624582" cy="32989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CF24B19-8A90-924C-A8CF-7AA2EC07B8FA}"/>
              </a:ext>
            </a:extLst>
          </p:cNvPr>
          <p:cNvSpPr/>
          <p:nvPr/>
        </p:nvSpPr>
        <p:spPr>
          <a:xfrm>
            <a:off x="23123" y="-1473"/>
            <a:ext cx="9120877" cy="3429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RUỘT GIÀ</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324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C8745AB-3F19-4AF2-9B02-4DB837735C3D}"/>
              </a:ext>
            </a:extLst>
          </p:cNvPr>
          <p:cNvSpPr txBox="1">
            <a:spLocks/>
          </p:cNvSpPr>
          <p:nvPr/>
        </p:nvSpPr>
        <p:spPr>
          <a:xfrm>
            <a:off x="237712" y="2310823"/>
            <a:ext cx="8814547" cy="70534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Vai</a:t>
            </a:r>
            <a:r>
              <a:rPr kumimoji="0" lang="en-US" sz="24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trò chính của ruột già là ………………….… và……………….</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92DBC9BC-5512-41EF-AC5F-AA311BA8175B}"/>
              </a:ext>
            </a:extLst>
          </p:cNvPr>
          <p:cNvSpPr/>
          <p:nvPr/>
        </p:nvSpPr>
        <p:spPr>
          <a:xfrm>
            <a:off x="4155485" y="2380637"/>
            <a:ext cx="2506955" cy="3765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noProof="0">
                <a:solidFill>
                  <a:srgbClr val="FF0000"/>
                </a:solidFill>
                <a:latin typeface="Times New Roman" pitchFamily="18" charset="0"/>
                <a:cs typeface="Times New Roman" pitchFamily="18" charset="0"/>
              </a:rPr>
              <a:t>Hấp thụ nước</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Rectangle 3">
            <a:extLst>
              <a:ext uri="{FF2B5EF4-FFF2-40B4-BE49-F238E27FC236}">
                <a16:creationId xmlns:a16="http://schemas.microsoft.com/office/drawing/2014/main" id="{CF19F775-C922-42A6-9CE9-A68DACA8C384}"/>
              </a:ext>
            </a:extLst>
          </p:cNvPr>
          <p:cNvSpPr/>
          <p:nvPr/>
        </p:nvSpPr>
        <p:spPr>
          <a:xfrm>
            <a:off x="23123" y="-1473"/>
            <a:ext cx="9120877" cy="468142"/>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RUỘT GIÀ</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E9A65FF-DF7A-4A44-A63F-72C2B1E63001}"/>
              </a:ext>
            </a:extLst>
          </p:cNvPr>
          <p:cNvSpPr/>
          <p:nvPr/>
        </p:nvSpPr>
        <p:spPr>
          <a:xfrm>
            <a:off x="7050517" y="2359371"/>
            <a:ext cx="1980476" cy="3765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Thải</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phân</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73095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linds(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F969B39-DA97-4F28-A5EE-4B1BC6ACFD1A}"/>
              </a:ext>
            </a:extLst>
          </p:cNvPr>
          <p:cNvSpPr txBox="1">
            <a:spLocks noChangeArrowheads="1"/>
          </p:cNvSpPr>
          <p:nvPr/>
        </p:nvSpPr>
        <p:spPr bwMode="auto">
          <a:xfrm>
            <a:off x="882257" y="980202"/>
            <a:ext cx="7402607" cy="95410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r>
              <a:rPr lang="en-US" sz="2800" b="1" dirty="0" err="1">
                <a:solidFill>
                  <a:srgbClr val="000099"/>
                </a:solidFill>
                <a:latin typeface="Times New Roman" panose="02020603050405020304" pitchFamily="18" charset="0"/>
                <a:cs typeface="Times New Roman" panose="02020603050405020304" pitchFamily="18" charset="0"/>
              </a:rPr>
              <a:t>Ruột</a:t>
            </a:r>
            <a:r>
              <a:rPr lang="en-US" sz="2800" b="1" dirty="0">
                <a:solidFill>
                  <a:srgbClr val="000099"/>
                </a:solidFill>
                <a:latin typeface="Times New Roman" panose="02020603050405020304" pitchFamily="18" charset="0"/>
                <a:cs typeface="Times New Roman" panose="02020603050405020304" pitchFamily="18" charset="0"/>
              </a:rPr>
              <a:t> non </a:t>
            </a:r>
            <a:r>
              <a:rPr lang="en-US" sz="2800" b="1" dirty="0" err="1">
                <a:solidFill>
                  <a:srgbClr val="000099"/>
                </a:solidFill>
                <a:latin typeface="Times New Roman" panose="02020603050405020304" pitchFamily="18" charset="0"/>
                <a:cs typeface="Times New Roman" panose="02020603050405020304" pitchFamily="18" charset="0"/>
              </a:rPr>
              <a:t>có</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đặc</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điểm</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gì</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nổi</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bật</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để</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tăng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khả</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năng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hấp</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thụ</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các</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chất</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dinh</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dưỡng</a:t>
            </a:r>
            <a:r>
              <a:rPr lang="en-US" sz="2800" b="1" dirty="0">
                <a:solidFill>
                  <a:srgbClr val="000099"/>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ECD625C5-FCF6-7249-88F2-5959FFCB3640}"/>
              </a:ext>
            </a:extLst>
          </p:cNvPr>
          <p:cNvSpPr/>
          <p:nvPr/>
        </p:nvSpPr>
        <p:spPr>
          <a:xfrm>
            <a:off x="23123" y="-1473"/>
            <a:ext cx="9120877" cy="3429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CỦNG CỐ</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 Box 2">
            <a:extLst>
              <a:ext uri="{FF2B5EF4-FFF2-40B4-BE49-F238E27FC236}">
                <a16:creationId xmlns:a16="http://schemas.microsoft.com/office/drawing/2014/main" id="{5BBA7B71-47D5-4441-B817-93A38642F71B}"/>
              </a:ext>
            </a:extLst>
          </p:cNvPr>
          <p:cNvSpPr txBox="1">
            <a:spLocks noChangeArrowheads="1"/>
          </p:cNvSpPr>
          <p:nvPr/>
        </p:nvSpPr>
        <p:spPr bwMode="auto">
          <a:xfrm>
            <a:off x="882257" y="2858853"/>
            <a:ext cx="7402607" cy="95410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r>
              <a:rPr lang="en-US" sz="2800" b="1" dirty="0" err="1">
                <a:solidFill>
                  <a:srgbClr val="000099"/>
                </a:solidFill>
                <a:latin typeface="Times New Roman" panose="02020603050405020304" pitchFamily="18" charset="0"/>
                <a:cs typeface="Times New Roman" panose="02020603050405020304" pitchFamily="18" charset="0"/>
              </a:rPr>
              <a:t>Vẽ</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sơ</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đồ</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tư</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duy</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hệ</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thống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quá</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trình</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hấp</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thụ</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dinh</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dưỡng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và</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thải</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phân</a:t>
            </a:r>
            <a:endParaRPr lang="en-US"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35510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915038">
            <a:off x="4531841" y="-5209"/>
            <a:ext cx="1257300" cy="1697831"/>
            <a:chOff x="3545" y="646"/>
            <a:chExt cx="1104" cy="1389"/>
          </a:xfrm>
        </p:grpSpPr>
        <p:sp>
          <p:nvSpPr>
            <p:cNvPr id="402436" name="Freeform 4"/>
            <p:cNvSpPr>
              <a:spLocks/>
            </p:cNvSpPr>
            <p:nvPr/>
          </p:nvSpPr>
          <p:spPr bwMode="auto">
            <a:xfrm>
              <a:off x="3545" y="1008"/>
              <a:ext cx="1104" cy="864"/>
            </a:xfrm>
            <a:custGeom>
              <a:avLst/>
              <a:gdLst/>
              <a:ahLst/>
              <a:cxnLst>
                <a:cxn ang="0">
                  <a:pos x="1121" y="253"/>
                </a:cxn>
                <a:cxn ang="0">
                  <a:pos x="665" y="61"/>
                </a:cxn>
                <a:cxn ang="0">
                  <a:pos x="65" y="621"/>
                </a:cxn>
                <a:cxn ang="0">
                  <a:pos x="275" y="773"/>
                </a:cxn>
                <a:cxn ang="0">
                  <a:pos x="817" y="165"/>
                </a:cxn>
                <a:cxn ang="0">
                  <a:pos x="1121" y="253"/>
                </a:cxn>
              </a:cxnLst>
              <a:rect l="0" t="0" r="r" b="b"/>
              <a:pathLst>
                <a:path w="1121" h="849">
                  <a:moveTo>
                    <a:pt x="1121" y="253"/>
                  </a:moveTo>
                  <a:cubicBezTo>
                    <a:pt x="1113" y="205"/>
                    <a:pt x="841" y="0"/>
                    <a:pt x="665" y="61"/>
                  </a:cubicBezTo>
                  <a:cubicBezTo>
                    <a:pt x="489" y="122"/>
                    <a:pt x="130" y="502"/>
                    <a:pt x="65" y="621"/>
                  </a:cubicBezTo>
                  <a:cubicBezTo>
                    <a:pt x="0" y="740"/>
                    <a:pt x="150" y="849"/>
                    <a:pt x="275" y="773"/>
                  </a:cubicBezTo>
                  <a:cubicBezTo>
                    <a:pt x="400" y="697"/>
                    <a:pt x="676" y="252"/>
                    <a:pt x="817" y="165"/>
                  </a:cubicBezTo>
                  <a:cubicBezTo>
                    <a:pt x="958" y="78"/>
                    <a:pt x="1058" y="235"/>
                    <a:pt x="1121" y="253"/>
                  </a:cubicBezTo>
                  <a:close/>
                </a:path>
              </a:pathLst>
            </a:custGeom>
            <a:solidFill>
              <a:srgbClr val="00FFCC"/>
            </a:solidFill>
            <a:ln w="28575" cmpd="sng">
              <a:solidFill>
                <a:schemeClr val="hlink"/>
              </a:solidFill>
              <a:round/>
              <a:headEnd/>
              <a:tailEnd/>
            </a:ln>
            <a:effectLst/>
          </p:spPr>
          <p:txBody>
            <a:bodyPr/>
            <a:lstStyle/>
            <a:p>
              <a:endParaRPr lang="vi-VN" sz="1350">
                <a:latin typeface="+mj-lt"/>
              </a:endParaRPr>
            </a:p>
          </p:txBody>
        </p:sp>
        <p:sp>
          <p:nvSpPr>
            <p:cNvPr id="402437" name="Text Box 5"/>
            <p:cNvSpPr txBox="1">
              <a:spLocks noChangeArrowheads="1"/>
            </p:cNvSpPr>
            <p:nvPr/>
          </p:nvSpPr>
          <p:spPr bwMode="auto">
            <a:xfrm rot="18768040">
              <a:off x="3529" y="1087"/>
              <a:ext cx="1389" cy="507"/>
            </a:xfrm>
            <a:prstGeom prst="rect">
              <a:avLst/>
            </a:prstGeom>
            <a:noFill/>
            <a:ln w="28575">
              <a:noFill/>
              <a:miter lim="800000"/>
              <a:headEnd/>
              <a:tailEnd/>
            </a:ln>
            <a:effectLst/>
          </p:spPr>
          <p:txBody>
            <a:bodyPr>
              <a:spAutoFit/>
            </a:bodyPr>
            <a:lstStyle/>
            <a:p>
              <a:pPr>
                <a:spcBef>
                  <a:spcPct val="50000"/>
                </a:spcBef>
              </a:pPr>
              <a:r>
                <a:rPr lang="en-US" sz="900" b="1" dirty="0">
                  <a:solidFill>
                    <a:srgbClr val="0000FF"/>
                  </a:solidFill>
                  <a:latin typeface="+mj-lt"/>
                </a:rPr>
                <a:t>HẤP </a:t>
              </a:r>
              <a:r>
                <a:rPr lang="en-US" sz="900" b="1" dirty="0">
                  <a:solidFill>
                    <a:srgbClr val="0000FF"/>
                  </a:solidFill>
                  <a:latin typeface="+mj-lt"/>
                  <a:cs typeface="Times New Roman" pitchFamily="18" charset="0"/>
                </a:rPr>
                <a:t>THỤ</a:t>
              </a:r>
              <a:r>
                <a:rPr lang="en-US" sz="900" b="1" dirty="0">
                  <a:solidFill>
                    <a:srgbClr val="0000FF"/>
                  </a:solidFill>
                  <a:latin typeface="+mj-lt"/>
                </a:rPr>
                <a:t> CHẤT DD </a:t>
              </a:r>
            </a:p>
            <a:p>
              <a:pPr eaLnBrk="0" hangingPunct="0">
                <a:spcBef>
                  <a:spcPct val="50000"/>
                </a:spcBef>
              </a:pPr>
              <a:endParaRPr lang="en-US" sz="1500" b="1" dirty="0">
                <a:solidFill>
                  <a:srgbClr val="0000FF"/>
                </a:solidFill>
                <a:latin typeface="+mj-lt"/>
              </a:endParaRPr>
            </a:p>
          </p:txBody>
        </p:sp>
      </p:grpSp>
      <p:grpSp>
        <p:nvGrpSpPr>
          <p:cNvPr id="3" name="Group 6"/>
          <p:cNvGrpSpPr>
            <a:grpSpLocks/>
          </p:cNvGrpSpPr>
          <p:nvPr/>
        </p:nvGrpSpPr>
        <p:grpSpPr bwMode="auto">
          <a:xfrm>
            <a:off x="5886450" y="235308"/>
            <a:ext cx="1828800" cy="565548"/>
            <a:chOff x="3264" y="0"/>
            <a:chExt cx="1296" cy="475"/>
          </a:xfrm>
        </p:grpSpPr>
        <p:sp>
          <p:nvSpPr>
            <p:cNvPr id="402439" name="AutoShape 7"/>
            <p:cNvSpPr>
              <a:spLocks noChangeArrowheads="1"/>
            </p:cNvSpPr>
            <p:nvPr/>
          </p:nvSpPr>
          <p:spPr bwMode="auto">
            <a:xfrm>
              <a:off x="3264" y="68"/>
              <a:ext cx="81" cy="124"/>
            </a:xfrm>
            <a:prstGeom prst="flowChartExtract">
              <a:avLst/>
            </a:prstGeom>
            <a:noFill/>
            <a:ln w="34925">
              <a:solidFill>
                <a:srgbClr val="00FF00"/>
              </a:solidFill>
              <a:miter lim="800000"/>
              <a:headEnd/>
              <a:tailEnd/>
            </a:ln>
            <a:effectLst/>
          </p:spPr>
          <p:txBody>
            <a:bodyPr wrap="none" anchor="ctr"/>
            <a:lstStyle/>
            <a:p>
              <a:pPr algn="ctr"/>
              <a:endParaRPr lang="vi-VN" sz="1200">
                <a:solidFill>
                  <a:srgbClr val="00FF00"/>
                </a:solidFill>
                <a:latin typeface="+mj-lt"/>
                <a:cs typeface="Arial" charset="0"/>
              </a:endParaRPr>
            </a:p>
          </p:txBody>
        </p:sp>
        <p:sp>
          <p:nvSpPr>
            <p:cNvPr id="402440" name="Text Box 8"/>
            <p:cNvSpPr txBox="1">
              <a:spLocks noChangeArrowheads="1"/>
            </p:cNvSpPr>
            <p:nvPr/>
          </p:nvSpPr>
          <p:spPr bwMode="auto">
            <a:xfrm>
              <a:off x="3360" y="0"/>
              <a:ext cx="1200" cy="475"/>
            </a:xfrm>
            <a:prstGeom prst="rect">
              <a:avLst/>
            </a:prstGeom>
            <a:noFill/>
            <a:ln w="9525" algn="ctr">
              <a:noFill/>
              <a:miter lim="800000"/>
              <a:headEnd/>
              <a:tailEnd/>
            </a:ln>
            <a:effectLst/>
          </p:spPr>
          <p:txBody>
            <a:bodyPr>
              <a:spAutoFit/>
            </a:bodyPr>
            <a:lstStyle/>
            <a:p>
              <a:pPr eaLnBrk="0" hangingPunct="0">
                <a:spcBef>
                  <a:spcPct val="50000"/>
                </a:spcBef>
              </a:pPr>
              <a:r>
                <a:rPr lang="en-US" sz="1050" b="1" dirty="0">
                  <a:solidFill>
                    <a:srgbClr val="0000CC"/>
                  </a:solidFill>
                  <a:latin typeface="+mj-lt"/>
                  <a:cs typeface="Arial" charset="0"/>
                </a:rPr>
                <a:t> </a:t>
              </a:r>
              <a:r>
                <a:rPr lang="en-US" sz="1050" b="1" dirty="0" err="1">
                  <a:solidFill>
                    <a:srgbClr val="0000CC"/>
                  </a:solidFill>
                  <a:latin typeface="+mj-lt"/>
                  <a:cs typeface="Arial" charset="0"/>
                </a:rPr>
                <a:t>Cấu</a:t>
              </a:r>
              <a:r>
                <a:rPr lang="en-US" sz="1050" b="1" dirty="0">
                  <a:solidFill>
                    <a:srgbClr val="0000CC"/>
                  </a:solidFill>
                  <a:latin typeface="+mj-lt"/>
                  <a:cs typeface="Arial" charset="0"/>
                </a:rPr>
                <a:t> </a:t>
              </a:r>
              <a:r>
                <a:rPr lang="en-US" sz="1050" b="1" dirty="0" err="1">
                  <a:solidFill>
                    <a:srgbClr val="0000CC"/>
                  </a:solidFill>
                  <a:latin typeface="+mj-lt"/>
                  <a:cs typeface="Arial" charset="0"/>
                </a:rPr>
                <a:t>tạo</a:t>
              </a:r>
              <a:r>
                <a:rPr lang="en-US" sz="1050" b="1" dirty="0">
                  <a:solidFill>
                    <a:srgbClr val="0000CC"/>
                  </a:solidFill>
                  <a:latin typeface="+mj-lt"/>
                  <a:cs typeface="Arial" charset="0"/>
                </a:rPr>
                <a:t> </a:t>
              </a:r>
              <a:r>
                <a:rPr lang="en-US" sz="1050" b="1" dirty="0" err="1">
                  <a:solidFill>
                    <a:srgbClr val="0000CC"/>
                  </a:solidFill>
                  <a:latin typeface="+mj-lt"/>
                  <a:cs typeface="Arial" charset="0"/>
                </a:rPr>
                <a:t>ruột</a:t>
              </a:r>
              <a:r>
                <a:rPr lang="en-US" sz="1050" b="1" dirty="0">
                  <a:solidFill>
                    <a:srgbClr val="0000CC"/>
                  </a:solidFill>
                  <a:latin typeface="+mj-lt"/>
                  <a:cs typeface="Arial" charset="0"/>
                </a:rPr>
                <a:t> non</a:t>
              </a:r>
              <a:endParaRPr lang="en-US" sz="1050" dirty="0">
                <a:solidFill>
                  <a:srgbClr val="0000CC"/>
                </a:solidFill>
                <a:latin typeface="+mj-lt"/>
              </a:endParaRPr>
            </a:p>
            <a:p>
              <a:pPr eaLnBrk="0" hangingPunct="0">
                <a:spcBef>
                  <a:spcPct val="50000"/>
                </a:spcBef>
              </a:pPr>
              <a:endParaRPr lang="en-US" sz="1350" b="1" dirty="0">
                <a:solidFill>
                  <a:schemeClr val="tx2"/>
                </a:solidFill>
                <a:latin typeface="+mj-lt"/>
                <a:cs typeface="Arial" charset="0"/>
              </a:endParaRPr>
            </a:p>
          </p:txBody>
        </p:sp>
      </p:grpSp>
      <p:sp>
        <p:nvSpPr>
          <p:cNvPr id="402441" name="Freeform 9"/>
          <p:cNvSpPr>
            <a:spLocks/>
          </p:cNvSpPr>
          <p:nvPr/>
        </p:nvSpPr>
        <p:spPr bwMode="auto">
          <a:xfrm>
            <a:off x="5038725" y="3867905"/>
            <a:ext cx="3044429" cy="504825"/>
          </a:xfrm>
          <a:custGeom>
            <a:avLst/>
            <a:gdLst/>
            <a:ahLst/>
            <a:cxnLst>
              <a:cxn ang="0">
                <a:pos x="2537" y="315"/>
              </a:cxn>
              <a:cxn ang="0">
                <a:pos x="484" y="336"/>
              </a:cxn>
              <a:cxn ang="0">
                <a:pos x="436" y="51"/>
              </a:cxn>
              <a:cxn ang="0">
                <a:pos x="344" y="71"/>
              </a:cxn>
              <a:cxn ang="0">
                <a:pos x="353" y="51"/>
              </a:cxn>
              <a:cxn ang="0">
                <a:pos x="364" y="380"/>
              </a:cxn>
              <a:cxn ang="0">
                <a:pos x="2537" y="315"/>
              </a:cxn>
            </a:cxnLst>
            <a:rect l="0" t="0" r="r" b="b"/>
            <a:pathLst>
              <a:path w="2557" h="424">
                <a:moveTo>
                  <a:pt x="2537" y="315"/>
                </a:moveTo>
                <a:cubicBezTo>
                  <a:pt x="2557" y="308"/>
                  <a:pt x="834" y="380"/>
                  <a:pt x="484" y="336"/>
                </a:cubicBezTo>
                <a:cubicBezTo>
                  <a:pt x="134" y="292"/>
                  <a:pt x="459" y="95"/>
                  <a:pt x="436" y="51"/>
                </a:cubicBezTo>
                <a:cubicBezTo>
                  <a:pt x="413" y="7"/>
                  <a:pt x="358" y="71"/>
                  <a:pt x="344" y="71"/>
                </a:cubicBezTo>
                <a:cubicBezTo>
                  <a:pt x="330" y="71"/>
                  <a:pt x="350" y="0"/>
                  <a:pt x="353" y="51"/>
                </a:cubicBezTo>
                <a:cubicBezTo>
                  <a:pt x="356" y="103"/>
                  <a:pt x="0" y="336"/>
                  <a:pt x="364" y="380"/>
                </a:cubicBezTo>
                <a:cubicBezTo>
                  <a:pt x="728" y="424"/>
                  <a:pt x="2517" y="322"/>
                  <a:pt x="2537" y="315"/>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sp>
        <p:nvSpPr>
          <p:cNvPr id="402442" name="Text Box 10"/>
          <p:cNvSpPr txBox="1">
            <a:spLocks noChangeArrowheads="1"/>
          </p:cNvSpPr>
          <p:nvPr/>
        </p:nvSpPr>
        <p:spPr bwMode="auto">
          <a:xfrm>
            <a:off x="5601891" y="4096193"/>
            <a:ext cx="2571750" cy="276999"/>
          </a:xfrm>
          <a:prstGeom prst="rect">
            <a:avLst/>
          </a:prstGeom>
          <a:noFill/>
          <a:ln w="9525">
            <a:noFill/>
            <a:miter lim="800000"/>
            <a:headEnd/>
            <a:tailEnd/>
          </a:ln>
          <a:effectLst/>
        </p:spPr>
        <p:txBody>
          <a:bodyPr>
            <a:spAutoFit/>
          </a:bodyPr>
          <a:lstStyle/>
          <a:p>
            <a:pPr eaLnBrk="0" hangingPunct="0">
              <a:spcBef>
                <a:spcPct val="50000"/>
              </a:spcBef>
            </a:pPr>
            <a:r>
              <a:rPr lang="en-US" sz="1200" b="1" dirty="0">
                <a:solidFill>
                  <a:srgbClr val="0000CC"/>
                </a:solidFill>
                <a:latin typeface="+mj-lt"/>
              </a:rPr>
              <a:t>Con </a:t>
            </a:r>
            <a:r>
              <a:rPr lang="en-US" sz="1200" b="1" dirty="0" err="1">
                <a:solidFill>
                  <a:srgbClr val="0000CC"/>
                </a:solidFill>
                <a:latin typeface="+mj-lt"/>
              </a:rPr>
              <a:t>đường</a:t>
            </a:r>
            <a:r>
              <a:rPr lang="en-US" sz="1200" b="1" dirty="0">
                <a:solidFill>
                  <a:srgbClr val="0000CC"/>
                </a:solidFill>
                <a:latin typeface="+mj-lt"/>
              </a:rPr>
              <a:t> </a:t>
            </a:r>
            <a:r>
              <a:rPr lang="en-US" sz="1200" b="1" dirty="0" err="1">
                <a:solidFill>
                  <a:srgbClr val="0000CC"/>
                </a:solidFill>
                <a:latin typeface="+mj-lt"/>
              </a:rPr>
              <a:t>máu</a:t>
            </a:r>
            <a:endParaRPr lang="en-US" sz="1200" b="1" dirty="0">
              <a:solidFill>
                <a:srgbClr val="0000CC"/>
              </a:solidFill>
              <a:latin typeface="+mj-lt"/>
            </a:endParaRPr>
          </a:p>
        </p:txBody>
      </p:sp>
      <p:sp>
        <p:nvSpPr>
          <p:cNvPr id="402443" name="Freeform 11"/>
          <p:cNvSpPr>
            <a:spLocks/>
          </p:cNvSpPr>
          <p:nvPr/>
        </p:nvSpPr>
        <p:spPr bwMode="auto">
          <a:xfrm>
            <a:off x="4699397" y="3813137"/>
            <a:ext cx="3261122" cy="848915"/>
          </a:xfrm>
          <a:custGeom>
            <a:avLst/>
            <a:gdLst/>
            <a:ahLst/>
            <a:cxnLst>
              <a:cxn ang="0">
                <a:pos x="2718" y="641"/>
              </a:cxn>
              <a:cxn ang="0">
                <a:pos x="472" y="574"/>
              </a:cxn>
              <a:cxn ang="0">
                <a:pos x="731" y="96"/>
              </a:cxn>
              <a:cxn ang="0">
                <a:pos x="731" y="78"/>
              </a:cxn>
              <a:cxn ang="0">
                <a:pos x="663" y="90"/>
              </a:cxn>
              <a:cxn ang="0">
                <a:pos x="343" y="621"/>
              </a:cxn>
              <a:cxn ang="0">
                <a:pos x="2718" y="641"/>
              </a:cxn>
            </a:cxnLst>
            <a:rect l="0" t="0" r="r" b="b"/>
            <a:pathLst>
              <a:path w="2739" h="713">
                <a:moveTo>
                  <a:pt x="2718" y="641"/>
                </a:moveTo>
                <a:cubicBezTo>
                  <a:pt x="2739" y="633"/>
                  <a:pt x="803" y="665"/>
                  <a:pt x="472" y="574"/>
                </a:cubicBezTo>
                <a:cubicBezTo>
                  <a:pt x="141" y="483"/>
                  <a:pt x="688" y="179"/>
                  <a:pt x="731" y="96"/>
                </a:cubicBezTo>
                <a:cubicBezTo>
                  <a:pt x="775" y="13"/>
                  <a:pt x="742" y="79"/>
                  <a:pt x="731" y="78"/>
                </a:cubicBezTo>
                <a:cubicBezTo>
                  <a:pt x="720" y="78"/>
                  <a:pt x="728" y="0"/>
                  <a:pt x="663" y="90"/>
                </a:cubicBezTo>
                <a:cubicBezTo>
                  <a:pt x="598" y="181"/>
                  <a:pt x="0" y="529"/>
                  <a:pt x="343" y="621"/>
                </a:cubicBezTo>
                <a:cubicBezTo>
                  <a:pt x="686" y="713"/>
                  <a:pt x="2697" y="649"/>
                  <a:pt x="2718" y="641"/>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sp>
        <p:nvSpPr>
          <p:cNvPr id="402444" name="Text Box 12"/>
          <p:cNvSpPr txBox="1">
            <a:spLocks noChangeArrowheads="1"/>
          </p:cNvSpPr>
          <p:nvPr/>
        </p:nvSpPr>
        <p:spPr bwMode="auto">
          <a:xfrm>
            <a:off x="5600700" y="4385841"/>
            <a:ext cx="2400300" cy="253916"/>
          </a:xfrm>
          <a:prstGeom prst="rect">
            <a:avLst/>
          </a:prstGeom>
          <a:noFill/>
          <a:ln w="9525">
            <a:noFill/>
            <a:miter lim="800000"/>
            <a:headEnd/>
            <a:tailEnd/>
          </a:ln>
          <a:effectLst/>
        </p:spPr>
        <p:txBody>
          <a:bodyPr>
            <a:spAutoFit/>
          </a:bodyPr>
          <a:lstStyle/>
          <a:p>
            <a:pPr eaLnBrk="0" hangingPunct="0">
              <a:spcBef>
                <a:spcPct val="50000"/>
              </a:spcBef>
            </a:pPr>
            <a:r>
              <a:rPr lang="en-US" sz="1050" b="1" dirty="0">
                <a:solidFill>
                  <a:srgbClr val="0000CC"/>
                </a:solidFill>
                <a:latin typeface="+mj-lt"/>
              </a:rPr>
              <a:t>Con </a:t>
            </a:r>
            <a:r>
              <a:rPr lang="en-US" sz="1050" b="1" dirty="0" err="1">
                <a:solidFill>
                  <a:srgbClr val="0000CC"/>
                </a:solidFill>
                <a:latin typeface="+mj-lt"/>
              </a:rPr>
              <a:t>đường</a:t>
            </a:r>
            <a:r>
              <a:rPr lang="en-US" sz="1050" b="1" dirty="0">
                <a:solidFill>
                  <a:srgbClr val="0000CC"/>
                </a:solidFill>
                <a:latin typeface="+mj-lt"/>
              </a:rPr>
              <a:t> </a:t>
            </a:r>
            <a:r>
              <a:rPr lang="en-US" sz="1050" b="1" dirty="0" err="1">
                <a:solidFill>
                  <a:srgbClr val="0000CC"/>
                </a:solidFill>
                <a:latin typeface="+mj-lt"/>
              </a:rPr>
              <a:t>bạch</a:t>
            </a:r>
            <a:r>
              <a:rPr lang="en-US" sz="1050" b="1" dirty="0">
                <a:solidFill>
                  <a:srgbClr val="0000CC"/>
                </a:solidFill>
                <a:latin typeface="+mj-lt"/>
              </a:rPr>
              <a:t> </a:t>
            </a:r>
            <a:r>
              <a:rPr lang="en-US" sz="1050" b="1" dirty="0" err="1">
                <a:solidFill>
                  <a:srgbClr val="0000CC"/>
                </a:solidFill>
                <a:latin typeface="+mj-lt"/>
              </a:rPr>
              <a:t>huyết</a:t>
            </a:r>
            <a:endParaRPr lang="en-US" sz="1050" b="1" dirty="0">
              <a:solidFill>
                <a:srgbClr val="0000CC"/>
              </a:solidFill>
              <a:latin typeface="+mj-lt"/>
            </a:endParaRPr>
          </a:p>
        </p:txBody>
      </p:sp>
      <p:grpSp>
        <p:nvGrpSpPr>
          <p:cNvPr id="4" name="Group 18"/>
          <p:cNvGrpSpPr>
            <a:grpSpLocks/>
          </p:cNvGrpSpPr>
          <p:nvPr/>
        </p:nvGrpSpPr>
        <p:grpSpPr bwMode="auto">
          <a:xfrm rot="-751848">
            <a:off x="4839891" y="2578458"/>
            <a:ext cx="932259" cy="1398985"/>
            <a:chOff x="2736" y="2385"/>
            <a:chExt cx="783" cy="1175"/>
          </a:xfrm>
        </p:grpSpPr>
        <p:sp>
          <p:nvSpPr>
            <p:cNvPr id="402451" name="Freeform 19"/>
            <p:cNvSpPr>
              <a:spLocks/>
            </p:cNvSpPr>
            <p:nvPr/>
          </p:nvSpPr>
          <p:spPr bwMode="auto">
            <a:xfrm>
              <a:off x="2736" y="2400"/>
              <a:ext cx="783" cy="1160"/>
            </a:xfrm>
            <a:custGeom>
              <a:avLst/>
              <a:gdLst/>
              <a:ahLst/>
              <a:cxnLst>
                <a:cxn ang="0">
                  <a:pos x="660" y="1058"/>
                </a:cxn>
                <a:cxn ang="0">
                  <a:pos x="713" y="805"/>
                </a:cxn>
                <a:cxn ang="0">
                  <a:pos x="241" y="85"/>
                </a:cxn>
                <a:cxn ang="0">
                  <a:pos x="58" y="291"/>
                </a:cxn>
                <a:cxn ang="0">
                  <a:pos x="587" y="954"/>
                </a:cxn>
                <a:cxn ang="0">
                  <a:pos x="463" y="1143"/>
                </a:cxn>
                <a:cxn ang="0">
                  <a:pos x="660" y="1058"/>
                </a:cxn>
              </a:cxnLst>
              <a:rect l="0" t="0" r="r" b="b"/>
              <a:pathLst>
                <a:path w="783" h="1160">
                  <a:moveTo>
                    <a:pt x="660" y="1058"/>
                  </a:moveTo>
                  <a:cubicBezTo>
                    <a:pt x="670" y="1014"/>
                    <a:pt x="783" y="967"/>
                    <a:pt x="713" y="805"/>
                  </a:cubicBezTo>
                  <a:cubicBezTo>
                    <a:pt x="643" y="644"/>
                    <a:pt x="350" y="172"/>
                    <a:pt x="241" y="85"/>
                  </a:cubicBezTo>
                  <a:cubicBezTo>
                    <a:pt x="131" y="0"/>
                    <a:pt x="0" y="146"/>
                    <a:pt x="58" y="291"/>
                  </a:cubicBezTo>
                  <a:cubicBezTo>
                    <a:pt x="116" y="435"/>
                    <a:pt x="520" y="812"/>
                    <a:pt x="587" y="954"/>
                  </a:cubicBezTo>
                  <a:cubicBezTo>
                    <a:pt x="654" y="1096"/>
                    <a:pt x="451" y="1126"/>
                    <a:pt x="463" y="1143"/>
                  </a:cubicBezTo>
                  <a:cubicBezTo>
                    <a:pt x="475" y="1160"/>
                    <a:pt x="619" y="1076"/>
                    <a:pt x="660" y="1058"/>
                  </a:cubicBezTo>
                  <a:close/>
                </a:path>
              </a:pathLst>
            </a:custGeom>
            <a:solidFill>
              <a:srgbClr val="00FFCC"/>
            </a:solidFill>
            <a:ln w="28575" cmpd="sng">
              <a:solidFill>
                <a:schemeClr val="hlink"/>
              </a:solidFill>
              <a:round/>
              <a:headEnd/>
              <a:tailEnd/>
            </a:ln>
            <a:effectLst/>
          </p:spPr>
          <p:txBody>
            <a:bodyPr/>
            <a:lstStyle/>
            <a:p>
              <a:endParaRPr lang="vi-VN" sz="1350">
                <a:latin typeface="+mj-lt"/>
              </a:endParaRPr>
            </a:p>
          </p:txBody>
        </p:sp>
        <p:sp>
          <p:nvSpPr>
            <p:cNvPr id="402452" name="Text Box 20"/>
            <p:cNvSpPr txBox="1">
              <a:spLocks noChangeArrowheads="1"/>
            </p:cNvSpPr>
            <p:nvPr/>
          </p:nvSpPr>
          <p:spPr bwMode="auto">
            <a:xfrm rot="3114109">
              <a:off x="2611" y="2819"/>
              <a:ext cx="1139" cy="271"/>
            </a:xfrm>
            <a:prstGeom prst="rect">
              <a:avLst/>
            </a:prstGeom>
            <a:noFill/>
            <a:ln w="28575">
              <a:noFill/>
              <a:miter lim="800000"/>
              <a:headEnd/>
              <a:tailEnd/>
            </a:ln>
            <a:effectLst/>
          </p:spPr>
          <p:txBody>
            <a:bodyPr>
              <a:spAutoFit/>
            </a:bodyPr>
            <a:lstStyle/>
            <a:p>
              <a:pPr eaLnBrk="0" hangingPunct="0">
                <a:spcBef>
                  <a:spcPct val="50000"/>
                </a:spcBef>
              </a:pPr>
              <a:r>
                <a:rPr lang="en-US" sz="1050" b="1" dirty="0" err="1">
                  <a:solidFill>
                    <a:srgbClr val="1A10A0"/>
                  </a:solidFill>
                  <a:latin typeface="+mj-lt"/>
                </a:rPr>
                <a:t>Vận</a:t>
              </a:r>
              <a:r>
                <a:rPr lang="en-US" sz="1050" b="1" dirty="0">
                  <a:solidFill>
                    <a:srgbClr val="1A10A0"/>
                  </a:solidFill>
                  <a:latin typeface="+mj-lt"/>
                </a:rPr>
                <a:t> </a:t>
              </a:r>
              <a:r>
                <a:rPr lang="en-US" sz="1050" b="1" dirty="0" err="1">
                  <a:solidFill>
                    <a:srgbClr val="1A10A0"/>
                  </a:solidFill>
                  <a:latin typeface="+mj-lt"/>
                </a:rPr>
                <a:t>chuyển</a:t>
              </a:r>
              <a:r>
                <a:rPr lang="en-US" sz="1500" b="1" dirty="0">
                  <a:solidFill>
                    <a:srgbClr val="1A10A0"/>
                  </a:solidFill>
                  <a:latin typeface="+mj-lt"/>
                </a:rPr>
                <a:t> </a:t>
              </a:r>
              <a:r>
                <a:rPr lang="en-US" sz="1050" b="1" dirty="0" err="1">
                  <a:solidFill>
                    <a:srgbClr val="1A10A0"/>
                  </a:solidFill>
                  <a:latin typeface="+mj-lt"/>
                </a:rPr>
                <a:t>chất</a:t>
              </a:r>
              <a:r>
                <a:rPr lang="en-US" sz="1050" b="1" dirty="0">
                  <a:solidFill>
                    <a:srgbClr val="1A10A0"/>
                  </a:solidFill>
                  <a:latin typeface="+mj-lt"/>
                </a:rPr>
                <a:t> </a:t>
              </a:r>
              <a:r>
                <a:rPr lang="en-US" sz="1050" b="1" dirty="0" err="1">
                  <a:solidFill>
                    <a:srgbClr val="1A10A0"/>
                  </a:solidFill>
                  <a:latin typeface="+mj-lt"/>
                </a:rPr>
                <a:t>dd</a:t>
              </a:r>
              <a:endParaRPr lang="en-US" sz="1050" b="1" dirty="0">
                <a:solidFill>
                  <a:srgbClr val="1A10A0"/>
                </a:solidFill>
                <a:latin typeface="+mj-lt"/>
              </a:endParaRPr>
            </a:p>
          </p:txBody>
        </p:sp>
      </p:grpSp>
      <p:grpSp>
        <p:nvGrpSpPr>
          <p:cNvPr id="5" name="Group 22"/>
          <p:cNvGrpSpPr>
            <a:grpSpLocks/>
          </p:cNvGrpSpPr>
          <p:nvPr/>
        </p:nvGrpSpPr>
        <p:grpSpPr bwMode="auto">
          <a:xfrm>
            <a:off x="5437585" y="131724"/>
            <a:ext cx="2538413" cy="517922"/>
            <a:chOff x="3511" y="201"/>
            <a:chExt cx="2132" cy="435"/>
          </a:xfrm>
        </p:grpSpPr>
        <p:sp>
          <p:nvSpPr>
            <p:cNvPr id="402455" name="Freeform 23"/>
            <p:cNvSpPr>
              <a:spLocks/>
            </p:cNvSpPr>
            <p:nvPr/>
          </p:nvSpPr>
          <p:spPr bwMode="auto">
            <a:xfrm>
              <a:off x="3511" y="201"/>
              <a:ext cx="2132" cy="435"/>
            </a:xfrm>
            <a:custGeom>
              <a:avLst/>
              <a:gdLst/>
              <a:ahLst/>
              <a:cxnLst>
                <a:cxn ang="0">
                  <a:pos x="2129" y="103"/>
                </a:cxn>
                <a:cxn ang="0">
                  <a:pos x="505" y="135"/>
                </a:cxn>
                <a:cxn ang="0">
                  <a:pos x="256" y="399"/>
                </a:cxn>
                <a:cxn ang="0">
                  <a:pos x="193" y="351"/>
                </a:cxn>
                <a:cxn ang="0">
                  <a:pos x="201" y="383"/>
                </a:cxn>
                <a:cxn ang="0">
                  <a:pos x="321" y="47"/>
                </a:cxn>
                <a:cxn ang="0">
                  <a:pos x="2129" y="103"/>
                </a:cxn>
              </a:cxnLst>
              <a:rect l="0" t="0" r="r" b="b"/>
              <a:pathLst>
                <a:path w="2132" h="435">
                  <a:moveTo>
                    <a:pt x="2129" y="103"/>
                  </a:moveTo>
                  <a:cubicBezTo>
                    <a:pt x="2132" y="120"/>
                    <a:pt x="817" y="86"/>
                    <a:pt x="505" y="135"/>
                  </a:cubicBezTo>
                  <a:cubicBezTo>
                    <a:pt x="193" y="184"/>
                    <a:pt x="308" y="363"/>
                    <a:pt x="256" y="399"/>
                  </a:cubicBezTo>
                  <a:cubicBezTo>
                    <a:pt x="204" y="435"/>
                    <a:pt x="202" y="354"/>
                    <a:pt x="193" y="351"/>
                  </a:cubicBezTo>
                  <a:cubicBezTo>
                    <a:pt x="184" y="348"/>
                    <a:pt x="180" y="433"/>
                    <a:pt x="201" y="383"/>
                  </a:cubicBezTo>
                  <a:cubicBezTo>
                    <a:pt x="222" y="333"/>
                    <a:pt x="0" y="94"/>
                    <a:pt x="321" y="47"/>
                  </a:cubicBezTo>
                  <a:cubicBezTo>
                    <a:pt x="642" y="0"/>
                    <a:pt x="1752" y="91"/>
                    <a:pt x="2129" y="103"/>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sp>
          <p:nvSpPr>
            <p:cNvPr id="402456" name="Text Box 24"/>
            <p:cNvSpPr txBox="1">
              <a:spLocks noChangeArrowheads="1"/>
            </p:cNvSpPr>
            <p:nvPr/>
          </p:nvSpPr>
          <p:spPr bwMode="auto">
            <a:xfrm>
              <a:off x="3648" y="240"/>
              <a:ext cx="288" cy="252"/>
            </a:xfrm>
            <a:prstGeom prst="rect">
              <a:avLst/>
            </a:prstGeom>
            <a:noFill/>
            <a:ln w="9525">
              <a:noFill/>
              <a:miter lim="800000"/>
              <a:headEnd/>
              <a:tailEnd/>
            </a:ln>
            <a:effectLst/>
          </p:spPr>
          <p:txBody>
            <a:bodyPr>
              <a:spAutoFit/>
            </a:bodyPr>
            <a:lstStyle/>
            <a:p>
              <a:pPr eaLnBrk="0" hangingPunct="0">
                <a:spcBef>
                  <a:spcPct val="50000"/>
                </a:spcBef>
              </a:pPr>
              <a:endParaRPr lang="vi-VN" sz="1350" b="1">
                <a:solidFill>
                  <a:schemeClr val="tx2"/>
                </a:solidFill>
                <a:latin typeface="+mj-lt"/>
              </a:endParaRPr>
            </a:p>
          </p:txBody>
        </p:sp>
      </p:grpSp>
      <p:grpSp>
        <p:nvGrpSpPr>
          <p:cNvPr id="6" name="Group 25"/>
          <p:cNvGrpSpPr>
            <a:grpSpLocks/>
          </p:cNvGrpSpPr>
          <p:nvPr/>
        </p:nvGrpSpPr>
        <p:grpSpPr bwMode="auto">
          <a:xfrm>
            <a:off x="5543550" y="521058"/>
            <a:ext cx="2433638" cy="742950"/>
            <a:chOff x="3600" y="528"/>
            <a:chExt cx="2044" cy="624"/>
          </a:xfrm>
        </p:grpSpPr>
        <p:sp>
          <p:nvSpPr>
            <p:cNvPr id="402458" name="Freeform 26"/>
            <p:cNvSpPr>
              <a:spLocks/>
            </p:cNvSpPr>
            <p:nvPr/>
          </p:nvSpPr>
          <p:spPr bwMode="auto">
            <a:xfrm flipV="1">
              <a:off x="3600" y="528"/>
              <a:ext cx="2044" cy="624"/>
            </a:xfrm>
            <a:custGeom>
              <a:avLst/>
              <a:gdLst/>
              <a:ahLst/>
              <a:cxnLst>
                <a:cxn ang="0">
                  <a:pos x="2041" y="79"/>
                </a:cxn>
                <a:cxn ang="0">
                  <a:pos x="417" y="111"/>
                </a:cxn>
                <a:cxn ang="0">
                  <a:pos x="168" y="375"/>
                </a:cxn>
                <a:cxn ang="0">
                  <a:pos x="105" y="327"/>
                </a:cxn>
                <a:cxn ang="0">
                  <a:pos x="113" y="359"/>
                </a:cxn>
                <a:cxn ang="0">
                  <a:pos x="321" y="47"/>
                </a:cxn>
                <a:cxn ang="0">
                  <a:pos x="2041" y="79"/>
                </a:cxn>
              </a:cxnLst>
              <a:rect l="0" t="0" r="r" b="b"/>
              <a:pathLst>
                <a:path w="2044" h="411">
                  <a:moveTo>
                    <a:pt x="2041" y="79"/>
                  </a:moveTo>
                  <a:cubicBezTo>
                    <a:pt x="2044" y="96"/>
                    <a:pt x="729" y="62"/>
                    <a:pt x="417" y="111"/>
                  </a:cubicBezTo>
                  <a:cubicBezTo>
                    <a:pt x="105" y="160"/>
                    <a:pt x="220" y="339"/>
                    <a:pt x="168" y="375"/>
                  </a:cubicBezTo>
                  <a:cubicBezTo>
                    <a:pt x="116" y="411"/>
                    <a:pt x="114" y="330"/>
                    <a:pt x="105" y="327"/>
                  </a:cubicBezTo>
                  <a:cubicBezTo>
                    <a:pt x="96" y="324"/>
                    <a:pt x="77" y="406"/>
                    <a:pt x="113" y="359"/>
                  </a:cubicBezTo>
                  <a:cubicBezTo>
                    <a:pt x="149" y="312"/>
                    <a:pt x="0" y="94"/>
                    <a:pt x="321" y="47"/>
                  </a:cubicBezTo>
                  <a:cubicBezTo>
                    <a:pt x="642" y="0"/>
                    <a:pt x="1683" y="72"/>
                    <a:pt x="2041" y="79"/>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sp>
          <p:nvSpPr>
            <p:cNvPr id="402459" name="Text Box 27"/>
            <p:cNvSpPr txBox="1">
              <a:spLocks noChangeArrowheads="1"/>
            </p:cNvSpPr>
            <p:nvPr/>
          </p:nvSpPr>
          <p:spPr bwMode="auto">
            <a:xfrm>
              <a:off x="3744" y="864"/>
              <a:ext cx="288" cy="252"/>
            </a:xfrm>
            <a:prstGeom prst="rect">
              <a:avLst/>
            </a:prstGeom>
            <a:noFill/>
            <a:ln w="9525">
              <a:noFill/>
              <a:miter lim="800000"/>
              <a:headEnd/>
              <a:tailEnd/>
            </a:ln>
            <a:effectLst/>
          </p:spPr>
          <p:txBody>
            <a:bodyPr>
              <a:spAutoFit/>
            </a:bodyPr>
            <a:lstStyle/>
            <a:p>
              <a:pPr eaLnBrk="0" hangingPunct="0">
                <a:spcBef>
                  <a:spcPct val="50000"/>
                </a:spcBef>
              </a:pPr>
              <a:endParaRPr lang="vi-VN" sz="1350" b="1">
                <a:solidFill>
                  <a:srgbClr val="00FF00"/>
                </a:solidFill>
                <a:latin typeface="+mj-lt"/>
              </a:endParaRPr>
            </a:p>
          </p:txBody>
        </p:sp>
      </p:grpSp>
      <p:grpSp>
        <p:nvGrpSpPr>
          <p:cNvPr id="7" name="Group 32"/>
          <p:cNvGrpSpPr>
            <a:grpSpLocks/>
          </p:cNvGrpSpPr>
          <p:nvPr/>
        </p:nvGrpSpPr>
        <p:grpSpPr bwMode="auto">
          <a:xfrm>
            <a:off x="3714750" y="1492608"/>
            <a:ext cx="1828800" cy="1371600"/>
            <a:chOff x="2160" y="1680"/>
            <a:chExt cx="1536" cy="1152"/>
          </a:xfrm>
          <a:solidFill>
            <a:srgbClr val="FFFF00"/>
          </a:solidFill>
        </p:grpSpPr>
        <p:sp>
          <p:nvSpPr>
            <p:cNvPr id="402465" name="Oval 33"/>
            <p:cNvSpPr>
              <a:spLocks noChangeArrowheads="1"/>
            </p:cNvSpPr>
            <p:nvPr/>
          </p:nvSpPr>
          <p:spPr bwMode="auto">
            <a:xfrm>
              <a:off x="2204" y="1728"/>
              <a:ext cx="1448" cy="1097"/>
            </a:xfrm>
            <a:prstGeom prst="ellipse">
              <a:avLst/>
            </a:prstGeom>
            <a:grpFill/>
            <a:ln w="9525">
              <a:solidFill>
                <a:schemeClr val="folHlink"/>
              </a:solidFill>
              <a:round/>
              <a:headEnd/>
              <a:tailEnd/>
            </a:ln>
            <a:effectLst/>
          </p:spPr>
          <p:txBody>
            <a:bodyPr wrap="none" anchor="ctr"/>
            <a:lstStyle/>
            <a:p>
              <a:pPr algn="ctr" eaLnBrk="0" hangingPunct="0"/>
              <a:endParaRPr lang="vi-VN" sz="1725" b="1">
                <a:solidFill>
                  <a:srgbClr val="FE1F08"/>
                </a:solidFill>
                <a:latin typeface="+mj-lt"/>
              </a:endParaRPr>
            </a:p>
          </p:txBody>
        </p:sp>
        <p:sp>
          <p:nvSpPr>
            <p:cNvPr id="402466" name="AutoShape 34"/>
            <p:cNvSpPr>
              <a:spLocks noChangeArrowheads="1"/>
            </p:cNvSpPr>
            <p:nvPr/>
          </p:nvSpPr>
          <p:spPr bwMode="auto">
            <a:xfrm>
              <a:off x="2160" y="1680"/>
              <a:ext cx="1536" cy="1152"/>
            </a:xfrm>
            <a:custGeom>
              <a:avLst/>
              <a:gdLst>
                <a:gd name="G0" fmla="+- 758 0 0"/>
                <a:gd name="G1" fmla="+- 21600 0 758"/>
                <a:gd name="G2" fmla="+- 21600 0 75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58" y="10800"/>
                  </a:moveTo>
                  <a:cubicBezTo>
                    <a:pt x="758" y="16346"/>
                    <a:pt x="5254" y="20842"/>
                    <a:pt x="10800" y="20842"/>
                  </a:cubicBezTo>
                  <a:cubicBezTo>
                    <a:pt x="16346" y="20842"/>
                    <a:pt x="20842" y="16346"/>
                    <a:pt x="20842" y="10800"/>
                  </a:cubicBezTo>
                  <a:cubicBezTo>
                    <a:pt x="20842" y="5254"/>
                    <a:pt x="16346" y="758"/>
                    <a:pt x="10800" y="758"/>
                  </a:cubicBezTo>
                  <a:cubicBezTo>
                    <a:pt x="5254" y="758"/>
                    <a:pt x="758" y="5254"/>
                    <a:pt x="758" y="10800"/>
                  </a:cubicBezTo>
                  <a:close/>
                </a:path>
              </a:pathLst>
            </a:custGeom>
            <a:grpFill/>
            <a:ln w="9525">
              <a:solidFill>
                <a:schemeClr val="folHlink"/>
              </a:solidFill>
              <a:round/>
              <a:headEnd/>
              <a:tailEnd/>
            </a:ln>
            <a:effectLst/>
          </p:spPr>
          <p:txBody>
            <a:bodyPr wrap="none" anchor="ctr"/>
            <a:lstStyle/>
            <a:p>
              <a:endParaRPr lang="vi-VN" sz="1350">
                <a:latin typeface="+mj-lt"/>
              </a:endParaRPr>
            </a:p>
          </p:txBody>
        </p:sp>
      </p:grpSp>
      <p:sp>
        <p:nvSpPr>
          <p:cNvPr id="402468" name="Rectangle 36"/>
          <p:cNvSpPr>
            <a:spLocks noChangeArrowheads="1"/>
          </p:cNvSpPr>
          <p:nvPr/>
        </p:nvSpPr>
        <p:spPr bwMode="auto">
          <a:xfrm>
            <a:off x="3829050" y="1652152"/>
            <a:ext cx="1543050" cy="323165"/>
          </a:xfrm>
          <a:prstGeom prst="rect">
            <a:avLst/>
          </a:prstGeom>
          <a:noFill/>
          <a:ln w="9525">
            <a:noFill/>
            <a:miter lim="800000"/>
            <a:headEnd/>
            <a:tailEnd/>
          </a:ln>
          <a:effectLst/>
        </p:spPr>
        <p:txBody>
          <a:bodyPr>
            <a:spAutoFit/>
          </a:bodyPr>
          <a:lstStyle/>
          <a:p>
            <a:pPr algn="ctr" eaLnBrk="0" hangingPunct="0"/>
            <a:endParaRPr lang="en-US" sz="1500" b="1" dirty="0">
              <a:solidFill>
                <a:srgbClr val="FF0000"/>
              </a:solidFill>
              <a:latin typeface="+mj-lt"/>
            </a:endParaRPr>
          </a:p>
        </p:txBody>
      </p:sp>
      <p:sp>
        <p:nvSpPr>
          <p:cNvPr id="402469" name="Rectangle 37"/>
          <p:cNvSpPr>
            <a:spLocks noChangeArrowheads="1"/>
          </p:cNvSpPr>
          <p:nvPr/>
        </p:nvSpPr>
        <p:spPr bwMode="auto">
          <a:xfrm>
            <a:off x="6057901" y="861725"/>
            <a:ext cx="1829347" cy="253916"/>
          </a:xfrm>
          <a:prstGeom prst="rect">
            <a:avLst/>
          </a:prstGeom>
          <a:noFill/>
          <a:ln w="9525">
            <a:noFill/>
            <a:miter lim="800000"/>
            <a:headEnd/>
            <a:tailEnd/>
          </a:ln>
          <a:effectLst/>
        </p:spPr>
        <p:txBody>
          <a:bodyPr wrap="none">
            <a:spAutoFit/>
          </a:bodyPr>
          <a:lstStyle/>
          <a:p>
            <a:r>
              <a:rPr lang="en-US" sz="1050" b="1" dirty="0" err="1">
                <a:solidFill>
                  <a:srgbClr val="0000CC"/>
                </a:solidFill>
                <a:latin typeface="+mj-lt"/>
              </a:rPr>
              <a:t>Hấp</a:t>
            </a:r>
            <a:r>
              <a:rPr lang="en-US" sz="1050" b="1" dirty="0">
                <a:solidFill>
                  <a:srgbClr val="0000CC"/>
                </a:solidFill>
                <a:latin typeface="+mj-lt"/>
              </a:rPr>
              <a:t> </a:t>
            </a:r>
            <a:r>
              <a:rPr lang="en-US" sz="1050" b="1" dirty="0" err="1">
                <a:solidFill>
                  <a:srgbClr val="0000CC"/>
                </a:solidFill>
                <a:latin typeface="+mj-lt"/>
              </a:rPr>
              <a:t>thu</a:t>
            </a:r>
            <a:r>
              <a:rPr lang="en-US" sz="1050" b="1" dirty="0">
                <a:solidFill>
                  <a:srgbClr val="0000CC"/>
                </a:solidFill>
                <a:latin typeface="+mj-lt"/>
              </a:rPr>
              <a:t>̣ </a:t>
            </a:r>
            <a:r>
              <a:rPr lang="en-US" sz="1050" b="1" dirty="0" err="1">
                <a:solidFill>
                  <a:srgbClr val="0000CC"/>
                </a:solidFill>
                <a:latin typeface="+mj-lt"/>
              </a:rPr>
              <a:t>các</a:t>
            </a:r>
            <a:r>
              <a:rPr lang="en-US" sz="1050" b="1" dirty="0">
                <a:solidFill>
                  <a:srgbClr val="0000CC"/>
                </a:solidFill>
                <a:latin typeface="+mj-lt"/>
              </a:rPr>
              <a:t> </a:t>
            </a:r>
            <a:r>
              <a:rPr lang="en-US" sz="1050" b="1" dirty="0" err="1">
                <a:solidFill>
                  <a:srgbClr val="0000CC"/>
                </a:solidFill>
                <a:latin typeface="+mj-lt"/>
              </a:rPr>
              <a:t>chất</a:t>
            </a:r>
            <a:r>
              <a:rPr lang="en-US" sz="1050" b="1" dirty="0">
                <a:solidFill>
                  <a:srgbClr val="0000CC"/>
                </a:solidFill>
                <a:latin typeface="+mj-lt"/>
              </a:rPr>
              <a:t> </a:t>
            </a:r>
            <a:r>
              <a:rPr lang="en-US" sz="1050" b="1" dirty="0" err="1">
                <a:solidFill>
                  <a:srgbClr val="0000CC"/>
                </a:solidFill>
                <a:latin typeface="+mj-lt"/>
              </a:rPr>
              <a:t>dinh</a:t>
            </a:r>
            <a:r>
              <a:rPr lang="en-US" sz="1050" b="1" dirty="0">
                <a:solidFill>
                  <a:srgbClr val="0000CC"/>
                </a:solidFill>
                <a:latin typeface="+mj-lt"/>
              </a:rPr>
              <a:t> </a:t>
            </a:r>
            <a:r>
              <a:rPr lang="en-US" sz="1050" b="1" dirty="0" err="1">
                <a:solidFill>
                  <a:srgbClr val="0000CC"/>
                </a:solidFill>
                <a:latin typeface="+mj-lt"/>
              </a:rPr>
              <a:t>dưỡng</a:t>
            </a:r>
            <a:r>
              <a:rPr lang="en-US" sz="1050" b="1" dirty="0">
                <a:solidFill>
                  <a:srgbClr val="0000CC"/>
                </a:solidFill>
                <a:latin typeface="+mj-lt"/>
              </a:rPr>
              <a:t> </a:t>
            </a:r>
          </a:p>
        </p:txBody>
      </p:sp>
      <p:sp>
        <p:nvSpPr>
          <p:cNvPr id="402472" name="Freeform 40"/>
          <p:cNvSpPr>
            <a:spLocks/>
          </p:cNvSpPr>
          <p:nvPr/>
        </p:nvSpPr>
        <p:spPr bwMode="auto">
          <a:xfrm>
            <a:off x="1179910" y="3258306"/>
            <a:ext cx="2158603" cy="431006"/>
          </a:xfrm>
          <a:custGeom>
            <a:avLst/>
            <a:gdLst/>
            <a:ahLst/>
            <a:cxnLst>
              <a:cxn ang="0">
                <a:pos x="9" y="141"/>
              </a:cxn>
              <a:cxn ang="0">
                <a:pos x="1473" y="85"/>
              </a:cxn>
              <a:cxn ang="0">
                <a:pos x="1681" y="301"/>
              </a:cxn>
              <a:cxn ang="0">
                <a:pos x="1713" y="317"/>
              </a:cxn>
              <a:cxn ang="0">
                <a:pos x="1529" y="29"/>
              </a:cxn>
              <a:cxn ang="0">
                <a:pos x="9" y="141"/>
              </a:cxn>
            </a:cxnLst>
            <a:rect l="0" t="0" r="r" b="b"/>
            <a:pathLst>
              <a:path w="1813" h="362">
                <a:moveTo>
                  <a:pt x="9" y="141"/>
                </a:moveTo>
                <a:cubicBezTo>
                  <a:pt x="0" y="150"/>
                  <a:pt x="1194" y="58"/>
                  <a:pt x="1473" y="85"/>
                </a:cubicBezTo>
                <a:cubicBezTo>
                  <a:pt x="1752" y="112"/>
                  <a:pt x="1641" y="262"/>
                  <a:pt x="1681" y="301"/>
                </a:cubicBezTo>
                <a:cubicBezTo>
                  <a:pt x="1721" y="340"/>
                  <a:pt x="1738" y="362"/>
                  <a:pt x="1713" y="317"/>
                </a:cubicBezTo>
                <a:cubicBezTo>
                  <a:pt x="1688" y="272"/>
                  <a:pt x="1813" y="58"/>
                  <a:pt x="1529" y="29"/>
                </a:cubicBezTo>
                <a:cubicBezTo>
                  <a:pt x="1245" y="0"/>
                  <a:pt x="18" y="132"/>
                  <a:pt x="9" y="141"/>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grpSp>
        <p:nvGrpSpPr>
          <p:cNvPr id="8" name="Group 41"/>
          <p:cNvGrpSpPr>
            <a:grpSpLocks/>
          </p:cNvGrpSpPr>
          <p:nvPr/>
        </p:nvGrpSpPr>
        <p:grpSpPr bwMode="auto">
          <a:xfrm>
            <a:off x="3092775" y="2548679"/>
            <a:ext cx="1439466" cy="1371600"/>
            <a:chOff x="1639" y="2326"/>
            <a:chExt cx="1160" cy="1139"/>
          </a:xfrm>
        </p:grpSpPr>
        <p:sp>
          <p:nvSpPr>
            <p:cNvPr id="402474" name="Freeform 42"/>
            <p:cNvSpPr>
              <a:spLocks/>
            </p:cNvSpPr>
            <p:nvPr/>
          </p:nvSpPr>
          <p:spPr bwMode="auto">
            <a:xfrm rot="4163664">
              <a:off x="1827" y="2395"/>
              <a:ext cx="783" cy="1160"/>
            </a:xfrm>
            <a:custGeom>
              <a:avLst/>
              <a:gdLst/>
              <a:ahLst/>
              <a:cxnLst>
                <a:cxn ang="0">
                  <a:pos x="660" y="1058"/>
                </a:cxn>
                <a:cxn ang="0">
                  <a:pos x="713" y="805"/>
                </a:cxn>
                <a:cxn ang="0">
                  <a:pos x="241" y="85"/>
                </a:cxn>
                <a:cxn ang="0">
                  <a:pos x="58" y="291"/>
                </a:cxn>
                <a:cxn ang="0">
                  <a:pos x="587" y="954"/>
                </a:cxn>
                <a:cxn ang="0">
                  <a:pos x="463" y="1143"/>
                </a:cxn>
                <a:cxn ang="0">
                  <a:pos x="660" y="1058"/>
                </a:cxn>
              </a:cxnLst>
              <a:rect l="0" t="0" r="r" b="b"/>
              <a:pathLst>
                <a:path w="783" h="1160">
                  <a:moveTo>
                    <a:pt x="660" y="1058"/>
                  </a:moveTo>
                  <a:cubicBezTo>
                    <a:pt x="670" y="1014"/>
                    <a:pt x="783" y="967"/>
                    <a:pt x="713" y="805"/>
                  </a:cubicBezTo>
                  <a:cubicBezTo>
                    <a:pt x="643" y="644"/>
                    <a:pt x="350" y="172"/>
                    <a:pt x="241" y="85"/>
                  </a:cubicBezTo>
                  <a:cubicBezTo>
                    <a:pt x="131" y="0"/>
                    <a:pt x="0" y="146"/>
                    <a:pt x="58" y="291"/>
                  </a:cubicBezTo>
                  <a:cubicBezTo>
                    <a:pt x="116" y="435"/>
                    <a:pt x="520" y="812"/>
                    <a:pt x="587" y="954"/>
                  </a:cubicBezTo>
                  <a:cubicBezTo>
                    <a:pt x="654" y="1096"/>
                    <a:pt x="451" y="1126"/>
                    <a:pt x="463" y="1143"/>
                  </a:cubicBezTo>
                  <a:cubicBezTo>
                    <a:pt x="475" y="1160"/>
                    <a:pt x="619" y="1076"/>
                    <a:pt x="660" y="1058"/>
                  </a:cubicBezTo>
                  <a:close/>
                </a:path>
              </a:pathLst>
            </a:custGeom>
            <a:solidFill>
              <a:srgbClr val="00FFCC"/>
            </a:solidFill>
            <a:ln w="28575" cmpd="sng">
              <a:solidFill>
                <a:schemeClr val="hlink"/>
              </a:solidFill>
              <a:round/>
              <a:headEnd/>
              <a:tailEnd/>
            </a:ln>
            <a:effectLst/>
          </p:spPr>
          <p:txBody>
            <a:bodyPr/>
            <a:lstStyle/>
            <a:p>
              <a:endParaRPr lang="vi-VN" sz="1350">
                <a:latin typeface="+mj-lt"/>
              </a:endParaRPr>
            </a:p>
          </p:txBody>
        </p:sp>
        <p:sp>
          <p:nvSpPr>
            <p:cNvPr id="402475" name="Text Box 43"/>
            <p:cNvSpPr txBox="1">
              <a:spLocks noChangeArrowheads="1"/>
            </p:cNvSpPr>
            <p:nvPr/>
          </p:nvSpPr>
          <p:spPr bwMode="auto">
            <a:xfrm rot="18189496">
              <a:off x="1893" y="2617"/>
              <a:ext cx="1139" cy="558"/>
            </a:xfrm>
            <a:prstGeom prst="rect">
              <a:avLst/>
            </a:prstGeom>
            <a:noFill/>
            <a:ln w="28575">
              <a:noFill/>
              <a:miter lim="800000"/>
              <a:headEnd/>
              <a:tailEnd/>
            </a:ln>
            <a:effectLst/>
          </p:spPr>
          <p:txBody>
            <a:bodyPr>
              <a:spAutoFit/>
            </a:bodyPr>
            <a:lstStyle/>
            <a:p>
              <a:r>
                <a:rPr lang="en-US" sz="1200" b="1" dirty="0" err="1">
                  <a:solidFill>
                    <a:srgbClr val="0000CC"/>
                  </a:solidFill>
                  <a:latin typeface="+mj-lt"/>
                  <a:cs typeface="Times New Roman" pitchFamily="18" charset="0"/>
                </a:rPr>
                <a:t>Vai</a:t>
              </a:r>
              <a:r>
                <a:rPr lang="en-US" sz="1200" b="1" dirty="0">
                  <a:solidFill>
                    <a:srgbClr val="0000CC"/>
                  </a:solidFill>
                  <a:latin typeface="+mj-lt"/>
                  <a:cs typeface="Times New Roman" pitchFamily="18" charset="0"/>
                </a:rPr>
                <a:t> </a:t>
              </a:r>
              <a:r>
                <a:rPr lang="en-US" sz="1200" b="1" dirty="0" err="1">
                  <a:solidFill>
                    <a:srgbClr val="0000CC"/>
                  </a:solidFill>
                  <a:latin typeface="+mj-lt"/>
                  <a:cs typeface="Times New Roman" pitchFamily="18" charset="0"/>
                </a:rPr>
                <a:t>trò</a:t>
              </a:r>
              <a:r>
                <a:rPr lang="en-US" sz="1200" b="1" dirty="0">
                  <a:solidFill>
                    <a:srgbClr val="0000CC"/>
                  </a:solidFill>
                  <a:latin typeface="+mj-lt"/>
                  <a:cs typeface="Times New Roman" pitchFamily="18" charset="0"/>
                </a:rPr>
                <a:t> </a:t>
              </a:r>
              <a:r>
                <a:rPr lang="en-US" sz="1200" b="1" dirty="0" err="1">
                  <a:solidFill>
                    <a:srgbClr val="0000CC"/>
                  </a:solidFill>
                  <a:latin typeface="+mj-lt"/>
                  <a:cs typeface="Times New Roman" pitchFamily="18" charset="0"/>
                </a:rPr>
                <a:t>gan</a:t>
              </a:r>
              <a:endParaRPr lang="en-US" sz="1200" b="1" dirty="0">
                <a:solidFill>
                  <a:srgbClr val="0000CC"/>
                </a:solidFill>
                <a:latin typeface="+mj-lt"/>
                <a:cs typeface="Times New Roman" pitchFamily="18" charset="0"/>
              </a:endParaRPr>
            </a:p>
            <a:p>
              <a:pPr eaLnBrk="0" hangingPunct="0">
                <a:spcBef>
                  <a:spcPct val="50000"/>
                </a:spcBef>
              </a:pPr>
              <a:endParaRPr lang="en-US" b="1" dirty="0">
                <a:solidFill>
                  <a:srgbClr val="1A10A0"/>
                </a:solidFill>
                <a:latin typeface="+mj-lt"/>
              </a:endParaRPr>
            </a:p>
          </p:txBody>
        </p:sp>
      </p:grpSp>
      <p:sp>
        <p:nvSpPr>
          <p:cNvPr id="402476" name="Freeform 44"/>
          <p:cNvSpPr>
            <a:spLocks/>
          </p:cNvSpPr>
          <p:nvPr/>
        </p:nvSpPr>
        <p:spPr bwMode="auto">
          <a:xfrm>
            <a:off x="1209676" y="3565486"/>
            <a:ext cx="2194322" cy="814388"/>
          </a:xfrm>
          <a:custGeom>
            <a:avLst/>
            <a:gdLst/>
            <a:ahLst/>
            <a:cxnLst>
              <a:cxn ang="0">
                <a:pos x="0" y="579"/>
              </a:cxn>
              <a:cxn ang="0">
                <a:pos x="1560" y="603"/>
              </a:cxn>
              <a:cxn ang="0">
                <a:pos x="1696" y="91"/>
              </a:cxn>
              <a:cxn ang="0">
                <a:pos x="1640" y="75"/>
              </a:cxn>
              <a:cxn ang="0">
                <a:pos x="1448" y="539"/>
              </a:cxn>
              <a:cxn ang="0">
                <a:pos x="0" y="579"/>
              </a:cxn>
            </a:cxnLst>
            <a:rect l="0" t="0" r="r" b="b"/>
            <a:pathLst>
              <a:path w="1843" h="684">
                <a:moveTo>
                  <a:pt x="0" y="579"/>
                </a:moveTo>
                <a:cubicBezTo>
                  <a:pt x="19" y="590"/>
                  <a:pt x="1277" y="684"/>
                  <a:pt x="1560" y="603"/>
                </a:cubicBezTo>
                <a:cubicBezTo>
                  <a:pt x="1843" y="522"/>
                  <a:pt x="1683" y="179"/>
                  <a:pt x="1696" y="91"/>
                </a:cubicBezTo>
                <a:cubicBezTo>
                  <a:pt x="1709" y="3"/>
                  <a:pt x="1681" y="0"/>
                  <a:pt x="1640" y="75"/>
                </a:cubicBezTo>
                <a:cubicBezTo>
                  <a:pt x="1599" y="150"/>
                  <a:pt x="1721" y="455"/>
                  <a:pt x="1448" y="539"/>
                </a:cubicBezTo>
                <a:cubicBezTo>
                  <a:pt x="1175" y="623"/>
                  <a:pt x="302" y="571"/>
                  <a:pt x="0" y="579"/>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sp>
        <p:nvSpPr>
          <p:cNvPr id="402477" name="Line 45"/>
          <p:cNvSpPr>
            <a:spLocks noChangeShapeType="1"/>
          </p:cNvSpPr>
          <p:nvPr/>
        </p:nvSpPr>
        <p:spPr bwMode="auto">
          <a:xfrm flipV="1">
            <a:off x="1143000" y="3607158"/>
            <a:ext cx="2057400" cy="57150"/>
          </a:xfrm>
          <a:prstGeom prst="line">
            <a:avLst/>
          </a:prstGeom>
          <a:noFill/>
          <a:ln w="76200">
            <a:solidFill>
              <a:srgbClr val="009999"/>
            </a:solidFill>
            <a:round/>
            <a:headEnd/>
            <a:tailEnd/>
          </a:ln>
          <a:effectLst/>
        </p:spPr>
        <p:txBody>
          <a:bodyPr/>
          <a:lstStyle/>
          <a:p>
            <a:endParaRPr lang="vi-VN" sz="1350">
              <a:latin typeface="+mj-lt"/>
            </a:endParaRPr>
          </a:p>
        </p:txBody>
      </p:sp>
      <p:sp>
        <p:nvSpPr>
          <p:cNvPr id="402478" name="Rectangle 46"/>
          <p:cNvSpPr>
            <a:spLocks noChangeArrowheads="1"/>
          </p:cNvSpPr>
          <p:nvPr/>
        </p:nvSpPr>
        <p:spPr bwMode="auto">
          <a:xfrm>
            <a:off x="1719542" y="3126146"/>
            <a:ext cx="1446230" cy="253916"/>
          </a:xfrm>
          <a:prstGeom prst="rect">
            <a:avLst/>
          </a:prstGeom>
          <a:noFill/>
          <a:ln w="9525">
            <a:noFill/>
            <a:miter lim="800000"/>
            <a:headEnd/>
            <a:tailEnd/>
          </a:ln>
          <a:effectLst/>
        </p:spPr>
        <p:txBody>
          <a:bodyPr wrap="none">
            <a:spAutoFit/>
          </a:bodyPr>
          <a:lstStyle/>
          <a:p>
            <a:pPr eaLnBrk="0" hangingPunct="0"/>
            <a:r>
              <a:rPr lang="en-US" sz="1050" b="1" dirty="0" err="1">
                <a:solidFill>
                  <a:srgbClr val="0000FF"/>
                </a:solidFill>
                <a:latin typeface="+mj-lt"/>
                <a:cs typeface="Times New Roman" pitchFamily="18" charset="0"/>
              </a:rPr>
              <a:t>Điều</a:t>
            </a:r>
            <a:r>
              <a:rPr lang="en-US" sz="1050" b="1" dirty="0">
                <a:solidFill>
                  <a:srgbClr val="0000FF"/>
                </a:solidFill>
                <a:latin typeface="+mj-lt"/>
                <a:cs typeface="Times New Roman" pitchFamily="18" charset="0"/>
              </a:rPr>
              <a:t> </a:t>
            </a:r>
            <a:r>
              <a:rPr lang="en-US" sz="1050" b="1" dirty="0" err="1">
                <a:solidFill>
                  <a:srgbClr val="0000FF"/>
                </a:solidFill>
                <a:latin typeface="+mj-lt"/>
                <a:cs typeface="Times New Roman" pitchFamily="18" charset="0"/>
              </a:rPr>
              <a:t>hòa</a:t>
            </a:r>
            <a:r>
              <a:rPr lang="en-US" sz="1050" b="1" dirty="0">
                <a:solidFill>
                  <a:srgbClr val="0000FF"/>
                </a:solidFill>
                <a:latin typeface="+mj-lt"/>
                <a:cs typeface="Times New Roman" pitchFamily="18" charset="0"/>
              </a:rPr>
              <a:t> </a:t>
            </a:r>
            <a:r>
              <a:rPr lang="en-US" sz="1050" b="1" dirty="0" err="1">
                <a:solidFill>
                  <a:srgbClr val="0000FF"/>
                </a:solidFill>
                <a:latin typeface="+mj-lt"/>
                <a:cs typeface="Times New Roman" pitchFamily="18" charset="0"/>
              </a:rPr>
              <a:t>nồng</a:t>
            </a:r>
            <a:r>
              <a:rPr lang="en-US" sz="1050" b="1" dirty="0">
                <a:solidFill>
                  <a:srgbClr val="0000FF"/>
                </a:solidFill>
                <a:latin typeface="+mj-lt"/>
                <a:cs typeface="Times New Roman" pitchFamily="18" charset="0"/>
              </a:rPr>
              <a:t> </a:t>
            </a:r>
            <a:r>
              <a:rPr lang="en-US" sz="1050" b="1" dirty="0" err="1">
                <a:solidFill>
                  <a:srgbClr val="0000FF"/>
                </a:solidFill>
                <a:latin typeface="+mj-lt"/>
                <a:cs typeface="Times New Roman" pitchFamily="18" charset="0"/>
              </a:rPr>
              <a:t>độ</a:t>
            </a:r>
            <a:r>
              <a:rPr lang="en-US" sz="1050" b="1" dirty="0">
                <a:solidFill>
                  <a:srgbClr val="0000FF"/>
                </a:solidFill>
                <a:latin typeface="+mj-lt"/>
                <a:cs typeface="Times New Roman" pitchFamily="18" charset="0"/>
              </a:rPr>
              <a:t> </a:t>
            </a:r>
            <a:r>
              <a:rPr lang="en-US" sz="1050" b="1" dirty="0" err="1">
                <a:solidFill>
                  <a:srgbClr val="0000FF"/>
                </a:solidFill>
                <a:latin typeface="+mj-lt"/>
                <a:cs typeface="Times New Roman" pitchFamily="18" charset="0"/>
              </a:rPr>
              <a:t>chất</a:t>
            </a:r>
            <a:endParaRPr lang="en-US" sz="1050" b="1" dirty="0">
              <a:solidFill>
                <a:srgbClr val="0000FF"/>
              </a:solidFill>
              <a:latin typeface="+mj-lt"/>
              <a:cs typeface="Times New Roman" pitchFamily="18" charset="0"/>
            </a:endParaRPr>
          </a:p>
        </p:txBody>
      </p:sp>
      <p:sp>
        <p:nvSpPr>
          <p:cNvPr id="402479" name="Rectangle 47"/>
          <p:cNvSpPr>
            <a:spLocks noChangeArrowheads="1"/>
          </p:cNvSpPr>
          <p:nvPr/>
        </p:nvSpPr>
        <p:spPr bwMode="auto">
          <a:xfrm>
            <a:off x="2171701" y="3446424"/>
            <a:ext cx="652743" cy="253916"/>
          </a:xfrm>
          <a:prstGeom prst="rect">
            <a:avLst/>
          </a:prstGeom>
          <a:noFill/>
          <a:ln w="9525">
            <a:noFill/>
            <a:miter lim="800000"/>
            <a:headEnd/>
            <a:tailEnd/>
          </a:ln>
          <a:effectLst/>
        </p:spPr>
        <p:txBody>
          <a:bodyPr wrap="none">
            <a:spAutoFit/>
          </a:bodyPr>
          <a:lstStyle/>
          <a:p>
            <a:r>
              <a:rPr lang="en-US" sz="1050" b="1" dirty="0" err="1">
                <a:solidFill>
                  <a:srgbClr val="0000FF"/>
                </a:solidFill>
                <a:latin typeface="+mj-lt"/>
                <a:cs typeface="Times New Roman" pitchFamily="18" charset="0"/>
              </a:rPr>
              <a:t>Khử</a:t>
            </a:r>
            <a:r>
              <a:rPr lang="en-US" sz="1050" b="1" dirty="0">
                <a:solidFill>
                  <a:srgbClr val="0000FF"/>
                </a:solidFill>
                <a:latin typeface="+mj-lt"/>
                <a:cs typeface="Times New Roman" pitchFamily="18" charset="0"/>
              </a:rPr>
              <a:t> </a:t>
            </a:r>
            <a:r>
              <a:rPr lang="en-US" sz="1050" b="1" dirty="0" err="1">
                <a:solidFill>
                  <a:srgbClr val="0000FF"/>
                </a:solidFill>
                <a:latin typeface="+mj-lt"/>
                <a:cs typeface="Times New Roman" pitchFamily="18" charset="0"/>
              </a:rPr>
              <a:t>độc</a:t>
            </a:r>
            <a:endParaRPr lang="en-US" sz="1050" b="1" dirty="0">
              <a:solidFill>
                <a:srgbClr val="0000FF"/>
              </a:solidFill>
              <a:latin typeface="+mj-lt"/>
              <a:cs typeface="Times New Roman" pitchFamily="18" charset="0"/>
            </a:endParaRPr>
          </a:p>
        </p:txBody>
      </p:sp>
      <p:sp>
        <p:nvSpPr>
          <p:cNvPr id="402480" name="Rectangle 48"/>
          <p:cNvSpPr>
            <a:spLocks noChangeArrowheads="1"/>
          </p:cNvSpPr>
          <p:nvPr/>
        </p:nvSpPr>
        <p:spPr bwMode="auto">
          <a:xfrm>
            <a:off x="2171700" y="4064358"/>
            <a:ext cx="1885950" cy="657872"/>
          </a:xfrm>
          <a:prstGeom prst="rect">
            <a:avLst/>
          </a:prstGeom>
          <a:noFill/>
          <a:ln w="9525">
            <a:noFill/>
            <a:miter lim="800000"/>
            <a:headEnd/>
            <a:tailEnd/>
          </a:ln>
          <a:effectLst/>
        </p:spPr>
        <p:txBody>
          <a:bodyPr wrap="square">
            <a:spAutoFit/>
          </a:bodyPr>
          <a:lstStyle/>
          <a:p>
            <a:pPr eaLnBrk="0" hangingPunct="0"/>
            <a:r>
              <a:rPr lang="en-US" sz="1050" b="1" dirty="0" err="1">
                <a:solidFill>
                  <a:srgbClr val="0000FF"/>
                </a:solidFill>
                <a:latin typeface="+mj-lt"/>
                <a:cs typeface="Times New Roman" pitchFamily="18" charset="0"/>
              </a:rPr>
              <a:t>Tiết</a:t>
            </a:r>
            <a:r>
              <a:rPr lang="en-US" sz="1050" b="1" dirty="0">
                <a:solidFill>
                  <a:srgbClr val="0000FF"/>
                </a:solidFill>
                <a:latin typeface="+mj-lt"/>
                <a:cs typeface="Times New Roman" pitchFamily="18" charset="0"/>
              </a:rPr>
              <a:t> </a:t>
            </a:r>
            <a:r>
              <a:rPr lang="en-US" sz="1050" b="1" dirty="0" err="1">
                <a:solidFill>
                  <a:srgbClr val="0000FF"/>
                </a:solidFill>
                <a:latin typeface="+mj-lt"/>
                <a:cs typeface="Times New Roman" pitchFamily="18" charset="0"/>
              </a:rPr>
              <a:t>mật</a:t>
            </a:r>
            <a:r>
              <a:rPr lang="en-US" sz="1050" b="1" dirty="0">
                <a:solidFill>
                  <a:srgbClr val="0000FF"/>
                </a:solidFill>
                <a:latin typeface="+mj-lt"/>
                <a:cs typeface="Times New Roman" pitchFamily="18" charset="0"/>
              </a:rPr>
              <a:t> </a:t>
            </a:r>
          </a:p>
          <a:p>
            <a:pPr eaLnBrk="0" hangingPunct="0"/>
            <a:endParaRPr lang="en-US" sz="1050" b="1" dirty="0">
              <a:solidFill>
                <a:srgbClr val="0000FF"/>
              </a:solidFill>
              <a:latin typeface="+mj-lt"/>
              <a:cs typeface="Times New Roman" pitchFamily="18" charset="0"/>
            </a:endParaRPr>
          </a:p>
          <a:p>
            <a:pPr eaLnBrk="0" hangingPunct="0">
              <a:spcBef>
                <a:spcPct val="50000"/>
              </a:spcBef>
            </a:pPr>
            <a:endParaRPr lang="en-US" sz="1050" dirty="0">
              <a:solidFill>
                <a:srgbClr val="0000FF"/>
              </a:solidFill>
              <a:latin typeface="+mj-lt"/>
              <a:cs typeface="Times New Roman" pitchFamily="18" charset="0"/>
            </a:endParaRPr>
          </a:p>
        </p:txBody>
      </p:sp>
      <p:sp>
        <p:nvSpPr>
          <p:cNvPr id="402481" name="Freeform 49"/>
          <p:cNvSpPr>
            <a:spLocks/>
          </p:cNvSpPr>
          <p:nvPr/>
        </p:nvSpPr>
        <p:spPr bwMode="auto">
          <a:xfrm>
            <a:off x="1143000" y="578208"/>
            <a:ext cx="2089538" cy="1021551"/>
          </a:xfrm>
          <a:custGeom>
            <a:avLst/>
            <a:gdLst/>
            <a:ahLst/>
            <a:cxnLst>
              <a:cxn ang="0">
                <a:pos x="11" y="591"/>
              </a:cxn>
              <a:cxn ang="0">
                <a:pos x="1299" y="711"/>
              </a:cxn>
              <a:cxn ang="0">
                <a:pos x="1721" y="141"/>
              </a:cxn>
              <a:cxn ang="0">
                <a:pos x="1655" y="87"/>
              </a:cxn>
              <a:cxn ang="0">
                <a:pos x="1235" y="663"/>
              </a:cxn>
              <a:cxn ang="0">
                <a:pos x="11" y="591"/>
              </a:cxn>
            </a:cxnLst>
            <a:rect l="0" t="0" r="r" b="b"/>
            <a:pathLst>
              <a:path w="1780" h="786">
                <a:moveTo>
                  <a:pt x="11" y="591"/>
                </a:moveTo>
                <a:cubicBezTo>
                  <a:pt x="22" y="599"/>
                  <a:pt x="1014" y="786"/>
                  <a:pt x="1299" y="711"/>
                </a:cubicBezTo>
                <a:cubicBezTo>
                  <a:pt x="1584" y="636"/>
                  <a:pt x="1662" y="245"/>
                  <a:pt x="1721" y="141"/>
                </a:cubicBezTo>
                <a:cubicBezTo>
                  <a:pt x="1780" y="37"/>
                  <a:pt x="1736" y="0"/>
                  <a:pt x="1655" y="87"/>
                </a:cubicBezTo>
                <a:cubicBezTo>
                  <a:pt x="1574" y="174"/>
                  <a:pt x="1509" y="579"/>
                  <a:pt x="1235" y="663"/>
                </a:cubicBezTo>
                <a:cubicBezTo>
                  <a:pt x="961" y="747"/>
                  <a:pt x="0" y="583"/>
                  <a:pt x="11" y="591"/>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sp>
        <p:nvSpPr>
          <p:cNvPr id="402482" name="Freeform 50"/>
          <p:cNvSpPr>
            <a:spLocks/>
          </p:cNvSpPr>
          <p:nvPr/>
        </p:nvSpPr>
        <p:spPr bwMode="auto">
          <a:xfrm>
            <a:off x="1495425" y="162681"/>
            <a:ext cx="1968104" cy="529828"/>
          </a:xfrm>
          <a:custGeom>
            <a:avLst/>
            <a:gdLst/>
            <a:ahLst/>
            <a:cxnLst>
              <a:cxn ang="0">
                <a:pos x="0" y="278"/>
              </a:cxn>
              <a:cxn ang="0">
                <a:pos x="904" y="10"/>
              </a:cxn>
              <a:cxn ang="0">
                <a:pos x="1545" y="338"/>
              </a:cxn>
              <a:cxn ang="0">
                <a:pos x="1553" y="362"/>
              </a:cxn>
              <a:cxn ang="0">
                <a:pos x="1456" y="394"/>
              </a:cxn>
              <a:cxn ang="0">
                <a:pos x="920" y="54"/>
              </a:cxn>
              <a:cxn ang="0">
                <a:pos x="0" y="278"/>
              </a:cxn>
            </a:cxnLst>
            <a:rect l="0" t="0" r="r" b="b"/>
            <a:pathLst>
              <a:path w="1653" h="445">
                <a:moveTo>
                  <a:pt x="0" y="278"/>
                </a:moveTo>
                <a:cubicBezTo>
                  <a:pt x="21" y="267"/>
                  <a:pt x="647" y="0"/>
                  <a:pt x="904" y="10"/>
                </a:cubicBezTo>
                <a:cubicBezTo>
                  <a:pt x="1161" y="20"/>
                  <a:pt x="1437" y="279"/>
                  <a:pt x="1545" y="338"/>
                </a:cubicBezTo>
                <a:cubicBezTo>
                  <a:pt x="1653" y="397"/>
                  <a:pt x="1568" y="353"/>
                  <a:pt x="1553" y="362"/>
                </a:cubicBezTo>
                <a:cubicBezTo>
                  <a:pt x="1538" y="371"/>
                  <a:pt x="1561" y="445"/>
                  <a:pt x="1456" y="394"/>
                </a:cubicBezTo>
                <a:cubicBezTo>
                  <a:pt x="1351" y="343"/>
                  <a:pt x="1163" y="73"/>
                  <a:pt x="920" y="54"/>
                </a:cubicBezTo>
                <a:cubicBezTo>
                  <a:pt x="677" y="35"/>
                  <a:pt x="192" y="231"/>
                  <a:pt x="0" y="278"/>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grpSp>
        <p:nvGrpSpPr>
          <p:cNvPr id="9" name="Group 51"/>
          <p:cNvGrpSpPr>
            <a:grpSpLocks/>
          </p:cNvGrpSpPr>
          <p:nvPr/>
        </p:nvGrpSpPr>
        <p:grpSpPr bwMode="auto">
          <a:xfrm rot="870428">
            <a:off x="3205163" y="298412"/>
            <a:ext cx="1314450" cy="1714500"/>
            <a:chOff x="1632" y="461"/>
            <a:chExt cx="1104" cy="1440"/>
          </a:xfrm>
        </p:grpSpPr>
        <p:sp>
          <p:nvSpPr>
            <p:cNvPr id="402484" name="Freeform 52"/>
            <p:cNvSpPr>
              <a:spLocks/>
            </p:cNvSpPr>
            <p:nvPr/>
          </p:nvSpPr>
          <p:spPr bwMode="auto">
            <a:xfrm flipH="1">
              <a:off x="1632" y="576"/>
              <a:ext cx="1104" cy="897"/>
            </a:xfrm>
            <a:custGeom>
              <a:avLst/>
              <a:gdLst/>
              <a:ahLst/>
              <a:cxnLst>
                <a:cxn ang="0">
                  <a:pos x="1121" y="253"/>
                </a:cxn>
                <a:cxn ang="0">
                  <a:pos x="665" y="61"/>
                </a:cxn>
                <a:cxn ang="0">
                  <a:pos x="65" y="621"/>
                </a:cxn>
                <a:cxn ang="0">
                  <a:pos x="275" y="773"/>
                </a:cxn>
                <a:cxn ang="0">
                  <a:pos x="817" y="165"/>
                </a:cxn>
                <a:cxn ang="0">
                  <a:pos x="1121" y="253"/>
                </a:cxn>
              </a:cxnLst>
              <a:rect l="0" t="0" r="r" b="b"/>
              <a:pathLst>
                <a:path w="1121" h="849">
                  <a:moveTo>
                    <a:pt x="1121" y="253"/>
                  </a:moveTo>
                  <a:cubicBezTo>
                    <a:pt x="1113" y="205"/>
                    <a:pt x="841" y="0"/>
                    <a:pt x="665" y="61"/>
                  </a:cubicBezTo>
                  <a:cubicBezTo>
                    <a:pt x="489" y="122"/>
                    <a:pt x="130" y="502"/>
                    <a:pt x="65" y="621"/>
                  </a:cubicBezTo>
                  <a:cubicBezTo>
                    <a:pt x="0" y="740"/>
                    <a:pt x="150" y="849"/>
                    <a:pt x="275" y="773"/>
                  </a:cubicBezTo>
                  <a:cubicBezTo>
                    <a:pt x="400" y="697"/>
                    <a:pt x="676" y="252"/>
                    <a:pt x="817" y="165"/>
                  </a:cubicBezTo>
                  <a:cubicBezTo>
                    <a:pt x="958" y="78"/>
                    <a:pt x="1058" y="235"/>
                    <a:pt x="1121" y="253"/>
                  </a:cubicBezTo>
                  <a:close/>
                </a:path>
              </a:pathLst>
            </a:custGeom>
            <a:solidFill>
              <a:srgbClr val="00FFCC"/>
            </a:solidFill>
            <a:ln w="28575" cmpd="sng">
              <a:solidFill>
                <a:schemeClr val="hlink"/>
              </a:solidFill>
              <a:round/>
              <a:headEnd/>
              <a:tailEnd/>
            </a:ln>
            <a:effectLst/>
          </p:spPr>
          <p:txBody>
            <a:bodyPr/>
            <a:lstStyle/>
            <a:p>
              <a:endParaRPr lang="vi-VN" sz="1350">
                <a:latin typeface="+mj-lt"/>
              </a:endParaRPr>
            </a:p>
          </p:txBody>
        </p:sp>
        <p:sp>
          <p:nvSpPr>
            <p:cNvPr id="402485" name="Text Box 53"/>
            <p:cNvSpPr txBox="1">
              <a:spLocks noChangeArrowheads="1"/>
            </p:cNvSpPr>
            <p:nvPr/>
          </p:nvSpPr>
          <p:spPr bwMode="auto">
            <a:xfrm rot="2831960" flipH="1">
              <a:off x="1782" y="1074"/>
              <a:ext cx="1440" cy="213"/>
            </a:xfrm>
            <a:prstGeom prst="rect">
              <a:avLst/>
            </a:prstGeom>
            <a:noFill/>
            <a:ln w="28575">
              <a:noFill/>
              <a:miter lim="800000"/>
              <a:headEnd/>
              <a:tailEnd/>
            </a:ln>
            <a:effectLst/>
          </p:spPr>
          <p:txBody>
            <a:bodyPr>
              <a:spAutoFit/>
            </a:bodyPr>
            <a:lstStyle/>
            <a:p>
              <a:pPr eaLnBrk="0" hangingPunct="0">
                <a:spcBef>
                  <a:spcPct val="50000"/>
                </a:spcBef>
              </a:pPr>
              <a:r>
                <a:rPr lang="en-US" sz="1050" b="1" dirty="0" err="1">
                  <a:solidFill>
                    <a:srgbClr val="0000CC"/>
                  </a:solidFill>
                  <a:latin typeface="+mj-lt"/>
                  <a:cs typeface="Times New Roman" pitchFamily="18" charset="0"/>
                </a:rPr>
                <a:t>Biện</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pháp</a:t>
              </a:r>
              <a:r>
                <a:rPr lang="en-US" sz="1050" b="1" dirty="0">
                  <a:solidFill>
                    <a:srgbClr val="0000CC"/>
                  </a:solidFill>
                  <a:latin typeface="+mj-lt"/>
                  <a:cs typeface="Times New Roman" pitchFamily="18" charset="0"/>
                </a:rPr>
                <a:t> </a:t>
              </a:r>
            </a:p>
          </p:txBody>
        </p:sp>
      </p:grpSp>
      <p:grpSp>
        <p:nvGrpSpPr>
          <p:cNvPr id="10" name="Group 54"/>
          <p:cNvGrpSpPr>
            <a:grpSpLocks/>
          </p:cNvGrpSpPr>
          <p:nvPr/>
        </p:nvGrpSpPr>
        <p:grpSpPr bwMode="auto">
          <a:xfrm rot="-1018320">
            <a:off x="1777821" y="-160295"/>
            <a:ext cx="1557338" cy="923926"/>
            <a:chOff x="152" y="227"/>
            <a:chExt cx="1308" cy="776"/>
          </a:xfrm>
        </p:grpSpPr>
        <p:sp>
          <p:nvSpPr>
            <p:cNvPr id="402487" name="Text Box 55"/>
            <p:cNvSpPr txBox="1">
              <a:spLocks noChangeArrowheads="1"/>
            </p:cNvSpPr>
            <p:nvPr/>
          </p:nvSpPr>
          <p:spPr bwMode="auto">
            <a:xfrm rot="21276424">
              <a:off x="152" y="227"/>
              <a:ext cx="759" cy="213"/>
            </a:xfrm>
            <a:prstGeom prst="rect">
              <a:avLst/>
            </a:prstGeom>
            <a:noFill/>
            <a:ln w="9525">
              <a:noFill/>
              <a:miter lim="800000"/>
              <a:headEnd/>
              <a:tailEnd/>
            </a:ln>
            <a:effectLst/>
          </p:spPr>
          <p:txBody>
            <a:bodyPr>
              <a:spAutoFit/>
            </a:bodyPr>
            <a:lstStyle/>
            <a:p>
              <a:pPr eaLnBrk="0" hangingPunct="0">
                <a:spcBef>
                  <a:spcPct val="50000"/>
                </a:spcBef>
              </a:pPr>
              <a:r>
                <a:rPr lang="en-US" sz="1050" b="1" dirty="0" err="1">
                  <a:solidFill>
                    <a:srgbClr val="0000FF"/>
                  </a:solidFill>
                  <a:effectLst>
                    <a:outerShdw blurRad="38100" dist="38100" dir="2700000" algn="tl">
                      <a:srgbClr val="C0C0C0"/>
                    </a:outerShdw>
                  </a:effectLst>
                  <a:latin typeface="Times New Roman" pitchFamily="18" charset="0"/>
                  <a:cs typeface="Times New Roman" pitchFamily="18" charset="0"/>
                </a:rPr>
                <a:t>Vệ</a:t>
              </a:r>
              <a:r>
                <a:rPr lang="en-US" sz="105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1050" b="1" dirty="0" err="1">
                  <a:solidFill>
                    <a:srgbClr val="0000FF"/>
                  </a:solidFill>
                  <a:effectLst>
                    <a:outerShdw blurRad="38100" dist="38100" dir="2700000" algn="tl">
                      <a:srgbClr val="C0C0C0"/>
                    </a:outerShdw>
                  </a:effectLst>
                  <a:latin typeface="Times New Roman" pitchFamily="18" charset="0"/>
                  <a:cs typeface="Times New Roman" pitchFamily="18" charset="0"/>
                </a:rPr>
                <a:t>sinh</a:t>
              </a:r>
              <a:endParaRPr lang="en-US" sz="105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402488" name="Text Box 56"/>
            <p:cNvSpPr txBox="1">
              <a:spLocks noChangeArrowheads="1"/>
            </p:cNvSpPr>
            <p:nvPr/>
          </p:nvSpPr>
          <p:spPr bwMode="auto">
            <a:xfrm rot="744327">
              <a:off x="720" y="229"/>
              <a:ext cx="528" cy="271"/>
            </a:xfrm>
            <a:prstGeom prst="rect">
              <a:avLst/>
            </a:prstGeom>
            <a:noFill/>
            <a:ln w="9525">
              <a:noFill/>
              <a:miter lim="800000"/>
              <a:headEnd/>
              <a:tailEnd/>
            </a:ln>
            <a:effectLst/>
          </p:spPr>
          <p:txBody>
            <a:bodyPr>
              <a:spAutoFit/>
            </a:bodyPr>
            <a:lstStyle/>
            <a:p>
              <a:pPr eaLnBrk="0" hangingPunct="0">
                <a:spcBef>
                  <a:spcPct val="50000"/>
                </a:spcBef>
              </a:pPr>
              <a:endParaRPr lang="vi-VN" sz="1500" b="1">
                <a:solidFill>
                  <a:srgbClr val="FF0000"/>
                </a:solidFill>
              </a:endParaRPr>
            </a:p>
          </p:txBody>
        </p:sp>
        <p:sp>
          <p:nvSpPr>
            <p:cNvPr id="402489" name="Text Box 57"/>
            <p:cNvSpPr txBox="1">
              <a:spLocks noChangeArrowheads="1"/>
            </p:cNvSpPr>
            <p:nvPr/>
          </p:nvSpPr>
          <p:spPr bwMode="auto">
            <a:xfrm rot="3019525">
              <a:off x="1015" y="558"/>
              <a:ext cx="619" cy="271"/>
            </a:xfrm>
            <a:prstGeom prst="rect">
              <a:avLst/>
            </a:prstGeom>
            <a:noFill/>
            <a:ln w="9525">
              <a:noFill/>
              <a:miter lim="800000"/>
              <a:headEnd/>
              <a:tailEnd/>
            </a:ln>
            <a:effectLst/>
          </p:spPr>
          <p:txBody>
            <a:bodyPr>
              <a:spAutoFit/>
            </a:bodyPr>
            <a:lstStyle/>
            <a:p>
              <a:pPr eaLnBrk="0" hangingPunct="0">
                <a:spcBef>
                  <a:spcPct val="50000"/>
                </a:spcBef>
              </a:pPr>
              <a:endParaRPr lang="vi-VN" sz="1500" b="1">
                <a:solidFill>
                  <a:srgbClr val="FF0000"/>
                </a:solidFill>
              </a:endParaRPr>
            </a:p>
          </p:txBody>
        </p:sp>
        <p:sp>
          <p:nvSpPr>
            <p:cNvPr id="402490" name="Text Box 58"/>
            <p:cNvSpPr txBox="1">
              <a:spLocks noChangeArrowheads="1"/>
            </p:cNvSpPr>
            <p:nvPr/>
          </p:nvSpPr>
          <p:spPr bwMode="auto">
            <a:xfrm rot="2286190">
              <a:off x="569" y="415"/>
              <a:ext cx="803" cy="417"/>
            </a:xfrm>
            <a:prstGeom prst="rect">
              <a:avLst/>
            </a:prstGeom>
            <a:noFill/>
            <a:ln w="9525">
              <a:noFill/>
              <a:miter lim="800000"/>
              <a:headEnd/>
              <a:tailEnd/>
            </a:ln>
            <a:effectLst/>
          </p:spPr>
          <p:txBody>
            <a:bodyPr wrap="square">
              <a:spAutoFit/>
            </a:bodyPr>
            <a:lstStyle/>
            <a:p>
              <a:r>
                <a:rPr lang="en-US" sz="1050" b="1" dirty="0" err="1">
                  <a:solidFill>
                    <a:srgbClr val="0000FF"/>
                  </a:solidFill>
                  <a:effectLst>
                    <a:outerShdw blurRad="38100" dist="38100" dir="2700000" algn="tl">
                      <a:srgbClr val="C0C0C0"/>
                    </a:outerShdw>
                  </a:effectLst>
                  <a:latin typeface="Times New Roman" pitchFamily="18" charset="0"/>
                  <a:cs typeface="Times New Roman" pitchFamily="18" charset="0"/>
                </a:rPr>
                <a:t>răng</a:t>
              </a:r>
              <a:r>
                <a:rPr lang="en-US" sz="105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1050" b="1">
                  <a:solidFill>
                    <a:srgbClr val="0000FF"/>
                  </a:solidFill>
                  <a:effectLst>
                    <a:outerShdw blurRad="38100" dist="38100" dir="2700000" algn="tl">
                      <a:srgbClr val="C0C0C0"/>
                    </a:outerShdw>
                  </a:effectLst>
                  <a:latin typeface="Times New Roman" pitchFamily="18" charset="0"/>
                  <a:cs typeface="Times New Roman" pitchFamily="18" charset="0"/>
                </a:rPr>
                <a:t>miệng</a:t>
              </a:r>
              <a:endParaRPr lang="en-US" sz="105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eaLnBrk="0" hangingPunct="0">
                <a:spcBef>
                  <a:spcPct val="50000"/>
                </a:spcBef>
              </a:pPr>
              <a:endParaRPr lang="en-US" sz="1050" b="1" dirty="0">
                <a:solidFill>
                  <a:srgbClr val="0000FF"/>
                </a:solidFill>
                <a:latin typeface="Times New Roman" pitchFamily="18" charset="0"/>
                <a:cs typeface="Times New Roman" pitchFamily="18" charset="0"/>
              </a:endParaRPr>
            </a:p>
          </p:txBody>
        </p:sp>
      </p:grpSp>
      <p:grpSp>
        <p:nvGrpSpPr>
          <p:cNvPr id="11" name="Group 59"/>
          <p:cNvGrpSpPr>
            <a:grpSpLocks/>
          </p:cNvGrpSpPr>
          <p:nvPr/>
        </p:nvGrpSpPr>
        <p:grpSpPr bwMode="auto">
          <a:xfrm rot="566549">
            <a:off x="1601071" y="575997"/>
            <a:ext cx="1950245" cy="1502567"/>
            <a:chOff x="-49" y="937"/>
            <a:chExt cx="1638" cy="1262"/>
          </a:xfrm>
        </p:grpSpPr>
        <p:sp>
          <p:nvSpPr>
            <p:cNvPr id="402492" name="Text Box 60"/>
            <p:cNvSpPr txBox="1">
              <a:spLocks noChangeArrowheads="1"/>
            </p:cNvSpPr>
            <p:nvPr/>
          </p:nvSpPr>
          <p:spPr bwMode="auto">
            <a:xfrm rot="18166231">
              <a:off x="1006" y="1321"/>
              <a:ext cx="542" cy="271"/>
            </a:xfrm>
            <a:prstGeom prst="rect">
              <a:avLst/>
            </a:prstGeom>
            <a:noFill/>
            <a:ln w="9525">
              <a:noFill/>
              <a:miter lim="800000"/>
              <a:headEnd/>
              <a:tailEnd/>
            </a:ln>
            <a:effectLst/>
          </p:spPr>
          <p:txBody>
            <a:bodyPr>
              <a:spAutoFit/>
            </a:bodyPr>
            <a:lstStyle/>
            <a:p>
              <a:pPr eaLnBrk="0" hangingPunct="0">
                <a:spcBef>
                  <a:spcPct val="50000"/>
                </a:spcBef>
              </a:pPr>
              <a:r>
                <a:rPr lang="en-US" sz="1500" b="1">
                  <a:solidFill>
                    <a:schemeClr val="hlink"/>
                  </a:solidFill>
                  <a:latin typeface="+mj-lt"/>
                </a:rPr>
                <a:t> </a:t>
              </a:r>
            </a:p>
          </p:txBody>
        </p:sp>
        <p:grpSp>
          <p:nvGrpSpPr>
            <p:cNvPr id="12" name="Group 61"/>
            <p:cNvGrpSpPr>
              <a:grpSpLocks/>
            </p:cNvGrpSpPr>
            <p:nvPr/>
          </p:nvGrpSpPr>
          <p:grpSpPr bwMode="auto">
            <a:xfrm>
              <a:off x="-49" y="937"/>
              <a:ext cx="1638" cy="1262"/>
              <a:chOff x="-49" y="937"/>
              <a:chExt cx="1638" cy="1262"/>
            </a:xfrm>
          </p:grpSpPr>
          <p:sp>
            <p:nvSpPr>
              <p:cNvPr id="402494" name="Text Box 62"/>
              <p:cNvSpPr txBox="1">
                <a:spLocks noChangeArrowheads="1"/>
              </p:cNvSpPr>
              <p:nvPr/>
            </p:nvSpPr>
            <p:spPr bwMode="auto">
              <a:xfrm>
                <a:off x="-49" y="1656"/>
                <a:ext cx="823" cy="543"/>
              </a:xfrm>
              <a:prstGeom prst="rect">
                <a:avLst/>
              </a:prstGeom>
              <a:noFill/>
              <a:ln w="9525">
                <a:noFill/>
                <a:miter lim="800000"/>
                <a:headEnd/>
                <a:tailEnd/>
              </a:ln>
              <a:effectLst/>
            </p:spPr>
            <p:txBody>
              <a:bodyPr>
                <a:spAutoFit/>
              </a:bodyPr>
              <a:lstStyle/>
              <a:p>
                <a:endParaRPr lang="en-US" sz="1350" b="1" dirty="0">
                  <a:solidFill>
                    <a:srgbClr val="0000FF"/>
                  </a:solidFill>
                  <a:latin typeface="+mj-lt"/>
                </a:endParaRPr>
              </a:p>
              <a:p>
                <a:pPr eaLnBrk="0" hangingPunct="0">
                  <a:spcBef>
                    <a:spcPct val="50000"/>
                  </a:spcBef>
                </a:pPr>
                <a:endParaRPr lang="en-US" sz="1500" b="1" dirty="0">
                  <a:solidFill>
                    <a:srgbClr val="0000FF"/>
                  </a:solidFill>
                  <a:latin typeface="+mj-lt"/>
                </a:endParaRPr>
              </a:p>
            </p:txBody>
          </p:sp>
          <p:sp>
            <p:nvSpPr>
              <p:cNvPr id="402495" name="Text Box 63"/>
              <p:cNvSpPr txBox="1">
                <a:spLocks noChangeArrowheads="1"/>
              </p:cNvSpPr>
              <p:nvPr/>
            </p:nvSpPr>
            <p:spPr bwMode="auto">
              <a:xfrm rot="21072313">
                <a:off x="624" y="1621"/>
                <a:ext cx="432" cy="271"/>
              </a:xfrm>
              <a:prstGeom prst="rect">
                <a:avLst/>
              </a:prstGeom>
              <a:noFill/>
              <a:ln w="9525">
                <a:noFill/>
                <a:miter lim="800000"/>
                <a:headEnd/>
                <a:tailEnd/>
              </a:ln>
              <a:effectLst/>
            </p:spPr>
            <p:txBody>
              <a:bodyPr>
                <a:spAutoFit/>
              </a:bodyPr>
              <a:lstStyle/>
              <a:p>
                <a:pPr eaLnBrk="0" hangingPunct="0">
                  <a:spcBef>
                    <a:spcPct val="50000"/>
                  </a:spcBef>
                </a:pPr>
                <a:endParaRPr lang="vi-VN" sz="1500" b="1">
                  <a:solidFill>
                    <a:schemeClr val="hlink"/>
                  </a:solidFill>
                  <a:latin typeface="+mj-lt"/>
                </a:endParaRPr>
              </a:p>
            </p:txBody>
          </p:sp>
          <p:sp>
            <p:nvSpPr>
              <p:cNvPr id="402496" name="Text Box 64"/>
              <p:cNvSpPr txBox="1">
                <a:spLocks noChangeArrowheads="1"/>
              </p:cNvSpPr>
              <p:nvPr/>
            </p:nvSpPr>
            <p:spPr bwMode="auto">
              <a:xfrm rot="17576803">
                <a:off x="1241" y="1131"/>
                <a:ext cx="349" cy="250"/>
              </a:xfrm>
              <a:prstGeom prst="rect">
                <a:avLst/>
              </a:prstGeom>
              <a:noFill/>
              <a:ln w="9525">
                <a:noFill/>
                <a:miter lim="800000"/>
                <a:headEnd/>
                <a:tailEnd/>
              </a:ln>
              <a:effectLst/>
            </p:spPr>
            <p:txBody>
              <a:bodyPr vert="eaVert">
                <a:spAutoFit/>
              </a:bodyPr>
              <a:lstStyle/>
              <a:p>
                <a:pPr eaLnBrk="0" hangingPunct="0">
                  <a:spcBef>
                    <a:spcPct val="50000"/>
                  </a:spcBef>
                </a:pPr>
                <a:endParaRPr lang="vi-VN" sz="1500" b="1">
                  <a:solidFill>
                    <a:schemeClr val="hlink"/>
                  </a:solidFill>
                  <a:latin typeface="+mj-lt"/>
                </a:endParaRPr>
              </a:p>
            </p:txBody>
          </p:sp>
          <p:sp>
            <p:nvSpPr>
              <p:cNvPr id="402497" name="Text Box 65"/>
              <p:cNvSpPr txBox="1">
                <a:spLocks noChangeArrowheads="1"/>
              </p:cNvSpPr>
              <p:nvPr/>
            </p:nvSpPr>
            <p:spPr bwMode="auto">
              <a:xfrm rot="17488649">
                <a:off x="1289" y="987"/>
                <a:ext cx="349" cy="250"/>
              </a:xfrm>
              <a:prstGeom prst="rect">
                <a:avLst/>
              </a:prstGeom>
              <a:noFill/>
              <a:ln w="9525">
                <a:noFill/>
                <a:miter lim="800000"/>
                <a:headEnd/>
                <a:tailEnd/>
              </a:ln>
              <a:effectLst/>
            </p:spPr>
            <p:txBody>
              <a:bodyPr vert="eaVert">
                <a:spAutoFit/>
              </a:bodyPr>
              <a:lstStyle/>
              <a:p>
                <a:pPr eaLnBrk="0" hangingPunct="0">
                  <a:spcBef>
                    <a:spcPct val="50000"/>
                  </a:spcBef>
                </a:pPr>
                <a:endParaRPr lang="vi-VN" sz="1500" b="1">
                  <a:solidFill>
                    <a:schemeClr val="hlink"/>
                  </a:solidFill>
                  <a:latin typeface="+mj-lt"/>
                </a:endParaRPr>
              </a:p>
            </p:txBody>
          </p:sp>
          <p:sp>
            <p:nvSpPr>
              <p:cNvPr id="402498" name="Text Box 66"/>
              <p:cNvSpPr txBox="1">
                <a:spLocks noChangeArrowheads="1"/>
              </p:cNvSpPr>
              <p:nvPr/>
            </p:nvSpPr>
            <p:spPr bwMode="auto">
              <a:xfrm rot="19349542">
                <a:off x="862" y="1479"/>
                <a:ext cx="542" cy="271"/>
              </a:xfrm>
              <a:prstGeom prst="rect">
                <a:avLst/>
              </a:prstGeom>
              <a:noFill/>
              <a:ln w="9525">
                <a:noFill/>
                <a:miter lim="800000"/>
                <a:headEnd/>
                <a:tailEnd/>
              </a:ln>
              <a:effectLst/>
            </p:spPr>
            <p:txBody>
              <a:bodyPr>
                <a:spAutoFit/>
              </a:bodyPr>
              <a:lstStyle/>
              <a:p>
                <a:pPr eaLnBrk="0" hangingPunct="0">
                  <a:spcBef>
                    <a:spcPct val="50000"/>
                  </a:spcBef>
                </a:pPr>
                <a:r>
                  <a:rPr lang="en-US" sz="1500" b="1">
                    <a:solidFill>
                      <a:schemeClr val="hlink"/>
                    </a:solidFill>
                    <a:latin typeface="+mj-lt"/>
                  </a:rPr>
                  <a:t> </a:t>
                </a:r>
              </a:p>
            </p:txBody>
          </p:sp>
        </p:grpSp>
      </p:grpSp>
      <p:sp>
        <p:nvSpPr>
          <p:cNvPr id="402499" name="Freeform 67"/>
          <p:cNvSpPr>
            <a:spLocks/>
          </p:cNvSpPr>
          <p:nvPr/>
        </p:nvSpPr>
        <p:spPr bwMode="auto">
          <a:xfrm>
            <a:off x="1371600" y="2104590"/>
            <a:ext cx="2301479" cy="873919"/>
          </a:xfrm>
          <a:custGeom>
            <a:avLst/>
            <a:gdLst/>
            <a:ahLst/>
            <a:cxnLst>
              <a:cxn ang="0">
                <a:pos x="0" y="709"/>
              </a:cxn>
              <a:cxn ang="0">
                <a:pos x="1768" y="629"/>
              </a:cxn>
              <a:cxn ang="0">
                <a:pos x="992" y="77"/>
              </a:cxn>
              <a:cxn ang="0">
                <a:pos x="944" y="165"/>
              </a:cxn>
              <a:cxn ang="0">
                <a:pos x="1600" y="621"/>
              </a:cxn>
              <a:cxn ang="0">
                <a:pos x="0" y="709"/>
              </a:cxn>
            </a:cxnLst>
            <a:rect l="0" t="0" r="r" b="b"/>
            <a:pathLst>
              <a:path w="1933" h="734">
                <a:moveTo>
                  <a:pt x="0" y="709"/>
                </a:moveTo>
                <a:cubicBezTo>
                  <a:pt x="28" y="710"/>
                  <a:pt x="1603" y="734"/>
                  <a:pt x="1768" y="629"/>
                </a:cubicBezTo>
                <a:cubicBezTo>
                  <a:pt x="1933" y="524"/>
                  <a:pt x="1129" y="154"/>
                  <a:pt x="992" y="77"/>
                </a:cubicBezTo>
                <a:cubicBezTo>
                  <a:pt x="855" y="0"/>
                  <a:pt x="843" y="74"/>
                  <a:pt x="944" y="165"/>
                </a:cubicBezTo>
                <a:cubicBezTo>
                  <a:pt x="1045" y="256"/>
                  <a:pt x="1757" y="530"/>
                  <a:pt x="1600" y="621"/>
                </a:cubicBezTo>
                <a:cubicBezTo>
                  <a:pt x="1443" y="712"/>
                  <a:pt x="333" y="691"/>
                  <a:pt x="0" y="709"/>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grpSp>
        <p:nvGrpSpPr>
          <p:cNvPr id="13" name="Group 68"/>
          <p:cNvGrpSpPr>
            <a:grpSpLocks/>
          </p:cNvGrpSpPr>
          <p:nvPr/>
        </p:nvGrpSpPr>
        <p:grpSpPr bwMode="auto">
          <a:xfrm rot="3706386">
            <a:off x="2808617" y="966067"/>
            <a:ext cx="971550" cy="1790705"/>
            <a:chOff x="1333" y="1472"/>
            <a:chExt cx="825" cy="1497"/>
          </a:xfrm>
        </p:grpSpPr>
        <p:sp>
          <p:nvSpPr>
            <p:cNvPr id="402501" name="Freeform 69"/>
            <p:cNvSpPr>
              <a:spLocks/>
            </p:cNvSpPr>
            <p:nvPr/>
          </p:nvSpPr>
          <p:spPr bwMode="auto">
            <a:xfrm rot="15861270" flipH="1">
              <a:off x="1170" y="1980"/>
              <a:ext cx="1152" cy="825"/>
            </a:xfrm>
            <a:custGeom>
              <a:avLst/>
              <a:gdLst/>
              <a:ahLst/>
              <a:cxnLst>
                <a:cxn ang="0">
                  <a:pos x="1121" y="253"/>
                </a:cxn>
                <a:cxn ang="0">
                  <a:pos x="665" y="61"/>
                </a:cxn>
                <a:cxn ang="0">
                  <a:pos x="65" y="621"/>
                </a:cxn>
                <a:cxn ang="0">
                  <a:pos x="275" y="773"/>
                </a:cxn>
                <a:cxn ang="0">
                  <a:pos x="817" y="165"/>
                </a:cxn>
                <a:cxn ang="0">
                  <a:pos x="1121" y="253"/>
                </a:cxn>
              </a:cxnLst>
              <a:rect l="0" t="0" r="r" b="b"/>
              <a:pathLst>
                <a:path w="1121" h="849">
                  <a:moveTo>
                    <a:pt x="1121" y="253"/>
                  </a:moveTo>
                  <a:cubicBezTo>
                    <a:pt x="1113" y="205"/>
                    <a:pt x="841" y="0"/>
                    <a:pt x="665" y="61"/>
                  </a:cubicBezTo>
                  <a:cubicBezTo>
                    <a:pt x="489" y="122"/>
                    <a:pt x="130" y="502"/>
                    <a:pt x="65" y="621"/>
                  </a:cubicBezTo>
                  <a:cubicBezTo>
                    <a:pt x="0" y="740"/>
                    <a:pt x="150" y="849"/>
                    <a:pt x="275" y="773"/>
                  </a:cubicBezTo>
                  <a:cubicBezTo>
                    <a:pt x="400" y="697"/>
                    <a:pt x="676" y="252"/>
                    <a:pt x="817" y="165"/>
                  </a:cubicBezTo>
                  <a:cubicBezTo>
                    <a:pt x="958" y="78"/>
                    <a:pt x="1058" y="235"/>
                    <a:pt x="1121" y="253"/>
                  </a:cubicBezTo>
                  <a:close/>
                </a:path>
              </a:pathLst>
            </a:custGeom>
            <a:solidFill>
              <a:srgbClr val="00FFCC"/>
            </a:solidFill>
            <a:ln w="28575" cmpd="sng">
              <a:solidFill>
                <a:schemeClr val="folHlink"/>
              </a:solidFill>
              <a:round/>
              <a:headEnd/>
              <a:tailEnd/>
            </a:ln>
            <a:effectLst/>
          </p:spPr>
          <p:txBody>
            <a:bodyPr/>
            <a:lstStyle/>
            <a:p>
              <a:endParaRPr lang="vi-VN" sz="1350">
                <a:latin typeface="+mj-lt"/>
              </a:endParaRPr>
            </a:p>
          </p:txBody>
        </p:sp>
        <p:sp>
          <p:nvSpPr>
            <p:cNvPr id="402502" name="Text Box 70"/>
            <p:cNvSpPr txBox="1">
              <a:spLocks noChangeArrowheads="1"/>
            </p:cNvSpPr>
            <p:nvPr/>
          </p:nvSpPr>
          <p:spPr bwMode="auto">
            <a:xfrm rot="18700006" flipH="1">
              <a:off x="1222" y="1989"/>
              <a:ext cx="1250" cy="216"/>
            </a:xfrm>
            <a:prstGeom prst="rect">
              <a:avLst/>
            </a:prstGeom>
            <a:noFill/>
            <a:ln w="28575">
              <a:noFill/>
              <a:miter lim="800000"/>
              <a:headEnd/>
              <a:tailEnd/>
            </a:ln>
            <a:effectLst/>
          </p:spPr>
          <p:txBody>
            <a:bodyPr>
              <a:spAutoFit/>
            </a:bodyPr>
            <a:lstStyle/>
            <a:p>
              <a:pPr eaLnBrk="0" hangingPunct="0">
                <a:spcBef>
                  <a:spcPct val="50000"/>
                </a:spcBef>
              </a:pPr>
              <a:r>
                <a:rPr lang="en-US" sz="1050" b="1" dirty="0" err="1">
                  <a:solidFill>
                    <a:srgbClr val="0000CC"/>
                  </a:solidFill>
                  <a:latin typeface="+mj-lt"/>
                  <a:cs typeface="Times New Roman" pitchFamily="18" charset="0"/>
                </a:rPr>
                <a:t>Tác</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nhân</a:t>
              </a:r>
              <a:endParaRPr lang="en-US" sz="1050" b="1" dirty="0">
                <a:solidFill>
                  <a:srgbClr val="0000CC"/>
                </a:solidFill>
                <a:latin typeface="+mj-lt"/>
                <a:cs typeface="Times New Roman" pitchFamily="18" charset="0"/>
              </a:endParaRPr>
            </a:p>
          </p:txBody>
        </p:sp>
      </p:grpSp>
      <p:sp>
        <p:nvSpPr>
          <p:cNvPr id="402504" name="Rectangle 72"/>
          <p:cNvSpPr>
            <a:spLocks noChangeArrowheads="1"/>
          </p:cNvSpPr>
          <p:nvPr/>
        </p:nvSpPr>
        <p:spPr bwMode="auto">
          <a:xfrm>
            <a:off x="2514600" y="2692758"/>
            <a:ext cx="1524000" cy="253916"/>
          </a:xfrm>
          <a:prstGeom prst="rect">
            <a:avLst/>
          </a:prstGeom>
          <a:noFill/>
          <a:ln w="9525">
            <a:noFill/>
            <a:miter lim="800000"/>
            <a:headEnd/>
            <a:tailEnd/>
          </a:ln>
          <a:effectLst/>
        </p:spPr>
        <p:txBody>
          <a:bodyPr wrap="square">
            <a:spAutoFit/>
          </a:bodyPr>
          <a:lstStyle/>
          <a:p>
            <a:r>
              <a:rPr lang="en-US" sz="1050" b="1" dirty="0" err="1">
                <a:solidFill>
                  <a:srgbClr val="0000FF"/>
                </a:solidFill>
                <a:latin typeface="+mj-lt"/>
                <a:cs typeface="Times New Roman" pitchFamily="18" charset="0"/>
              </a:rPr>
              <a:t>Sinh</a:t>
            </a:r>
            <a:r>
              <a:rPr lang="en-US" sz="1050" b="1" dirty="0">
                <a:solidFill>
                  <a:srgbClr val="0000FF"/>
                </a:solidFill>
                <a:latin typeface="+mj-lt"/>
                <a:cs typeface="Times New Roman" pitchFamily="18" charset="0"/>
              </a:rPr>
              <a:t> </a:t>
            </a:r>
            <a:r>
              <a:rPr lang="en-US" sz="1050" b="1" dirty="0" err="1">
                <a:solidFill>
                  <a:srgbClr val="0000FF"/>
                </a:solidFill>
                <a:latin typeface="+mj-lt"/>
                <a:cs typeface="Times New Roman" pitchFamily="18" charset="0"/>
              </a:rPr>
              <a:t>vật</a:t>
            </a:r>
            <a:endParaRPr lang="en-US" sz="1050" b="1" dirty="0">
              <a:solidFill>
                <a:srgbClr val="0000FF"/>
              </a:solidFill>
              <a:latin typeface="+mj-lt"/>
              <a:cs typeface="Times New Roman" pitchFamily="18" charset="0"/>
            </a:endParaRPr>
          </a:p>
        </p:txBody>
      </p:sp>
      <p:sp>
        <p:nvSpPr>
          <p:cNvPr id="76" name="Rectangle 75"/>
          <p:cNvSpPr/>
          <p:nvPr/>
        </p:nvSpPr>
        <p:spPr>
          <a:xfrm>
            <a:off x="3982636" y="1760495"/>
            <a:ext cx="1446620" cy="923330"/>
          </a:xfrm>
          <a:prstGeom prst="rect">
            <a:avLst/>
          </a:prstGeom>
        </p:spPr>
        <p:txBody>
          <a:bodyPr wrap="square">
            <a:spAutoFit/>
          </a:bodyPr>
          <a:lstStyle/>
          <a:p>
            <a:r>
              <a:rPr lang="nl-NL" sz="1350" b="1" dirty="0">
                <a:solidFill>
                  <a:srgbClr val="FF3300"/>
                </a:solidFill>
                <a:latin typeface="+mj-lt"/>
                <a:cs typeface="Times New Roman" pitchFamily="18" charset="0"/>
              </a:rPr>
              <a:t>HẤP THỤ CHẤT DINH DƯỠNG VÀ THẢI PHÂN -VỆ SINH TIÊU HÓA .</a:t>
            </a:r>
          </a:p>
        </p:txBody>
      </p:sp>
      <p:sp>
        <p:nvSpPr>
          <p:cNvPr id="82" name="Freeform 40"/>
          <p:cNvSpPr>
            <a:spLocks/>
          </p:cNvSpPr>
          <p:nvPr/>
        </p:nvSpPr>
        <p:spPr bwMode="auto">
          <a:xfrm>
            <a:off x="1143000" y="1835509"/>
            <a:ext cx="1395413" cy="431006"/>
          </a:xfrm>
          <a:custGeom>
            <a:avLst/>
            <a:gdLst/>
            <a:ahLst/>
            <a:cxnLst>
              <a:cxn ang="0">
                <a:pos x="9" y="141"/>
              </a:cxn>
              <a:cxn ang="0">
                <a:pos x="1473" y="85"/>
              </a:cxn>
              <a:cxn ang="0">
                <a:pos x="1681" y="301"/>
              </a:cxn>
              <a:cxn ang="0">
                <a:pos x="1713" y="317"/>
              </a:cxn>
              <a:cxn ang="0">
                <a:pos x="1529" y="29"/>
              </a:cxn>
              <a:cxn ang="0">
                <a:pos x="9" y="141"/>
              </a:cxn>
            </a:cxnLst>
            <a:rect l="0" t="0" r="r" b="b"/>
            <a:pathLst>
              <a:path w="1813" h="362">
                <a:moveTo>
                  <a:pt x="9" y="141"/>
                </a:moveTo>
                <a:cubicBezTo>
                  <a:pt x="0" y="150"/>
                  <a:pt x="1194" y="58"/>
                  <a:pt x="1473" y="85"/>
                </a:cubicBezTo>
                <a:cubicBezTo>
                  <a:pt x="1752" y="112"/>
                  <a:pt x="1641" y="262"/>
                  <a:pt x="1681" y="301"/>
                </a:cubicBezTo>
                <a:cubicBezTo>
                  <a:pt x="1721" y="340"/>
                  <a:pt x="1738" y="362"/>
                  <a:pt x="1713" y="317"/>
                </a:cubicBezTo>
                <a:cubicBezTo>
                  <a:pt x="1688" y="272"/>
                  <a:pt x="1813" y="58"/>
                  <a:pt x="1529" y="29"/>
                </a:cubicBezTo>
                <a:cubicBezTo>
                  <a:pt x="1245" y="0"/>
                  <a:pt x="18" y="132"/>
                  <a:pt x="9" y="141"/>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sp>
        <p:nvSpPr>
          <p:cNvPr id="83" name="TextBox 82"/>
          <p:cNvSpPr txBox="1"/>
          <p:nvPr/>
        </p:nvSpPr>
        <p:spPr>
          <a:xfrm>
            <a:off x="1428750" y="1718975"/>
            <a:ext cx="1257300" cy="253916"/>
          </a:xfrm>
          <a:prstGeom prst="rect">
            <a:avLst/>
          </a:prstGeom>
          <a:noFill/>
        </p:spPr>
        <p:txBody>
          <a:bodyPr wrap="square" rtlCol="0">
            <a:spAutoFit/>
          </a:bodyPr>
          <a:lstStyle/>
          <a:p>
            <a:r>
              <a:rPr lang="en-US" sz="1050" b="1" dirty="0" err="1">
                <a:solidFill>
                  <a:srgbClr val="0000CC"/>
                </a:solidFill>
                <a:latin typeface="+mj-lt"/>
                <a:cs typeface="Times New Roman" pitchFamily="18" charset="0"/>
              </a:rPr>
              <a:t>Chế</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độ</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ăn</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uống</a:t>
            </a:r>
            <a:endParaRPr lang="vi-VN" sz="1050" b="1" dirty="0">
              <a:solidFill>
                <a:srgbClr val="0000CC"/>
              </a:solidFill>
              <a:latin typeface="+mj-lt"/>
              <a:cs typeface="Times New Roman" pitchFamily="18" charset="0"/>
            </a:endParaRPr>
          </a:p>
        </p:txBody>
      </p:sp>
      <p:sp>
        <p:nvSpPr>
          <p:cNvPr id="84" name="Line 45"/>
          <p:cNvSpPr>
            <a:spLocks noChangeShapeType="1"/>
          </p:cNvSpPr>
          <p:nvPr/>
        </p:nvSpPr>
        <p:spPr bwMode="auto">
          <a:xfrm flipV="1">
            <a:off x="1200150" y="635358"/>
            <a:ext cx="2057400" cy="57150"/>
          </a:xfrm>
          <a:prstGeom prst="line">
            <a:avLst/>
          </a:prstGeom>
          <a:noFill/>
          <a:ln w="76200">
            <a:solidFill>
              <a:srgbClr val="009999"/>
            </a:solidFill>
            <a:round/>
            <a:headEnd/>
            <a:tailEnd/>
          </a:ln>
          <a:effectLst/>
        </p:spPr>
        <p:txBody>
          <a:bodyPr/>
          <a:lstStyle/>
          <a:p>
            <a:endParaRPr lang="vi-VN" sz="1350">
              <a:latin typeface="+mj-lt"/>
            </a:endParaRPr>
          </a:p>
        </p:txBody>
      </p:sp>
      <p:sp>
        <p:nvSpPr>
          <p:cNvPr id="85" name="TextBox 84"/>
          <p:cNvSpPr txBox="1"/>
          <p:nvPr/>
        </p:nvSpPr>
        <p:spPr>
          <a:xfrm>
            <a:off x="1543050" y="463908"/>
            <a:ext cx="1368017" cy="253916"/>
          </a:xfrm>
          <a:prstGeom prst="rect">
            <a:avLst/>
          </a:prstGeom>
          <a:noFill/>
        </p:spPr>
        <p:txBody>
          <a:bodyPr wrap="square" rtlCol="0">
            <a:spAutoFit/>
          </a:bodyPr>
          <a:lstStyle/>
          <a:p>
            <a:r>
              <a:rPr lang="en-US" sz="1050" b="1" dirty="0" err="1">
                <a:solidFill>
                  <a:srgbClr val="0000CC"/>
                </a:solidFill>
                <a:latin typeface="+mj-lt"/>
                <a:cs typeface="Times New Roman" pitchFamily="18" charset="0"/>
              </a:rPr>
              <a:t>Ăn</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uống</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hợp</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vệ</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sinh</a:t>
            </a:r>
            <a:endParaRPr lang="vi-VN" sz="1050" b="1" dirty="0">
              <a:solidFill>
                <a:srgbClr val="0000CC"/>
              </a:solidFill>
              <a:latin typeface="+mj-lt"/>
              <a:cs typeface="Times New Roman" pitchFamily="18" charset="0"/>
            </a:endParaRPr>
          </a:p>
        </p:txBody>
      </p:sp>
      <p:grpSp>
        <p:nvGrpSpPr>
          <p:cNvPr id="14" name="Group 59"/>
          <p:cNvGrpSpPr>
            <a:grpSpLocks/>
          </p:cNvGrpSpPr>
          <p:nvPr/>
        </p:nvGrpSpPr>
        <p:grpSpPr bwMode="auto">
          <a:xfrm rot="566549">
            <a:off x="1701178" y="712785"/>
            <a:ext cx="1950245" cy="1628270"/>
            <a:chOff x="-49" y="957"/>
            <a:chExt cx="1638" cy="1212"/>
          </a:xfrm>
        </p:grpSpPr>
        <p:sp>
          <p:nvSpPr>
            <p:cNvPr id="87" name="Text Box 60"/>
            <p:cNvSpPr txBox="1">
              <a:spLocks noChangeArrowheads="1"/>
            </p:cNvSpPr>
            <p:nvPr/>
          </p:nvSpPr>
          <p:spPr bwMode="auto">
            <a:xfrm rot="18166231">
              <a:off x="1006" y="1321"/>
              <a:ext cx="542" cy="271"/>
            </a:xfrm>
            <a:prstGeom prst="rect">
              <a:avLst/>
            </a:prstGeom>
            <a:noFill/>
            <a:ln w="9525">
              <a:noFill/>
              <a:miter lim="800000"/>
              <a:headEnd/>
              <a:tailEnd/>
            </a:ln>
            <a:effectLst/>
          </p:spPr>
          <p:txBody>
            <a:bodyPr>
              <a:spAutoFit/>
            </a:bodyPr>
            <a:lstStyle/>
            <a:p>
              <a:pPr eaLnBrk="0" hangingPunct="0">
                <a:spcBef>
                  <a:spcPct val="50000"/>
                </a:spcBef>
              </a:pPr>
              <a:r>
                <a:rPr lang="en-US" sz="1500" b="1">
                  <a:solidFill>
                    <a:schemeClr val="hlink"/>
                  </a:solidFill>
                  <a:latin typeface="+mj-lt"/>
                </a:rPr>
                <a:t> </a:t>
              </a:r>
            </a:p>
          </p:txBody>
        </p:sp>
        <p:grpSp>
          <p:nvGrpSpPr>
            <p:cNvPr id="15" name="Group 61"/>
            <p:cNvGrpSpPr>
              <a:grpSpLocks/>
            </p:cNvGrpSpPr>
            <p:nvPr/>
          </p:nvGrpSpPr>
          <p:grpSpPr bwMode="auto">
            <a:xfrm>
              <a:off x="-49" y="957"/>
              <a:ext cx="1638" cy="1212"/>
              <a:chOff x="-49" y="957"/>
              <a:chExt cx="1638" cy="1212"/>
            </a:xfrm>
          </p:grpSpPr>
          <p:sp>
            <p:nvSpPr>
              <p:cNvPr id="89" name="Text Box 62"/>
              <p:cNvSpPr txBox="1">
                <a:spLocks noChangeArrowheads="1"/>
              </p:cNvSpPr>
              <p:nvPr/>
            </p:nvSpPr>
            <p:spPr bwMode="auto">
              <a:xfrm>
                <a:off x="-49" y="1688"/>
                <a:ext cx="823" cy="481"/>
              </a:xfrm>
              <a:prstGeom prst="rect">
                <a:avLst/>
              </a:prstGeom>
              <a:noFill/>
              <a:ln w="9525">
                <a:noFill/>
                <a:miter lim="800000"/>
                <a:headEnd/>
                <a:tailEnd/>
              </a:ln>
              <a:effectLst/>
            </p:spPr>
            <p:txBody>
              <a:bodyPr>
                <a:spAutoFit/>
              </a:bodyPr>
              <a:lstStyle/>
              <a:p>
                <a:endParaRPr lang="en-US" sz="1350" b="1" dirty="0">
                  <a:solidFill>
                    <a:srgbClr val="0000FF"/>
                  </a:solidFill>
                  <a:latin typeface="+mj-lt"/>
                </a:endParaRPr>
              </a:p>
              <a:p>
                <a:pPr eaLnBrk="0" hangingPunct="0">
                  <a:spcBef>
                    <a:spcPct val="50000"/>
                  </a:spcBef>
                </a:pPr>
                <a:endParaRPr lang="en-US" sz="1500" b="1" dirty="0">
                  <a:solidFill>
                    <a:srgbClr val="0000FF"/>
                  </a:solidFill>
                  <a:latin typeface="+mj-lt"/>
                </a:endParaRPr>
              </a:p>
            </p:txBody>
          </p:sp>
          <p:sp>
            <p:nvSpPr>
              <p:cNvPr id="90" name="Text Box 63"/>
              <p:cNvSpPr txBox="1">
                <a:spLocks noChangeArrowheads="1"/>
              </p:cNvSpPr>
              <p:nvPr/>
            </p:nvSpPr>
            <p:spPr bwMode="auto">
              <a:xfrm rot="21072313">
                <a:off x="624" y="1636"/>
                <a:ext cx="432" cy="241"/>
              </a:xfrm>
              <a:prstGeom prst="rect">
                <a:avLst/>
              </a:prstGeom>
              <a:noFill/>
              <a:ln w="9525">
                <a:noFill/>
                <a:miter lim="800000"/>
                <a:headEnd/>
                <a:tailEnd/>
              </a:ln>
              <a:effectLst/>
            </p:spPr>
            <p:txBody>
              <a:bodyPr>
                <a:spAutoFit/>
              </a:bodyPr>
              <a:lstStyle/>
              <a:p>
                <a:pPr eaLnBrk="0" hangingPunct="0">
                  <a:spcBef>
                    <a:spcPct val="50000"/>
                  </a:spcBef>
                </a:pPr>
                <a:endParaRPr lang="vi-VN" sz="1500" b="1">
                  <a:solidFill>
                    <a:schemeClr val="hlink"/>
                  </a:solidFill>
                  <a:latin typeface="+mj-lt"/>
                </a:endParaRPr>
              </a:p>
            </p:txBody>
          </p:sp>
          <p:sp>
            <p:nvSpPr>
              <p:cNvPr id="91" name="Text Box 64"/>
              <p:cNvSpPr txBox="1">
                <a:spLocks noChangeArrowheads="1"/>
              </p:cNvSpPr>
              <p:nvPr/>
            </p:nvSpPr>
            <p:spPr bwMode="auto">
              <a:xfrm rot="17576803">
                <a:off x="1261" y="1131"/>
                <a:ext cx="309" cy="250"/>
              </a:xfrm>
              <a:prstGeom prst="rect">
                <a:avLst/>
              </a:prstGeom>
              <a:noFill/>
              <a:ln w="9525">
                <a:noFill/>
                <a:miter lim="800000"/>
                <a:headEnd/>
                <a:tailEnd/>
              </a:ln>
              <a:effectLst/>
            </p:spPr>
            <p:txBody>
              <a:bodyPr vert="eaVert">
                <a:spAutoFit/>
              </a:bodyPr>
              <a:lstStyle/>
              <a:p>
                <a:pPr eaLnBrk="0" hangingPunct="0">
                  <a:spcBef>
                    <a:spcPct val="50000"/>
                  </a:spcBef>
                </a:pPr>
                <a:endParaRPr lang="vi-VN" sz="1500" b="1">
                  <a:solidFill>
                    <a:schemeClr val="hlink"/>
                  </a:solidFill>
                  <a:latin typeface="+mj-lt"/>
                </a:endParaRPr>
              </a:p>
            </p:txBody>
          </p:sp>
          <p:sp>
            <p:nvSpPr>
              <p:cNvPr id="92" name="Text Box 65"/>
              <p:cNvSpPr txBox="1">
                <a:spLocks noChangeArrowheads="1"/>
              </p:cNvSpPr>
              <p:nvPr/>
            </p:nvSpPr>
            <p:spPr bwMode="auto">
              <a:xfrm rot="17488649">
                <a:off x="1309" y="987"/>
                <a:ext cx="309" cy="250"/>
              </a:xfrm>
              <a:prstGeom prst="rect">
                <a:avLst/>
              </a:prstGeom>
              <a:noFill/>
              <a:ln w="9525">
                <a:noFill/>
                <a:miter lim="800000"/>
                <a:headEnd/>
                <a:tailEnd/>
              </a:ln>
              <a:effectLst/>
            </p:spPr>
            <p:txBody>
              <a:bodyPr vert="eaVert">
                <a:spAutoFit/>
              </a:bodyPr>
              <a:lstStyle/>
              <a:p>
                <a:pPr eaLnBrk="0" hangingPunct="0">
                  <a:spcBef>
                    <a:spcPct val="50000"/>
                  </a:spcBef>
                </a:pPr>
                <a:endParaRPr lang="vi-VN" sz="1500" b="1">
                  <a:solidFill>
                    <a:schemeClr val="hlink"/>
                  </a:solidFill>
                  <a:latin typeface="+mj-lt"/>
                </a:endParaRPr>
              </a:p>
            </p:txBody>
          </p:sp>
          <p:sp>
            <p:nvSpPr>
              <p:cNvPr id="93" name="Text Box 66"/>
              <p:cNvSpPr txBox="1">
                <a:spLocks noChangeArrowheads="1"/>
              </p:cNvSpPr>
              <p:nvPr/>
            </p:nvSpPr>
            <p:spPr bwMode="auto">
              <a:xfrm rot="19349542">
                <a:off x="862" y="1494"/>
                <a:ext cx="542" cy="241"/>
              </a:xfrm>
              <a:prstGeom prst="rect">
                <a:avLst/>
              </a:prstGeom>
              <a:noFill/>
              <a:ln w="9525">
                <a:noFill/>
                <a:miter lim="800000"/>
                <a:headEnd/>
                <a:tailEnd/>
              </a:ln>
              <a:effectLst/>
            </p:spPr>
            <p:txBody>
              <a:bodyPr>
                <a:spAutoFit/>
              </a:bodyPr>
              <a:lstStyle/>
              <a:p>
                <a:pPr eaLnBrk="0" hangingPunct="0">
                  <a:spcBef>
                    <a:spcPct val="50000"/>
                  </a:spcBef>
                </a:pPr>
                <a:r>
                  <a:rPr lang="en-US" sz="1500" b="1">
                    <a:solidFill>
                      <a:schemeClr val="hlink"/>
                    </a:solidFill>
                    <a:latin typeface="+mj-lt"/>
                  </a:rPr>
                  <a:t> </a:t>
                </a:r>
              </a:p>
            </p:txBody>
          </p:sp>
        </p:grpSp>
      </p:grpSp>
      <p:sp>
        <p:nvSpPr>
          <p:cNvPr id="94" name="Freeform 49"/>
          <p:cNvSpPr>
            <a:spLocks/>
          </p:cNvSpPr>
          <p:nvPr/>
        </p:nvSpPr>
        <p:spPr bwMode="auto">
          <a:xfrm>
            <a:off x="1143000" y="578208"/>
            <a:ext cx="2119313" cy="685800"/>
          </a:xfrm>
          <a:custGeom>
            <a:avLst/>
            <a:gdLst/>
            <a:ahLst/>
            <a:cxnLst>
              <a:cxn ang="0">
                <a:pos x="11" y="591"/>
              </a:cxn>
              <a:cxn ang="0">
                <a:pos x="1299" y="711"/>
              </a:cxn>
              <a:cxn ang="0">
                <a:pos x="1721" y="141"/>
              </a:cxn>
              <a:cxn ang="0">
                <a:pos x="1655" y="87"/>
              </a:cxn>
              <a:cxn ang="0">
                <a:pos x="1235" y="663"/>
              </a:cxn>
              <a:cxn ang="0">
                <a:pos x="11" y="591"/>
              </a:cxn>
            </a:cxnLst>
            <a:rect l="0" t="0" r="r" b="b"/>
            <a:pathLst>
              <a:path w="1780" h="786">
                <a:moveTo>
                  <a:pt x="11" y="591"/>
                </a:moveTo>
                <a:cubicBezTo>
                  <a:pt x="22" y="599"/>
                  <a:pt x="1014" y="786"/>
                  <a:pt x="1299" y="711"/>
                </a:cubicBezTo>
                <a:cubicBezTo>
                  <a:pt x="1584" y="636"/>
                  <a:pt x="1662" y="245"/>
                  <a:pt x="1721" y="141"/>
                </a:cubicBezTo>
                <a:cubicBezTo>
                  <a:pt x="1780" y="37"/>
                  <a:pt x="1736" y="0"/>
                  <a:pt x="1655" y="87"/>
                </a:cubicBezTo>
                <a:cubicBezTo>
                  <a:pt x="1574" y="174"/>
                  <a:pt x="1509" y="579"/>
                  <a:pt x="1235" y="663"/>
                </a:cubicBezTo>
                <a:cubicBezTo>
                  <a:pt x="961" y="747"/>
                  <a:pt x="0" y="583"/>
                  <a:pt x="11" y="591"/>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sp>
        <p:nvSpPr>
          <p:cNvPr id="95" name="TextBox 94"/>
          <p:cNvSpPr txBox="1"/>
          <p:nvPr/>
        </p:nvSpPr>
        <p:spPr>
          <a:xfrm>
            <a:off x="1485900" y="921108"/>
            <a:ext cx="1657350" cy="253916"/>
          </a:xfrm>
          <a:prstGeom prst="rect">
            <a:avLst/>
          </a:prstGeom>
          <a:noFill/>
        </p:spPr>
        <p:txBody>
          <a:bodyPr wrap="square" rtlCol="0">
            <a:spAutoFit/>
          </a:bodyPr>
          <a:lstStyle/>
          <a:p>
            <a:r>
              <a:rPr lang="en-US" sz="1050" b="1" dirty="0" err="1">
                <a:solidFill>
                  <a:srgbClr val="0000CC"/>
                </a:solidFill>
                <a:latin typeface="+mj-lt"/>
                <a:cs typeface="Times New Roman" pitchFamily="18" charset="0"/>
              </a:rPr>
              <a:t>Khẩu</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phần</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ăn</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hợp</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lí</a:t>
            </a:r>
            <a:endParaRPr lang="vi-VN" sz="1050" b="1" dirty="0">
              <a:solidFill>
                <a:srgbClr val="0000CC"/>
              </a:solidFill>
              <a:latin typeface="+mj-lt"/>
              <a:cs typeface="Times New Roman" pitchFamily="18" charset="0"/>
            </a:endParaRPr>
          </a:p>
        </p:txBody>
      </p:sp>
      <p:sp>
        <p:nvSpPr>
          <p:cNvPr id="97" name="TextBox 96"/>
          <p:cNvSpPr txBox="1"/>
          <p:nvPr/>
        </p:nvSpPr>
        <p:spPr>
          <a:xfrm>
            <a:off x="1571604" y="1278288"/>
            <a:ext cx="1828800" cy="253916"/>
          </a:xfrm>
          <a:prstGeom prst="rect">
            <a:avLst/>
          </a:prstGeom>
          <a:noFill/>
        </p:spPr>
        <p:txBody>
          <a:bodyPr wrap="square" rtlCol="0">
            <a:spAutoFit/>
          </a:bodyPr>
          <a:lstStyle/>
          <a:p>
            <a:r>
              <a:rPr lang="en-US" sz="1050" b="1" dirty="0" err="1">
                <a:solidFill>
                  <a:srgbClr val="0000CC"/>
                </a:solidFill>
                <a:latin typeface="+mj-lt"/>
                <a:cs typeface="Times New Roman" pitchFamily="18" charset="0"/>
              </a:rPr>
              <a:t>Ăn</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uống</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đúng</a:t>
            </a:r>
            <a:r>
              <a:rPr lang="en-US" sz="1050" b="1" dirty="0">
                <a:solidFill>
                  <a:srgbClr val="0000CC"/>
                </a:solidFill>
                <a:latin typeface="+mj-lt"/>
                <a:cs typeface="Times New Roman" pitchFamily="18" charset="0"/>
              </a:rPr>
              <a:t> </a:t>
            </a:r>
            <a:r>
              <a:rPr lang="en-US" sz="1050" b="1" dirty="0" err="1">
                <a:solidFill>
                  <a:srgbClr val="0000CC"/>
                </a:solidFill>
                <a:latin typeface="+mj-lt"/>
                <a:cs typeface="Times New Roman" pitchFamily="18" charset="0"/>
              </a:rPr>
              <a:t>cách</a:t>
            </a:r>
            <a:endParaRPr lang="vi-VN" sz="1050" b="1" dirty="0">
              <a:solidFill>
                <a:srgbClr val="0000CC"/>
              </a:solidFill>
              <a:latin typeface="+mj-lt"/>
              <a:cs typeface="Times New Roman" pitchFamily="18" charset="0"/>
            </a:endParaRPr>
          </a:p>
        </p:txBody>
      </p:sp>
      <p:grpSp>
        <p:nvGrpSpPr>
          <p:cNvPr id="75" name="Group 15"/>
          <p:cNvGrpSpPr>
            <a:grpSpLocks/>
          </p:cNvGrpSpPr>
          <p:nvPr/>
        </p:nvGrpSpPr>
        <p:grpSpPr bwMode="auto">
          <a:xfrm rot="-2380247">
            <a:off x="5642903" y="1891865"/>
            <a:ext cx="932259" cy="1381125"/>
            <a:chOff x="2736" y="2400"/>
            <a:chExt cx="783" cy="1160"/>
          </a:xfrm>
        </p:grpSpPr>
        <p:sp>
          <p:nvSpPr>
            <p:cNvPr id="77" name="Freeform 16"/>
            <p:cNvSpPr>
              <a:spLocks/>
            </p:cNvSpPr>
            <p:nvPr/>
          </p:nvSpPr>
          <p:spPr bwMode="auto">
            <a:xfrm>
              <a:off x="2736" y="2400"/>
              <a:ext cx="783" cy="1160"/>
            </a:xfrm>
            <a:custGeom>
              <a:avLst/>
              <a:gdLst/>
              <a:ahLst/>
              <a:cxnLst>
                <a:cxn ang="0">
                  <a:pos x="660" y="1058"/>
                </a:cxn>
                <a:cxn ang="0">
                  <a:pos x="713" y="805"/>
                </a:cxn>
                <a:cxn ang="0">
                  <a:pos x="241" y="85"/>
                </a:cxn>
                <a:cxn ang="0">
                  <a:pos x="58" y="291"/>
                </a:cxn>
                <a:cxn ang="0">
                  <a:pos x="587" y="954"/>
                </a:cxn>
                <a:cxn ang="0">
                  <a:pos x="463" y="1143"/>
                </a:cxn>
                <a:cxn ang="0">
                  <a:pos x="660" y="1058"/>
                </a:cxn>
              </a:cxnLst>
              <a:rect l="0" t="0" r="r" b="b"/>
              <a:pathLst>
                <a:path w="783" h="1160">
                  <a:moveTo>
                    <a:pt x="660" y="1058"/>
                  </a:moveTo>
                  <a:cubicBezTo>
                    <a:pt x="670" y="1014"/>
                    <a:pt x="783" y="967"/>
                    <a:pt x="713" y="805"/>
                  </a:cubicBezTo>
                  <a:cubicBezTo>
                    <a:pt x="643" y="644"/>
                    <a:pt x="350" y="172"/>
                    <a:pt x="241" y="85"/>
                  </a:cubicBezTo>
                  <a:cubicBezTo>
                    <a:pt x="131" y="0"/>
                    <a:pt x="0" y="146"/>
                    <a:pt x="58" y="291"/>
                  </a:cubicBezTo>
                  <a:cubicBezTo>
                    <a:pt x="116" y="435"/>
                    <a:pt x="520" y="812"/>
                    <a:pt x="587" y="954"/>
                  </a:cubicBezTo>
                  <a:cubicBezTo>
                    <a:pt x="654" y="1096"/>
                    <a:pt x="451" y="1126"/>
                    <a:pt x="463" y="1143"/>
                  </a:cubicBezTo>
                  <a:cubicBezTo>
                    <a:pt x="475" y="1160"/>
                    <a:pt x="619" y="1076"/>
                    <a:pt x="660" y="1058"/>
                  </a:cubicBezTo>
                  <a:close/>
                </a:path>
              </a:pathLst>
            </a:custGeom>
            <a:solidFill>
              <a:srgbClr val="00FFCC"/>
            </a:solidFill>
            <a:ln w="28575" cmpd="sng">
              <a:solidFill>
                <a:schemeClr val="hlink"/>
              </a:solidFill>
              <a:round/>
              <a:headEnd/>
              <a:tailEnd/>
            </a:ln>
            <a:effectLst/>
          </p:spPr>
          <p:txBody>
            <a:bodyPr/>
            <a:lstStyle/>
            <a:p>
              <a:endParaRPr lang="vi-VN" sz="1350"/>
            </a:p>
          </p:txBody>
        </p:sp>
        <p:sp>
          <p:nvSpPr>
            <p:cNvPr id="78" name="Text Box 17"/>
            <p:cNvSpPr txBox="1">
              <a:spLocks noChangeArrowheads="1"/>
            </p:cNvSpPr>
            <p:nvPr/>
          </p:nvSpPr>
          <p:spPr bwMode="auto">
            <a:xfrm rot="3114109">
              <a:off x="2503" y="2738"/>
              <a:ext cx="1039" cy="562"/>
            </a:xfrm>
            <a:prstGeom prst="rect">
              <a:avLst/>
            </a:prstGeom>
            <a:noFill/>
            <a:ln w="28575">
              <a:noFill/>
              <a:miter lim="800000"/>
              <a:headEnd/>
              <a:tailEnd/>
            </a:ln>
            <a:effectLst/>
          </p:spPr>
          <p:txBody>
            <a:bodyPr wrap="square">
              <a:spAutoFit/>
            </a:bodyPr>
            <a:lstStyle/>
            <a:p>
              <a:r>
                <a:rPr lang="en-US" sz="1500" b="1" dirty="0" err="1">
                  <a:solidFill>
                    <a:srgbClr val="0000FF"/>
                  </a:solidFill>
                  <a:latin typeface=".VnTime" pitchFamily="34" charset="0"/>
                </a:rPr>
                <a:t>Ruột</a:t>
              </a:r>
              <a:r>
                <a:rPr lang="en-US" sz="1500" b="1" dirty="0">
                  <a:solidFill>
                    <a:srgbClr val="0000FF"/>
                  </a:solidFill>
                  <a:latin typeface=".VnTime" pitchFamily="34" charset="0"/>
                </a:rPr>
                <a:t> </a:t>
              </a:r>
              <a:r>
                <a:rPr lang="en-US" sz="1500" b="1" dirty="0" err="1">
                  <a:solidFill>
                    <a:srgbClr val="0000FF"/>
                  </a:solidFill>
                  <a:latin typeface=".VnTime" pitchFamily="34" charset="0"/>
                </a:rPr>
                <a:t>già</a:t>
              </a:r>
              <a:endParaRPr lang="en-US" sz="1500" b="1" dirty="0">
                <a:solidFill>
                  <a:srgbClr val="0000FF"/>
                </a:solidFill>
                <a:latin typeface=".VnTime" pitchFamily="34" charset="0"/>
              </a:endParaRPr>
            </a:p>
            <a:p>
              <a:pPr eaLnBrk="0" hangingPunct="0">
                <a:spcBef>
                  <a:spcPct val="50000"/>
                </a:spcBef>
              </a:pPr>
              <a:endParaRPr lang="en-US" sz="1500" b="1" dirty="0">
                <a:solidFill>
                  <a:srgbClr val="0000FF"/>
                </a:solidFill>
                <a:latin typeface=".VnTime" pitchFamily="34" charset="0"/>
              </a:endParaRPr>
            </a:p>
          </p:txBody>
        </p:sp>
      </p:grpSp>
      <p:sp>
        <p:nvSpPr>
          <p:cNvPr id="79" name="Freeform 21"/>
          <p:cNvSpPr>
            <a:spLocks/>
          </p:cNvSpPr>
          <p:nvPr/>
        </p:nvSpPr>
        <p:spPr bwMode="auto">
          <a:xfrm>
            <a:off x="6001941" y="2955887"/>
            <a:ext cx="2151459" cy="407194"/>
          </a:xfrm>
          <a:custGeom>
            <a:avLst/>
            <a:gdLst/>
            <a:ahLst/>
            <a:cxnLst>
              <a:cxn ang="0">
                <a:pos x="1759" y="243"/>
              </a:cxn>
              <a:cxn ang="0">
                <a:pos x="599" y="259"/>
              </a:cxn>
              <a:cxn ang="0">
                <a:pos x="295" y="227"/>
              </a:cxn>
              <a:cxn ang="0">
                <a:pos x="487" y="99"/>
              </a:cxn>
              <a:cxn ang="0">
                <a:pos x="471" y="35"/>
              </a:cxn>
              <a:cxn ang="0">
                <a:pos x="215" y="307"/>
              </a:cxn>
              <a:cxn ang="0">
                <a:pos x="1759" y="243"/>
              </a:cxn>
            </a:cxnLst>
            <a:rect l="0" t="0" r="r" b="b"/>
            <a:pathLst>
              <a:path w="1807" h="342">
                <a:moveTo>
                  <a:pt x="1759" y="243"/>
                </a:moveTo>
                <a:cubicBezTo>
                  <a:pt x="1807" y="234"/>
                  <a:pt x="843" y="262"/>
                  <a:pt x="599" y="259"/>
                </a:cubicBezTo>
                <a:cubicBezTo>
                  <a:pt x="355" y="256"/>
                  <a:pt x="314" y="254"/>
                  <a:pt x="295" y="227"/>
                </a:cubicBezTo>
                <a:cubicBezTo>
                  <a:pt x="276" y="200"/>
                  <a:pt x="458" y="131"/>
                  <a:pt x="487" y="99"/>
                </a:cubicBezTo>
                <a:cubicBezTo>
                  <a:pt x="516" y="67"/>
                  <a:pt x="516" y="0"/>
                  <a:pt x="471" y="35"/>
                </a:cubicBezTo>
                <a:cubicBezTo>
                  <a:pt x="426" y="70"/>
                  <a:pt x="0" y="272"/>
                  <a:pt x="215" y="307"/>
                </a:cubicBezTo>
                <a:cubicBezTo>
                  <a:pt x="430" y="342"/>
                  <a:pt x="1437" y="256"/>
                  <a:pt x="1759" y="243"/>
                </a:cubicBezTo>
                <a:close/>
              </a:path>
            </a:pathLst>
          </a:custGeom>
          <a:solidFill>
            <a:schemeClr val="hlink"/>
          </a:solidFill>
          <a:ln w="9525">
            <a:solidFill>
              <a:schemeClr val="accent2"/>
            </a:solidFill>
            <a:round/>
            <a:headEnd/>
            <a:tailEnd/>
          </a:ln>
          <a:effectLst/>
        </p:spPr>
        <p:txBody>
          <a:bodyPr/>
          <a:lstStyle/>
          <a:p>
            <a:endParaRPr lang="vi-VN" sz="1350"/>
          </a:p>
        </p:txBody>
      </p:sp>
      <p:sp>
        <p:nvSpPr>
          <p:cNvPr id="80" name="Rectangle 39"/>
          <p:cNvSpPr>
            <a:spLocks noChangeArrowheads="1"/>
          </p:cNvSpPr>
          <p:nvPr/>
        </p:nvSpPr>
        <p:spPr bwMode="auto">
          <a:xfrm>
            <a:off x="6398419" y="3046374"/>
            <a:ext cx="1149545" cy="300082"/>
          </a:xfrm>
          <a:prstGeom prst="rect">
            <a:avLst/>
          </a:prstGeom>
          <a:noFill/>
          <a:ln w="9525">
            <a:noFill/>
            <a:miter lim="800000"/>
            <a:headEnd/>
            <a:tailEnd/>
          </a:ln>
          <a:effectLst/>
        </p:spPr>
        <p:txBody>
          <a:bodyPr wrap="none">
            <a:spAutoFit/>
          </a:bodyPr>
          <a:lstStyle/>
          <a:p>
            <a:r>
              <a:rPr lang="en-US" sz="1350" b="1" dirty="0" err="1">
                <a:solidFill>
                  <a:schemeClr val="tx2"/>
                </a:solidFill>
                <a:latin typeface="Arial Black" pitchFamily="34" charset="0"/>
              </a:rPr>
              <a:t>Thải</a:t>
            </a:r>
            <a:r>
              <a:rPr lang="en-US" sz="1350" b="1" dirty="0">
                <a:solidFill>
                  <a:schemeClr val="tx2"/>
                </a:solidFill>
                <a:latin typeface="Arial Black" pitchFamily="34" charset="0"/>
              </a:rPr>
              <a:t> </a:t>
            </a:r>
            <a:r>
              <a:rPr lang="en-US" sz="1350" b="1" dirty="0" err="1">
                <a:solidFill>
                  <a:schemeClr val="tx2"/>
                </a:solidFill>
                <a:latin typeface="Arial Black" pitchFamily="34" charset="0"/>
              </a:rPr>
              <a:t>phân</a:t>
            </a:r>
            <a:r>
              <a:rPr lang="en-US" sz="1350" dirty="0">
                <a:solidFill>
                  <a:schemeClr val="tx2"/>
                </a:solidFill>
                <a:latin typeface="Arial Black" pitchFamily="34" charset="0"/>
              </a:rPr>
              <a:t> </a:t>
            </a:r>
          </a:p>
        </p:txBody>
      </p:sp>
      <p:grpSp>
        <p:nvGrpSpPr>
          <p:cNvPr id="81" name="Group 22"/>
          <p:cNvGrpSpPr>
            <a:grpSpLocks/>
          </p:cNvGrpSpPr>
          <p:nvPr/>
        </p:nvGrpSpPr>
        <p:grpSpPr bwMode="auto">
          <a:xfrm>
            <a:off x="6393669" y="2671329"/>
            <a:ext cx="1607331" cy="428628"/>
            <a:chOff x="3511" y="201"/>
            <a:chExt cx="2132" cy="435"/>
          </a:xfrm>
        </p:grpSpPr>
        <p:sp>
          <p:nvSpPr>
            <p:cNvPr id="86" name="Freeform 23"/>
            <p:cNvSpPr>
              <a:spLocks/>
            </p:cNvSpPr>
            <p:nvPr/>
          </p:nvSpPr>
          <p:spPr bwMode="auto">
            <a:xfrm>
              <a:off x="3511" y="201"/>
              <a:ext cx="2132" cy="435"/>
            </a:xfrm>
            <a:custGeom>
              <a:avLst/>
              <a:gdLst/>
              <a:ahLst/>
              <a:cxnLst>
                <a:cxn ang="0">
                  <a:pos x="2129" y="103"/>
                </a:cxn>
                <a:cxn ang="0">
                  <a:pos x="505" y="135"/>
                </a:cxn>
                <a:cxn ang="0">
                  <a:pos x="256" y="399"/>
                </a:cxn>
                <a:cxn ang="0">
                  <a:pos x="193" y="351"/>
                </a:cxn>
                <a:cxn ang="0">
                  <a:pos x="201" y="383"/>
                </a:cxn>
                <a:cxn ang="0">
                  <a:pos x="321" y="47"/>
                </a:cxn>
                <a:cxn ang="0">
                  <a:pos x="2129" y="103"/>
                </a:cxn>
              </a:cxnLst>
              <a:rect l="0" t="0" r="r" b="b"/>
              <a:pathLst>
                <a:path w="2132" h="435">
                  <a:moveTo>
                    <a:pt x="2129" y="103"/>
                  </a:moveTo>
                  <a:cubicBezTo>
                    <a:pt x="2132" y="120"/>
                    <a:pt x="817" y="86"/>
                    <a:pt x="505" y="135"/>
                  </a:cubicBezTo>
                  <a:cubicBezTo>
                    <a:pt x="193" y="184"/>
                    <a:pt x="308" y="363"/>
                    <a:pt x="256" y="399"/>
                  </a:cubicBezTo>
                  <a:cubicBezTo>
                    <a:pt x="204" y="435"/>
                    <a:pt x="202" y="354"/>
                    <a:pt x="193" y="351"/>
                  </a:cubicBezTo>
                  <a:cubicBezTo>
                    <a:pt x="184" y="348"/>
                    <a:pt x="180" y="433"/>
                    <a:pt x="201" y="383"/>
                  </a:cubicBezTo>
                  <a:cubicBezTo>
                    <a:pt x="222" y="333"/>
                    <a:pt x="0" y="94"/>
                    <a:pt x="321" y="47"/>
                  </a:cubicBezTo>
                  <a:cubicBezTo>
                    <a:pt x="642" y="0"/>
                    <a:pt x="1752" y="91"/>
                    <a:pt x="2129" y="103"/>
                  </a:cubicBezTo>
                  <a:close/>
                </a:path>
              </a:pathLst>
            </a:custGeom>
            <a:solidFill>
              <a:schemeClr val="hlink"/>
            </a:solidFill>
            <a:ln w="9525">
              <a:solidFill>
                <a:schemeClr val="accent2"/>
              </a:solidFill>
              <a:round/>
              <a:headEnd/>
              <a:tailEnd/>
            </a:ln>
            <a:effectLst/>
          </p:spPr>
          <p:txBody>
            <a:bodyPr/>
            <a:lstStyle/>
            <a:p>
              <a:endParaRPr lang="vi-VN" sz="1350">
                <a:latin typeface="+mj-lt"/>
              </a:endParaRPr>
            </a:p>
          </p:txBody>
        </p:sp>
        <p:sp>
          <p:nvSpPr>
            <p:cNvPr id="88" name="Text Box 24"/>
            <p:cNvSpPr txBox="1">
              <a:spLocks noChangeArrowheads="1"/>
            </p:cNvSpPr>
            <p:nvPr/>
          </p:nvSpPr>
          <p:spPr bwMode="auto">
            <a:xfrm>
              <a:off x="3648" y="240"/>
              <a:ext cx="288" cy="305"/>
            </a:xfrm>
            <a:prstGeom prst="rect">
              <a:avLst/>
            </a:prstGeom>
            <a:noFill/>
            <a:ln w="9525">
              <a:noFill/>
              <a:miter lim="800000"/>
              <a:headEnd/>
              <a:tailEnd/>
            </a:ln>
            <a:effectLst/>
          </p:spPr>
          <p:txBody>
            <a:bodyPr>
              <a:spAutoFit/>
            </a:bodyPr>
            <a:lstStyle/>
            <a:p>
              <a:pPr eaLnBrk="0" hangingPunct="0">
                <a:spcBef>
                  <a:spcPct val="50000"/>
                </a:spcBef>
              </a:pPr>
              <a:endParaRPr lang="vi-VN" sz="1350" b="1">
                <a:solidFill>
                  <a:schemeClr val="tx2"/>
                </a:solidFill>
                <a:latin typeface="+mj-lt"/>
              </a:endParaRPr>
            </a:p>
          </p:txBody>
        </p:sp>
      </p:grpSp>
      <p:sp>
        <p:nvSpPr>
          <p:cNvPr id="98" name="TextBox 97"/>
          <p:cNvSpPr txBox="1"/>
          <p:nvPr/>
        </p:nvSpPr>
        <p:spPr>
          <a:xfrm>
            <a:off x="6929455" y="2510593"/>
            <a:ext cx="1180131" cy="300082"/>
          </a:xfrm>
          <a:prstGeom prst="rect">
            <a:avLst/>
          </a:prstGeom>
          <a:noFill/>
        </p:spPr>
        <p:txBody>
          <a:bodyPr wrap="none" rtlCol="0">
            <a:spAutoFit/>
          </a:bodyPr>
          <a:lstStyle/>
          <a:p>
            <a:r>
              <a:rPr lang="en-US" sz="1350" b="1" dirty="0" err="1">
                <a:solidFill>
                  <a:srgbClr val="002060"/>
                </a:solidFill>
              </a:rPr>
              <a:t>Hấp</a:t>
            </a:r>
            <a:r>
              <a:rPr lang="en-US" sz="1350" b="1" dirty="0">
                <a:solidFill>
                  <a:srgbClr val="002060"/>
                </a:solidFill>
              </a:rPr>
              <a:t> </a:t>
            </a:r>
            <a:r>
              <a:rPr lang="en-US" sz="1350" b="1" dirty="0" err="1">
                <a:solidFill>
                  <a:srgbClr val="002060"/>
                </a:solidFill>
              </a:rPr>
              <a:t>thụ</a:t>
            </a:r>
            <a:r>
              <a:rPr lang="en-US" sz="1350" b="1" dirty="0">
                <a:solidFill>
                  <a:srgbClr val="002060"/>
                </a:solidFill>
              </a:rPr>
              <a:t> </a:t>
            </a:r>
            <a:r>
              <a:rPr lang="en-US" sz="1350" b="1" dirty="0" err="1">
                <a:solidFill>
                  <a:srgbClr val="002060"/>
                </a:solidFill>
              </a:rPr>
              <a:t>nước</a:t>
            </a:r>
            <a:endParaRPr lang="vi-VN" sz="1350" b="1" dirty="0">
              <a:solidFill>
                <a:srgbClr val="002060"/>
              </a:solidFill>
            </a:endParaRPr>
          </a:p>
        </p:txBody>
      </p:sp>
    </p:spTree>
    <p:extLst>
      <p:ext uri="{BB962C8B-B14F-4D97-AF65-F5344CB8AC3E}">
        <p14:creationId xmlns:p14="http://schemas.microsoft.com/office/powerpoint/2010/main" val="862827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amond(in)">
                                      <p:cBhvr>
                                        <p:cTn id="7" dur="2000"/>
                                        <p:tgtEl>
                                          <p:spTgt spid="7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par>
                                <p:cTn id="21" presetID="5"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402469"/>
                                        </p:tgtEl>
                                        <p:attrNameLst>
                                          <p:attrName>style.visibility</p:attrName>
                                        </p:attrNameLst>
                                      </p:cBhvr>
                                      <p:to>
                                        <p:strVal val="visible"/>
                                      </p:to>
                                    </p:set>
                                    <p:animEffect transition="in" filter="checkerboard(across)">
                                      <p:cBhvr>
                                        <p:cTn id="28" dur="500"/>
                                        <p:tgtEl>
                                          <p:spTgt spid="402469"/>
                                        </p:tgtEl>
                                      </p:cBhvr>
                                    </p:animEffect>
                                  </p:childTnLst>
                                </p:cTn>
                              </p:par>
                              <p:par>
                                <p:cTn id="29" presetID="5" presetClass="entr" presetSubtype="1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heckerboard(across)">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heckerboard(across)">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402442"/>
                                        </p:tgtEl>
                                        <p:attrNameLst>
                                          <p:attrName>style.visibility</p:attrName>
                                        </p:attrNameLst>
                                      </p:cBhvr>
                                      <p:to>
                                        <p:strVal val="visible"/>
                                      </p:to>
                                    </p:set>
                                    <p:animEffect transition="in" filter="checkerboard(across)">
                                      <p:cBhvr>
                                        <p:cTn id="41" dur="500"/>
                                        <p:tgtEl>
                                          <p:spTgt spid="402442"/>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402441"/>
                                        </p:tgtEl>
                                        <p:attrNameLst>
                                          <p:attrName>style.visibility</p:attrName>
                                        </p:attrNameLst>
                                      </p:cBhvr>
                                      <p:to>
                                        <p:strVal val="visible"/>
                                      </p:to>
                                    </p:set>
                                    <p:animEffect transition="in" filter="checkerboard(across)">
                                      <p:cBhvr>
                                        <p:cTn id="44" dur="500"/>
                                        <p:tgtEl>
                                          <p:spTgt spid="40244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02444"/>
                                        </p:tgtEl>
                                        <p:attrNameLst>
                                          <p:attrName>style.visibility</p:attrName>
                                        </p:attrNameLst>
                                      </p:cBhvr>
                                      <p:to>
                                        <p:strVal val="visible"/>
                                      </p:to>
                                    </p:set>
                                    <p:animEffect transition="in" filter="checkerboard(across)">
                                      <p:cBhvr>
                                        <p:cTn id="49" dur="500"/>
                                        <p:tgtEl>
                                          <p:spTgt spid="402444"/>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402443"/>
                                        </p:tgtEl>
                                        <p:attrNameLst>
                                          <p:attrName>style.visibility</p:attrName>
                                        </p:attrNameLst>
                                      </p:cBhvr>
                                      <p:to>
                                        <p:strVal val="visible"/>
                                      </p:to>
                                    </p:set>
                                    <p:animEffect transition="in" filter="checkerboard(across)">
                                      <p:cBhvr>
                                        <p:cTn id="52" dur="500"/>
                                        <p:tgtEl>
                                          <p:spTgt spid="402443"/>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heckerboard(across)">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02478"/>
                                        </p:tgtEl>
                                        <p:attrNameLst>
                                          <p:attrName>style.visibility</p:attrName>
                                        </p:attrNameLst>
                                      </p:cBhvr>
                                      <p:to>
                                        <p:strVal val="visible"/>
                                      </p:to>
                                    </p:set>
                                    <p:animEffect transition="in" filter="checkerboard(across)">
                                      <p:cBhvr>
                                        <p:cTn id="62" dur="500"/>
                                        <p:tgtEl>
                                          <p:spTgt spid="402478"/>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402472"/>
                                        </p:tgtEl>
                                        <p:attrNameLst>
                                          <p:attrName>style.visibility</p:attrName>
                                        </p:attrNameLst>
                                      </p:cBhvr>
                                      <p:to>
                                        <p:strVal val="visible"/>
                                      </p:to>
                                    </p:set>
                                    <p:animEffect transition="in" filter="checkerboard(across)">
                                      <p:cBhvr>
                                        <p:cTn id="65" dur="500"/>
                                        <p:tgtEl>
                                          <p:spTgt spid="402472"/>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402479"/>
                                        </p:tgtEl>
                                        <p:attrNameLst>
                                          <p:attrName>style.visibility</p:attrName>
                                        </p:attrNameLst>
                                      </p:cBhvr>
                                      <p:to>
                                        <p:strVal val="visible"/>
                                      </p:to>
                                    </p:set>
                                    <p:animEffect transition="in" filter="checkerboard(across)">
                                      <p:cBhvr>
                                        <p:cTn id="70" dur="500"/>
                                        <p:tgtEl>
                                          <p:spTgt spid="402479"/>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402477"/>
                                        </p:tgtEl>
                                        <p:attrNameLst>
                                          <p:attrName>style.visibility</p:attrName>
                                        </p:attrNameLst>
                                      </p:cBhvr>
                                      <p:to>
                                        <p:strVal val="visible"/>
                                      </p:to>
                                    </p:set>
                                    <p:animEffect transition="in" filter="checkerboard(across)">
                                      <p:cBhvr>
                                        <p:cTn id="73" dur="500"/>
                                        <p:tgtEl>
                                          <p:spTgt spid="402477"/>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402480"/>
                                        </p:tgtEl>
                                        <p:attrNameLst>
                                          <p:attrName>style.visibility</p:attrName>
                                        </p:attrNameLst>
                                      </p:cBhvr>
                                      <p:to>
                                        <p:strVal val="visible"/>
                                      </p:to>
                                    </p:set>
                                    <p:animEffect transition="in" filter="checkerboard(across)">
                                      <p:cBhvr>
                                        <p:cTn id="78" dur="500"/>
                                        <p:tgtEl>
                                          <p:spTgt spid="402480"/>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402476"/>
                                        </p:tgtEl>
                                        <p:attrNameLst>
                                          <p:attrName>style.visibility</p:attrName>
                                        </p:attrNameLst>
                                      </p:cBhvr>
                                      <p:to>
                                        <p:strVal val="visible"/>
                                      </p:to>
                                    </p:set>
                                    <p:animEffect transition="in" filter="checkerboard(across)">
                                      <p:cBhvr>
                                        <p:cTn id="81" dur="500"/>
                                        <p:tgtEl>
                                          <p:spTgt spid="402476"/>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nodeType="click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checkerboard(across)">
                                      <p:cBhvr>
                                        <p:cTn id="86" dur="500"/>
                                        <p:tgtEl>
                                          <p:spTgt spid="75"/>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grpId="0" nodeType="clickEffect">
                                  <p:stCondLst>
                                    <p:cond delay="0"/>
                                  </p:stCondLst>
                                  <p:childTnLst>
                                    <p:set>
                                      <p:cBhvr>
                                        <p:cTn id="90" dur="1" fill="hold">
                                          <p:stCondLst>
                                            <p:cond delay="0"/>
                                          </p:stCondLst>
                                        </p:cTn>
                                        <p:tgtEl>
                                          <p:spTgt spid="98"/>
                                        </p:tgtEl>
                                        <p:attrNameLst>
                                          <p:attrName>style.visibility</p:attrName>
                                        </p:attrNameLst>
                                      </p:cBhvr>
                                      <p:to>
                                        <p:strVal val="visible"/>
                                      </p:to>
                                    </p:set>
                                    <p:animEffect transition="in" filter="checkerboard(across)">
                                      <p:cBhvr>
                                        <p:cTn id="91" dur="500"/>
                                        <p:tgtEl>
                                          <p:spTgt spid="98"/>
                                        </p:tgtEl>
                                      </p:cBhvr>
                                    </p:animEffect>
                                  </p:childTnLst>
                                </p:cTn>
                              </p:par>
                              <p:par>
                                <p:cTn id="92" presetID="5" presetClass="entr" presetSubtype="10" fill="hold" nodeType="with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checkerboard(across)">
                                      <p:cBhvr>
                                        <p:cTn id="94" dur="500"/>
                                        <p:tgtEl>
                                          <p:spTgt spid="81"/>
                                        </p:tgtEl>
                                      </p:cBhvr>
                                    </p:animEffect>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grpId="0" nodeType="click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checkerboard(across)">
                                      <p:cBhvr>
                                        <p:cTn id="99" dur="500"/>
                                        <p:tgtEl>
                                          <p:spTgt spid="80"/>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checkerboard(across)">
                                      <p:cBhvr>
                                        <p:cTn id="102" dur="500"/>
                                        <p:tgtEl>
                                          <p:spTgt spid="79"/>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checkerboard(across)">
                                      <p:cBhvr>
                                        <p:cTn id="107" dur="500"/>
                                        <p:tgtEl>
                                          <p:spTgt spid="13"/>
                                        </p:tgtEl>
                                      </p:cBhvr>
                                    </p:animEffect>
                                  </p:childTnLst>
                                </p:cTn>
                              </p:par>
                              <p:par>
                                <p:cTn id="108" presetID="5" presetClass="entr" presetSubtype="10" fill="hold"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checkerboard(across)">
                                      <p:cBhvr>
                                        <p:cTn id="110" dur="500"/>
                                        <p:tgtEl>
                                          <p:spTgt spid="14"/>
                                        </p:tgtEl>
                                      </p:cBhvr>
                                    </p:animEffect>
                                  </p:childTnLst>
                                </p:cTn>
                              </p:par>
                            </p:childTnLst>
                          </p:cTn>
                        </p:par>
                      </p:childTnLst>
                    </p:cTn>
                  </p:par>
                  <p:par>
                    <p:cTn id="111" fill="hold">
                      <p:stCondLst>
                        <p:cond delay="indefinite"/>
                      </p:stCondLst>
                      <p:childTnLst>
                        <p:par>
                          <p:cTn id="112" fill="hold">
                            <p:stCondLst>
                              <p:cond delay="0"/>
                            </p:stCondLst>
                            <p:childTnLst>
                              <p:par>
                                <p:cTn id="113" presetID="5" presetClass="entr" presetSubtype="10" fill="hold" grpId="0" nodeType="click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checkerboard(across)">
                                      <p:cBhvr>
                                        <p:cTn id="115" dur="500"/>
                                        <p:tgtEl>
                                          <p:spTgt spid="83"/>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82"/>
                                        </p:tgtEl>
                                        <p:attrNameLst>
                                          <p:attrName>style.visibility</p:attrName>
                                        </p:attrNameLst>
                                      </p:cBhvr>
                                      <p:to>
                                        <p:strVal val="visible"/>
                                      </p:to>
                                    </p:set>
                                    <p:animEffect transition="in" filter="checkerboard(across)">
                                      <p:cBhvr>
                                        <p:cTn id="118" dur="500"/>
                                        <p:tgtEl>
                                          <p:spTgt spid="82"/>
                                        </p:tgtEl>
                                      </p:cBhvr>
                                    </p:animEffect>
                                  </p:childTnLst>
                                </p:cTn>
                              </p:par>
                            </p:childTnLst>
                          </p:cTn>
                        </p:par>
                      </p:childTnLst>
                    </p:cTn>
                  </p:par>
                  <p:par>
                    <p:cTn id="119" fill="hold">
                      <p:stCondLst>
                        <p:cond delay="indefinite"/>
                      </p:stCondLst>
                      <p:childTnLst>
                        <p:par>
                          <p:cTn id="120" fill="hold">
                            <p:stCondLst>
                              <p:cond delay="0"/>
                            </p:stCondLst>
                            <p:childTnLst>
                              <p:par>
                                <p:cTn id="121" presetID="5" presetClass="entr" presetSubtype="10" fill="hold" grpId="0" nodeType="clickEffect">
                                  <p:stCondLst>
                                    <p:cond delay="0"/>
                                  </p:stCondLst>
                                  <p:childTnLst>
                                    <p:set>
                                      <p:cBhvr>
                                        <p:cTn id="122" dur="1" fill="hold">
                                          <p:stCondLst>
                                            <p:cond delay="0"/>
                                          </p:stCondLst>
                                        </p:cTn>
                                        <p:tgtEl>
                                          <p:spTgt spid="402504"/>
                                        </p:tgtEl>
                                        <p:attrNameLst>
                                          <p:attrName>style.visibility</p:attrName>
                                        </p:attrNameLst>
                                      </p:cBhvr>
                                      <p:to>
                                        <p:strVal val="visible"/>
                                      </p:to>
                                    </p:set>
                                    <p:animEffect transition="in" filter="checkerboard(across)">
                                      <p:cBhvr>
                                        <p:cTn id="123" dur="500"/>
                                        <p:tgtEl>
                                          <p:spTgt spid="402504"/>
                                        </p:tgtEl>
                                      </p:cBhvr>
                                    </p:animEffect>
                                  </p:childTnLst>
                                </p:cTn>
                              </p:par>
                              <p:par>
                                <p:cTn id="124" presetID="5" presetClass="entr" presetSubtype="10" fill="hold" grpId="0" nodeType="withEffect">
                                  <p:stCondLst>
                                    <p:cond delay="0"/>
                                  </p:stCondLst>
                                  <p:childTnLst>
                                    <p:set>
                                      <p:cBhvr>
                                        <p:cTn id="125" dur="1" fill="hold">
                                          <p:stCondLst>
                                            <p:cond delay="0"/>
                                          </p:stCondLst>
                                        </p:cTn>
                                        <p:tgtEl>
                                          <p:spTgt spid="402499"/>
                                        </p:tgtEl>
                                        <p:attrNameLst>
                                          <p:attrName>style.visibility</p:attrName>
                                        </p:attrNameLst>
                                      </p:cBhvr>
                                      <p:to>
                                        <p:strVal val="visible"/>
                                      </p:to>
                                    </p:set>
                                    <p:animEffect transition="in" filter="checkerboard(across)">
                                      <p:cBhvr>
                                        <p:cTn id="126" dur="500"/>
                                        <p:tgtEl>
                                          <p:spTgt spid="402499"/>
                                        </p:tgtEl>
                                      </p:cBhvr>
                                    </p:animEffect>
                                  </p:childTnLst>
                                </p:cTn>
                              </p:par>
                            </p:childTnLst>
                          </p:cTn>
                        </p:par>
                      </p:childTnLst>
                    </p:cTn>
                  </p:par>
                  <p:par>
                    <p:cTn id="127" fill="hold">
                      <p:stCondLst>
                        <p:cond delay="indefinite"/>
                      </p:stCondLst>
                      <p:childTnLst>
                        <p:par>
                          <p:cTn id="128" fill="hold">
                            <p:stCondLst>
                              <p:cond delay="0"/>
                            </p:stCondLst>
                            <p:childTnLst>
                              <p:par>
                                <p:cTn id="129" presetID="5" presetClass="entr" presetSubtype="10" fill="hold" nodeType="clickEffect">
                                  <p:stCondLst>
                                    <p:cond delay="0"/>
                                  </p:stCondLst>
                                  <p:childTnLst>
                                    <p:set>
                                      <p:cBhvr>
                                        <p:cTn id="130" dur="1" fill="hold">
                                          <p:stCondLst>
                                            <p:cond delay="0"/>
                                          </p:stCondLst>
                                        </p:cTn>
                                        <p:tgtEl>
                                          <p:spTgt spid="9"/>
                                        </p:tgtEl>
                                        <p:attrNameLst>
                                          <p:attrName>style.visibility</p:attrName>
                                        </p:attrNameLst>
                                      </p:cBhvr>
                                      <p:to>
                                        <p:strVal val="visible"/>
                                      </p:to>
                                    </p:set>
                                    <p:animEffect transition="in" filter="checkerboard(across)">
                                      <p:cBhvr>
                                        <p:cTn id="131" dur="500"/>
                                        <p:tgtEl>
                                          <p:spTgt spid="9"/>
                                        </p:tgtEl>
                                      </p:cBhvr>
                                    </p:animEffect>
                                  </p:childTnLst>
                                </p:cTn>
                              </p:par>
                            </p:childTnLst>
                          </p:cTn>
                        </p:par>
                      </p:childTnLst>
                    </p:cTn>
                  </p:par>
                  <p:par>
                    <p:cTn id="132" fill="hold">
                      <p:stCondLst>
                        <p:cond delay="indefinite"/>
                      </p:stCondLst>
                      <p:childTnLst>
                        <p:par>
                          <p:cTn id="133" fill="hold">
                            <p:stCondLst>
                              <p:cond delay="0"/>
                            </p:stCondLst>
                            <p:childTnLst>
                              <p:par>
                                <p:cTn id="134" presetID="5" presetClass="entr" presetSubtype="10" fill="hold" nodeType="clickEffect">
                                  <p:stCondLst>
                                    <p:cond delay="0"/>
                                  </p:stCondLst>
                                  <p:childTnLst>
                                    <p:set>
                                      <p:cBhvr>
                                        <p:cTn id="135" dur="1" fill="hold">
                                          <p:stCondLst>
                                            <p:cond delay="0"/>
                                          </p:stCondLst>
                                        </p:cTn>
                                        <p:tgtEl>
                                          <p:spTgt spid="10"/>
                                        </p:tgtEl>
                                        <p:attrNameLst>
                                          <p:attrName>style.visibility</p:attrName>
                                        </p:attrNameLst>
                                      </p:cBhvr>
                                      <p:to>
                                        <p:strVal val="visible"/>
                                      </p:to>
                                    </p:set>
                                    <p:animEffect transition="in" filter="checkerboard(across)">
                                      <p:cBhvr>
                                        <p:cTn id="136" dur="500"/>
                                        <p:tgtEl>
                                          <p:spTgt spid="10"/>
                                        </p:tgtEl>
                                      </p:cBhvr>
                                    </p:animEffect>
                                  </p:childTnLst>
                                </p:cTn>
                              </p:par>
                            </p:childTnLst>
                          </p:cTn>
                        </p:par>
                      </p:childTnLst>
                    </p:cTn>
                  </p:par>
                  <p:par>
                    <p:cTn id="137" fill="hold">
                      <p:stCondLst>
                        <p:cond delay="indefinite"/>
                      </p:stCondLst>
                      <p:childTnLst>
                        <p:par>
                          <p:cTn id="138" fill="hold">
                            <p:stCondLst>
                              <p:cond delay="0"/>
                            </p:stCondLst>
                            <p:childTnLst>
                              <p:par>
                                <p:cTn id="139" presetID="5" presetClass="entr" presetSubtype="10" fill="hold" grpId="0" nodeType="clickEffect">
                                  <p:stCondLst>
                                    <p:cond delay="0"/>
                                  </p:stCondLst>
                                  <p:childTnLst>
                                    <p:set>
                                      <p:cBhvr>
                                        <p:cTn id="140" dur="1" fill="hold">
                                          <p:stCondLst>
                                            <p:cond delay="0"/>
                                          </p:stCondLst>
                                        </p:cTn>
                                        <p:tgtEl>
                                          <p:spTgt spid="402482"/>
                                        </p:tgtEl>
                                        <p:attrNameLst>
                                          <p:attrName>style.visibility</p:attrName>
                                        </p:attrNameLst>
                                      </p:cBhvr>
                                      <p:to>
                                        <p:strVal val="visible"/>
                                      </p:to>
                                    </p:set>
                                    <p:animEffect transition="in" filter="checkerboard(across)">
                                      <p:cBhvr>
                                        <p:cTn id="141" dur="500"/>
                                        <p:tgtEl>
                                          <p:spTgt spid="402482"/>
                                        </p:tgtEl>
                                      </p:cBhvr>
                                    </p:animEffect>
                                  </p:childTnLst>
                                </p:cTn>
                              </p:par>
                            </p:childTnLst>
                          </p:cTn>
                        </p:par>
                      </p:childTnLst>
                    </p:cTn>
                  </p:par>
                  <p:par>
                    <p:cTn id="142" fill="hold">
                      <p:stCondLst>
                        <p:cond delay="indefinite"/>
                      </p:stCondLst>
                      <p:childTnLst>
                        <p:par>
                          <p:cTn id="143" fill="hold">
                            <p:stCondLst>
                              <p:cond delay="0"/>
                            </p:stCondLst>
                            <p:childTnLst>
                              <p:par>
                                <p:cTn id="144" presetID="5" presetClass="entr" presetSubtype="10" fill="hold" grpId="0" nodeType="clickEffect">
                                  <p:stCondLst>
                                    <p:cond delay="0"/>
                                  </p:stCondLst>
                                  <p:childTnLst>
                                    <p:set>
                                      <p:cBhvr>
                                        <p:cTn id="145" dur="1" fill="hold">
                                          <p:stCondLst>
                                            <p:cond delay="0"/>
                                          </p:stCondLst>
                                        </p:cTn>
                                        <p:tgtEl>
                                          <p:spTgt spid="85"/>
                                        </p:tgtEl>
                                        <p:attrNameLst>
                                          <p:attrName>style.visibility</p:attrName>
                                        </p:attrNameLst>
                                      </p:cBhvr>
                                      <p:to>
                                        <p:strVal val="visible"/>
                                      </p:to>
                                    </p:set>
                                    <p:animEffect transition="in" filter="checkerboard(across)">
                                      <p:cBhvr>
                                        <p:cTn id="146" dur="500"/>
                                        <p:tgtEl>
                                          <p:spTgt spid="85"/>
                                        </p:tgtEl>
                                      </p:cBhvr>
                                    </p:animEffect>
                                  </p:childTnLst>
                                </p:cTn>
                              </p:par>
                              <p:par>
                                <p:cTn id="147" presetID="5" presetClass="entr" presetSubtype="10" fill="hold" grpId="0" nodeType="withEffect">
                                  <p:stCondLst>
                                    <p:cond delay="0"/>
                                  </p:stCondLst>
                                  <p:childTnLst>
                                    <p:set>
                                      <p:cBhvr>
                                        <p:cTn id="148" dur="1" fill="hold">
                                          <p:stCondLst>
                                            <p:cond delay="0"/>
                                          </p:stCondLst>
                                        </p:cTn>
                                        <p:tgtEl>
                                          <p:spTgt spid="84"/>
                                        </p:tgtEl>
                                        <p:attrNameLst>
                                          <p:attrName>style.visibility</p:attrName>
                                        </p:attrNameLst>
                                      </p:cBhvr>
                                      <p:to>
                                        <p:strVal val="visible"/>
                                      </p:to>
                                    </p:set>
                                    <p:animEffect transition="in" filter="checkerboard(across)">
                                      <p:cBhvr>
                                        <p:cTn id="149" dur="500"/>
                                        <p:tgtEl>
                                          <p:spTgt spid="84"/>
                                        </p:tgtEl>
                                      </p:cBhvr>
                                    </p:animEffect>
                                  </p:childTnLst>
                                </p:cTn>
                              </p:par>
                            </p:childTnLst>
                          </p:cTn>
                        </p:par>
                      </p:childTnLst>
                    </p:cTn>
                  </p:par>
                  <p:par>
                    <p:cTn id="150" fill="hold">
                      <p:stCondLst>
                        <p:cond delay="indefinite"/>
                      </p:stCondLst>
                      <p:childTnLst>
                        <p:par>
                          <p:cTn id="151" fill="hold">
                            <p:stCondLst>
                              <p:cond delay="0"/>
                            </p:stCondLst>
                            <p:childTnLst>
                              <p:par>
                                <p:cTn id="152" presetID="5" presetClass="entr" presetSubtype="10" fill="hold" grpId="0" nodeType="clickEffect">
                                  <p:stCondLst>
                                    <p:cond delay="0"/>
                                  </p:stCondLst>
                                  <p:childTnLst>
                                    <p:set>
                                      <p:cBhvr>
                                        <p:cTn id="153" dur="1" fill="hold">
                                          <p:stCondLst>
                                            <p:cond delay="0"/>
                                          </p:stCondLst>
                                        </p:cTn>
                                        <p:tgtEl>
                                          <p:spTgt spid="95"/>
                                        </p:tgtEl>
                                        <p:attrNameLst>
                                          <p:attrName>style.visibility</p:attrName>
                                        </p:attrNameLst>
                                      </p:cBhvr>
                                      <p:to>
                                        <p:strVal val="visible"/>
                                      </p:to>
                                    </p:set>
                                    <p:animEffect transition="in" filter="checkerboard(across)">
                                      <p:cBhvr>
                                        <p:cTn id="154" dur="500"/>
                                        <p:tgtEl>
                                          <p:spTgt spid="95"/>
                                        </p:tgtEl>
                                      </p:cBhvr>
                                    </p:animEffect>
                                  </p:childTnLst>
                                </p:cTn>
                              </p:par>
                              <p:par>
                                <p:cTn id="155" presetID="5" presetClass="entr" presetSubtype="10" fill="hold" grpId="0" nodeType="withEffect">
                                  <p:stCondLst>
                                    <p:cond delay="0"/>
                                  </p:stCondLst>
                                  <p:childTnLst>
                                    <p:set>
                                      <p:cBhvr>
                                        <p:cTn id="156" dur="1" fill="hold">
                                          <p:stCondLst>
                                            <p:cond delay="0"/>
                                          </p:stCondLst>
                                        </p:cTn>
                                        <p:tgtEl>
                                          <p:spTgt spid="94"/>
                                        </p:tgtEl>
                                        <p:attrNameLst>
                                          <p:attrName>style.visibility</p:attrName>
                                        </p:attrNameLst>
                                      </p:cBhvr>
                                      <p:to>
                                        <p:strVal val="visible"/>
                                      </p:to>
                                    </p:set>
                                    <p:animEffect transition="in" filter="checkerboard(across)">
                                      <p:cBhvr>
                                        <p:cTn id="157" dur="500"/>
                                        <p:tgtEl>
                                          <p:spTgt spid="94"/>
                                        </p:tgtEl>
                                      </p:cBhvr>
                                    </p:animEffect>
                                  </p:childTnLst>
                                </p:cTn>
                              </p:par>
                            </p:childTnLst>
                          </p:cTn>
                        </p:par>
                      </p:childTnLst>
                    </p:cTn>
                  </p:par>
                  <p:par>
                    <p:cTn id="158" fill="hold">
                      <p:stCondLst>
                        <p:cond delay="indefinite"/>
                      </p:stCondLst>
                      <p:childTnLst>
                        <p:par>
                          <p:cTn id="159" fill="hold">
                            <p:stCondLst>
                              <p:cond delay="0"/>
                            </p:stCondLst>
                            <p:childTnLst>
                              <p:par>
                                <p:cTn id="160" presetID="5" presetClass="entr" presetSubtype="10" fill="hold" grpId="0" nodeType="clickEffect">
                                  <p:stCondLst>
                                    <p:cond delay="0"/>
                                  </p:stCondLst>
                                  <p:childTnLst>
                                    <p:set>
                                      <p:cBhvr>
                                        <p:cTn id="161" dur="1" fill="hold">
                                          <p:stCondLst>
                                            <p:cond delay="0"/>
                                          </p:stCondLst>
                                        </p:cTn>
                                        <p:tgtEl>
                                          <p:spTgt spid="97"/>
                                        </p:tgtEl>
                                        <p:attrNameLst>
                                          <p:attrName>style.visibility</p:attrName>
                                        </p:attrNameLst>
                                      </p:cBhvr>
                                      <p:to>
                                        <p:strVal val="visible"/>
                                      </p:to>
                                    </p:set>
                                    <p:animEffect transition="in" filter="checkerboard(across)">
                                      <p:cBhvr>
                                        <p:cTn id="162" dur="500"/>
                                        <p:tgtEl>
                                          <p:spTgt spid="97"/>
                                        </p:tgtEl>
                                      </p:cBhvr>
                                    </p:animEffect>
                                  </p:childTnLst>
                                </p:cTn>
                              </p:par>
                              <p:par>
                                <p:cTn id="163" presetID="5" presetClass="entr" presetSubtype="10" fill="hold" grpId="0" nodeType="withEffect">
                                  <p:stCondLst>
                                    <p:cond delay="0"/>
                                  </p:stCondLst>
                                  <p:childTnLst>
                                    <p:set>
                                      <p:cBhvr>
                                        <p:cTn id="164" dur="1" fill="hold">
                                          <p:stCondLst>
                                            <p:cond delay="0"/>
                                          </p:stCondLst>
                                        </p:cTn>
                                        <p:tgtEl>
                                          <p:spTgt spid="402481"/>
                                        </p:tgtEl>
                                        <p:attrNameLst>
                                          <p:attrName>style.visibility</p:attrName>
                                        </p:attrNameLst>
                                      </p:cBhvr>
                                      <p:to>
                                        <p:strVal val="visible"/>
                                      </p:to>
                                    </p:set>
                                    <p:animEffect transition="in" filter="checkerboard(across)">
                                      <p:cBhvr>
                                        <p:cTn id="165" dur="500"/>
                                        <p:tgtEl>
                                          <p:spTgt spid="402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1" grpId="0" animBg="1"/>
      <p:bldP spid="402442" grpId="0"/>
      <p:bldP spid="402443" grpId="0" animBg="1"/>
      <p:bldP spid="402444" grpId="0"/>
      <p:bldP spid="402469" grpId="0"/>
      <p:bldP spid="402472" grpId="0" animBg="1"/>
      <p:bldP spid="402476" grpId="0" animBg="1"/>
      <p:bldP spid="402477" grpId="0" animBg="1"/>
      <p:bldP spid="402478" grpId="0"/>
      <p:bldP spid="402479" grpId="0"/>
      <p:bldP spid="402480" grpId="0"/>
      <p:bldP spid="402481" grpId="0" animBg="1"/>
      <p:bldP spid="402482" grpId="0" animBg="1"/>
      <p:bldP spid="402499" grpId="0" animBg="1"/>
      <p:bldP spid="402504" grpId="0"/>
      <p:bldP spid="76" grpId="0"/>
      <p:bldP spid="82" grpId="0" animBg="1"/>
      <p:bldP spid="83" grpId="0"/>
      <p:bldP spid="84" grpId="0" animBg="1"/>
      <p:bldP spid="85" grpId="0"/>
      <p:bldP spid="94" grpId="0" animBg="1"/>
      <p:bldP spid="95" grpId="0"/>
      <p:bldP spid="97" grpId="0"/>
      <p:bldP spid="79" grpId="0" animBg="1"/>
      <p:bldP spid="80"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635635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4BBE565-5C4D-453D-85C2-5C57B4215DA0}" type="slidenum">
              <a:rPr kumimoji="0" lang="en-US" sz="12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ectangle 2"/>
          <p:cNvSpPr txBox="1">
            <a:spLocks noChangeArrowheads="1"/>
          </p:cNvSpPr>
          <p:nvPr/>
        </p:nvSpPr>
        <p:spPr bwMode="auto">
          <a:xfrm>
            <a:off x="1099891" y="1732313"/>
            <a:ext cx="6100921" cy="2003144"/>
          </a:xfrm>
          <a:prstGeom prst="rect">
            <a:avLst/>
          </a:prstGeom>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457200" rtl="0" eaLnBrk="1" fontAlgn="auto" latinLnBrk="0" hangingPunct="1">
              <a:lnSpc>
                <a:spcPct val="100000"/>
              </a:lnSpc>
              <a:spcBef>
                <a:spcPts val="600"/>
              </a:spcBef>
              <a:spcAft>
                <a:spcPts val="0"/>
              </a:spcAft>
              <a:buClr>
                <a:srgbClr val="4F81BD"/>
              </a:buClr>
              <a:buSzPct val="70000"/>
              <a:buFont typeface="Courier New" panose="02070309020205020404" pitchFamily="49" charset="0"/>
              <a:buChar char="o"/>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Học bài, trả lời câu hỏi SGK.</a:t>
            </a:r>
          </a:p>
          <a:p>
            <a:pPr marL="457200" marR="0" lvl="0" indent="-457200" algn="l" defTabSz="457200" rtl="0" eaLnBrk="1" fontAlgn="auto" latinLnBrk="0" hangingPunct="1">
              <a:lnSpc>
                <a:spcPct val="100000"/>
              </a:lnSpc>
              <a:spcBef>
                <a:spcPts val="600"/>
              </a:spcBef>
              <a:spcAft>
                <a:spcPts val="0"/>
              </a:spcAft>
              <a:buClr>
                <a:srgbClr val="4F81BD"/>
              </a:buClr>
              <a:buSzPct val="70000"/>
              <a:buFont typeface="Courier New" panose="02070309020205020404" pitchFamily="49" charset="0"/>
              <a:buChar char="o"/>
              <a:tabLst/>
              <a:defRPr/>
            </a:pPr>
            <a:r>
              <a:rPr lang="en-US" sz="2800" noProof="0">
                <a:solidFill>
                  <a:prstClr val="black"/>
                </a:solidFill>
                <a:latin typeface="Times New Roman" panose="02020603050405020304" pitchFamily="18" charset="0"/>
                <a:cs typeface="Times New Roman" panose="02020603050405020304" pitchFamily="18" charset="0"/>
              </a:rPr>
              <a:t>Đọc mục “Em có biết?”.</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ts val="600"/>
              </a:spcBef>
              <a:spcAft>
                <a:spcPts val="0"/>
              </a:spcAft>
              <a:buClr>
                <a:srgbClr val="4F81BD"/>
              </a:buClr>
              <a:buSzPct val="70000"/>
              <a:buFont typeface="Courier New" panose="02070309020205020404" pitchFamily="49" charset="0"/>
              <a:buChar char="o"/>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28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hiểu bài 30: vệ sinh tiêu hóa</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332021" y="254345"/>
            <a:ext cx="4125929" cy="923330"/>
          </a:xfrm>
          <a:prstGeom prst="rect">
            <a:avLst/>
          </a:prstGeom>
          <a:blipFill>
            <a:blip r:embed="rId2"/>
            <a:tile tx="0" ty="0" sx="100000" sy="100000" flip="none" algn="tl"/>
          </a:blipFill>
          <a:ln>
            <a:solidFill>
              <a:schemeClr val="accent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Dặn</a:t>
            </a:r>
            <a:r>
              <a:rPr kumimoji="0" lang="en-US" sz="5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dò</a:t>
            </a:r>
            <a:endParaRPr kumimoji="0" lang="en-US" sz="5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pic>
        <p:nvPicPr>
          <p:cNvPr id="8" name="Picture 12" descr="hocba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9242" y="2898295"/>
            <a:ext cx="1659765" cy="16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h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8" y="294528"/>
            <a:ext cx="10779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8928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2853298" y="134470"/>
            <a:ext cx="2743200" cy="1066800"/>
          </a:xfrm>
          <a:prstGeom prst="wave">
            <a:avLst>
              <a:gd name="adj1" fmla="val 13005"/>
              <a:gd name="adj2" fmla="val -1292"/>
            </a:avLst>
          </a:prstGeom>
          <a:solidFill>
            <a:schemeClr val="accent2"/>
          </a:solidFill>
          <a:ln w="9525">
            <a:solidFill>
              <a:srgbClr val="66CCFF"/>
            </a:solidFill>
            <a:round/>
            <a:headEnd/>
            <a:tailEnd/>
          </a:ln>
          <a:effectLst>
            <a:outerShdw sy="50000" kx="2453608" rotWithShape="0">
              <a:schemeClr val="bg2">
                <a:alpha val="50000"/>
              </a:schemeClr>
            </a:outerShdw>
          </a:effectLst>
        </p:spPr>
        <p:txBody>
          <a:bodyPr wrap="none" anchor="ctr"/>
          <a:lstStyle/>
          <a:p>
            <a:r>
              <a:rPr lang="en-US" altLang="en-US" sz="3600" b="1" dirty="0">
                <a:solidFill>
                  <a:schemeClr val="bg1"/>
                </a:solidFill>
                <a:latin typeface="Arial" panose="020B0604020202020204" pitchFamily="34" charset="0"/>
                <a:cs typeface="Arial" panose="020B0604020202020204" pitchFamily="34" charset="0"/>
              </a:rPr>
              <a:t>NỘI DUNG:</a:t>
            </a:r>
          </a:p>
        </p:txBody>
      </p:sp>
      <p:sp>
        <p:nvSpPr>
          <p:cNvPr id="8" name="Rectangle 7"/>
          <p:cNvSpPr/>
          <p:nvPr/>
        </p:nvSpPr>
        <p:spPr>
          <a:xfrm>
            <a:off x="544530" y="1674688"/>
            <a:ext cx="8486454" cy="3194721"/>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400050" indent="-400050">
              <a:lnSpc>
                <a:spcPct val="90000"/>
              </a:lnSpc>
              <a:buFont typeface="Wingdings" panose="05000000000000000000" pitchFamily="2" charset="2"/>
              <a:buAutoNum type="romanUcPeriod"/>
            </a:pPr>
            <a:r>
              <a:rPr lang="en-US" altLang="en-US" sz="3200" dirty="0" err="1">
                <a:solidFill>
                  <a:schemeClr val="tx1"/>
                </a:solidFill>
                <a:latin typeface="Arial" panose="020B0604020202020204" pitchFamily="34" charset="0"/>
                <a:cs typeface="Arial" panose="020B0604020202020204" pitchFamily="34" charset="0"/>
              </a:rPr>
              <a:t>Cấu</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tạo</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của</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ruột</a:t>
            </a:r>
            <a:r>
              <a:rPr lang="en-US" altLang="en-US" sz="3200" dirty="0">
                <a:solidFill>
                  <a:schemeClr val="tx1"/>
                </a:solidFill>
                <a:latin typeface="Arial" panose="020B0604020202020204" pitchFamily="34" charset="0"/>
                <a:cs typeface="Arial" panose="020B0604020202020204" pitchFamily="34" charset="0"/>
              </a:rPr>
              <a:t> non </a:t>
            </a:r>
            <a:r>
              <a:rPr lang="en-US" altLang="en-US" sz="3200" dirty="0" err="1">
                <a:solidFill>
                  <a:schemeClr val="tx1"/>
                </a:solidFill>
                <a:latin typeface="Arial" panose="020B0604020202020204" pitchFamily="34" charset="0"/>
                <a:cs typeface="Arial" panose="020B0604020202020204" pitchFamily="34" charset="0"/>
              </a:rPr>
              <a:t>phù</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hợp</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với</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chức</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năng</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hấp</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thụ</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chất</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dinh</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dưỡng</a:t>
            </a:r>
            <a:br>
              <a:rPr lang="en-US" altLang="en-US" sz="3200" dirty="0">
                <a:solidFill>
                  <a:schemeClr val="tx1"/>
                </a:solidFill>
                <a:latin typeface="Arial" panose="020B0604020202020204" pitchFamily="34" charset="0"/>
                <a:cs typeface="Arial" panose="020B0604020202020204" pitchFamily="34" charset="0"/>
              </a:rPr>
            </a:br>
            <a:endParaRPr lang="en-US" altLang="en-US" sz="3200" dirty="0">
              <a:solidFill>
                <a:schemeClr val="tx1"/>
              </a:solidFill>
              <a:latin typeface="Arial" panose="020B0604020202020204" pitchFamily="34" charset="0"/>
              <a:cs typeface="Arial" panose="020B0604020202020204" pitchFamily="34" charset="0"/>
            </a:endParaRPr>
          </a:p>
          <a:p>
            <a:pPr marL="400050" indent="-400050">
              <a:lnSpc>
                <a:spcPct val="90000"/>
              </a:lnSpc>
              <a:buFont typeface="Wingdings" panose="05000000000000000000" pitchFamily="2" charset="2"/>
              <a:buAutoNum type="romanUcPeriod"/>
            </a:pPr>
            <a:r>
              <a:rPr lang="en-US" altLang="en-US" sz="3200" dirty="0">
                <a:solidFill>
                  <a:schemeClr val="tx1"/>
                </a:solidFill>
                <a:latin typeface="Arial" panose="020B0604020202020204" pitchFamily="34" charset="0"/>
                <a:cs typeface="Arial" panose="020B0604020202020204" pitchFamily="34" charset="0"/>
              </a:rPr>
              <a:t> Con </a:t>
            </a:r>
            <a:r>
              <a:rPr lang="en-US" altLang="en-US" sz="3200" dirty="0" err="1">
                <a:solidFill>
                  <a:schemeClr val="tx1"/>
                </a:solidFill>
                <a:latin typeface="Arial" panose="020B0604020202020204" pitchFamily="34" charset="0"/>
                <a:cs typeface="Arial" panose="020B0604020202020204" pitchFamily="34" charset="0"/>
              </a:rPr>
              <a:t>đường</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vận</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chuyển</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hấp</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thụ</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các</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chất</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và</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vai</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trò</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của</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gan</a:t>
            </a:r>
            <a:br>
              <a:rPr lang="en-US" altLang="en-US" sz="3200" dirty="0">
                <a:solidFill>
                  <a:schemeClr val="tx1"/>
                </a:solidFill>
                <a:latin typeface="Arial" panose="020B0604020202020204" pitchFamily="34" charset="0"/>
                <a:cs typeface="Arial" panose="020B0604020202020204" pitchFamily="34" charset="0"/>
              </a:rPr>
            </a:br>
            <a:endParaRPr lang="en-US" altLang="en-US" sz="3200" dirty="0">
              <a:solidFill>
                <a:schemeClr val="tx1"/>
              </a:solidFill>
              <a:latin typeface="Arial" panose="020B0604020202020204" pitchFamily="34" charset="0"/>
              <a:cs typeface="Arial" panose="020B0604020202020204" pitchFamily="34" charset="0"/>
            </a:endParaRPr>
          </a:p>
          <a:p>
            <a:pPr marL="400050" indent="-400050">
              <a:lnSpc>
                <a:spcPct val="90000"/>
              </a:lnSpc>
              <a:buFont typeface="Wingdings" panose="05000000000000000000" pitchFamily="2" charset="2"/>
              <a:buAutoNum type="romanUcPeriod"/>
            </a:pP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Ruột</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già</a:t>
            </a:r>
            <a:endParaRPr lang="en-US" alt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399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down)">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
          <p:cNvGrpSpPr>
            <a:grpSpLocks/>
          </p:cNvGrpSpPr>
          <p:nvPr/>
        </p:nvGrpSpPr>
        <p:grpSpPr bwMode="auto">
          <a:xfrm>
            <a:off x="741593" y="875857"/>
            <a:ext cx="7625926" cy="3725348"/>
            <a:chOff x="76200" y="76200"/>
            <a:chExt cx="8839200" cy="3700463"/>
          </a:xfrm>
        </p:grpSpPr>
        <p:pic>
          <p:nvPicPr>
            <p:cNvPr id="3075"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185738"/>
              <a:ext cx="274002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638" y="342900"/>
              <a:ext cx="28622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3" y="968375"/>
              <a:ext cx="2819400"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1092200"/>
              <a:ext cx="27733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6"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2014538"/>
              <a:ext cx="5289550"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7" descr="image0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4813" y="2109788"/>
              <a:ext cx="275113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8" descr="image0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8750" y="3317875"/>
              <a:ext cx="29194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9" descr="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1327150"/>
              <a:ext cx="3824288"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3" name="Text Box 10"/>
            <p:cNvSpPr txBox="1">
              <a:spLocks noChangeArrowheads="1"/>
            </p:cNvSpPr>
            <p:nvPr/>
          </p:nvSpPr>
          <p:spPr bwMode="auto">
            <a:xfrm>
              <a:off x="517524" y="2030468"/>
              <a:ext cx="2819400" cy="82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en-US" b="0" dirty="0">
                  <a:solidFill>
                    <a:srgbClr val="FF3300"/>
                  </a:solidFill>
                  <a:cs typeface="Times New Roman" panose="02020603050405020304" pitchFamily="18" charset="0"/>
                </a:rPr>
                <a:t>CẤU TẠO</a:t>
              </a:r>
              <a:br>
                <a:rPr lang="en-US" b="0" dirty="0">
                  <a:solidFill>
                    <a:srgbClr val="FF3300"/>
                  </a:solidFill>
                  <a:cs typeface="Times New Roman" panose="02020603050405020304" pitchFamily="18" charset="0"/>
                </a:rPr>
              </a:br>
              <a:r>
                <a:rPr lang="en-US" b="0" dirty="0">
                  <a:solidFill>
                    <a:srgbClr val="FF3300"/>
                  </a:solidFill>
                  <a:cs typeface="Times New Roman" panose="02020603050405020304" pitchFamily="18" charset="0"/>
                </a:rPr>
                <a:t>RUỘT NON</a:t>
              </a:r>
            </a:p>
          </p:txBody>
        </p:sp>
        <p:sp>
          <p:nvSpPr>
            <p:cNvPr id="3084" name="Text Box 11"/>
            <p:cNvSpPr txBox="1">
              <a:spLocks noChangeArrowheads="1"/>
            </p:cNvSpPr>
            <p:nvPr/>
          </p:nvSpPr>
          <p:spPr bwMode="auto">
            <a:xfrm>
              <a:off x="3986214" y="76200"/>
              <a:ext cx="2819400" cy="36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en-US" sz="1800" b="0">
                  <a:cs typeface="Times New Roman" panose="02020603050405020304" pitchFamily="18" charset="0"/>
                </a:rPr>
                <a:t>Dài 2,8 – 3 m</a:t>
              </a:r>
            </a:p>
          </p:txBody>
        </p:sp>
        <p:sp>
          <p:nvSpPr>
            <p:cNvPr id="3085" name="Text Box 12"/>
            <p:cNvSpPr txBox="1">
              <a:spLocks noChangeArrowheads="1"/>
            </p:cNvSpPr>
            <p:nvPr/>
          </p:nvSpPr>
          <p:spPr bwMode="auto">
            <a:xfrm>
              <a:off x="4138612" y="838200"/>
              <a:ext cx="2819400" cy="36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en-US" sz="1800" b="0">
                  <a:cs typeface="Times New Roman" panose="02020603050405020304" pitchFamily="18" charset="0"/>
                </a:rPr>
                <a:t>Có nhiều nếp gấp</a:t>
              </a:r>
            </a:p>
          </p:txBody>
        </p:sp>
        <p:sp>
          <p:nvSpPr>
            <p:cNvPr id="3086" name="Text Box 13"/>
            <p:cNvSpPr txBox="1">
              <a:spLocks noChangeArrowheads="1"/>
            </p:cNvSpPr>
            <p:nvPr/>
          </p:nvSpPr>
          <p:spPr bwMode="auto">
            <a:xfrm>
              <a:off x="4214813" y="1697339"/>
              <a:ext cx="2819400" cy="64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en-US" sz="1800" b="0">
                  <a:cs typeface="Times New Roman" panose="02020603050405020304" pitchFamily="18" charset="0"/>
                </a:rPr>
                <a:t>Nhiều lông ruột và lông cực nhỏ</a:t>
              </a:r>
            </a:p>
          </p:txBody>
        </p:sp>
        <p:sp>
          <p:nvSpPr>
            <p:cNvPr id="3087" name="Text Box 14"/>
            <p:cNvSpPr txBox="1">
              <a:spLocks noChangeArrowheads="1"/>
            </p:cNvSpPr>
            <p:nvPr/>
          </p:nvSpPr>
          <p:spPr bwMode="auto">
            <a:xfrm>
              <a:off x="4069204" y="2590302"/>
              <a:ext cx="2819400" cy="91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en-US" sz="1800" b="0">
                  <a:cs typeface="Times New Roman" panose="02020603050405020304" pitchFamily="18" charset="0"/>
                </a:rPr>
                <a:t>Có mạng mao mạch máu &amp;mao mạch bạch huyết dày đặc</a:t>
              </a:r>
            </a:p>
          </p:txBody>
        </p:sp>
        <p:sp>
          <p:nvSpPr>
            <p:cNvPr id="3088" name="AutoShape 15"/>
            <p:cNvSpPr>
              <a:spLocks/>
            </p:cNvSpPr>
            <p:nvPr/>
          </p:nvSpPr>
          <p:spPr bwMode="auto">
            <a:xfrm>
              <a:off x="6781800" y="152400"/>
              <a:ext cx="381000" cy="2590800"/>
            </a:xfrm>
            <a:prstGeom prst="rightBrace">
              <a:avLst>
                <a:gd name="adj1" fmla="val 56667"/>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sz="1800" b="0">
                <a:latin typeface="Arial" panose="020B0604020202020204" pitchFamily="34" charset="0"/>
                <a:cs typeface="Arial" panose="020B0604020202020204" pitchFamily="34" charset="0"/>
              </a:endParaRPr>
            </a:p>
          </p:txBody>
        </p:sp>
        <p:sp>
          <p:nvSpPr>
            <p:cNvPr id="3089" name="Text Box 16"/>
            <p:cNvSpPr txBox="1">
              <a:spLocks noChangeArrowheads="1"/>
            </p:cNvSpPr>
            <p:nvPr/>
          </p:nvSpPr>
          <p:spPr bwMode="auto">
            <a:xfrm>
              <a:off x="7086600" y="228600"/>
              <a:ext cx="1828800" cy="224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en-US" sz="2100" b="0">
                  <a:cs typeface="Times New Roman" panose="02020603050405020304" pitchFamily="18" charset="0"/>
                </a:rPr>
                <a:t>Tăng diện tích bề mặt bên trong của ruột non </a:t>
              </a:r>
              <a:r>
                <a:rPr lang="en-US" sz="1800" b="0">
                  <a:cs typeface="Times New Roman" panose="02020603050405020304" pitchFamily="18" charset="0"/>
                </a:rPr>
                <a:t>(400-500 m</a:t>
              </a:r>
              <a:r>
                <a:rPr lang="en-US" sz="1800" b="0" baseline="30000">
                  <a:cs typeface="Times New Roman" panose="02020603050405020304" pitchFamily="18" charset="0"/>
                </a:rPr>
                <a:t>2</a:t>
              </a:r>
              <a:r>
                <a:rPr lang="en-US" sz="1800" b="0">
                  <a:cs typeface="Times New Roman" panose="02020603050405020304" pitchFamily="18" charset="0"/>
                </a:rPr>
                <a:t>)</a:t>
              </a:r>
              <a:endParaRPr lang="en-US" sz="2100" b="0">
                <a:cs typeface="Times New Roman" panose="02020603050405020304" pitchFamily="18" charset="0"/>
              </a:endParaRPr>
            </a:p>
          </p:txBody>
        </p:sp>
      </p:grpSp>
      <p:sp>
        <p:nvSpPr>
          <p:cNvPr id="2" name="Rectangle 1">
            <a:extLst>
              <a:ext uri="{FF2B5EF4-FFF2-40B4-BE49-F238E27FC236}">
                <a16:creationId xmlns:a16="http://schemas.microsoft.com/office/drawing/2014/main" id="{C227DCBA-AF14-41AD-8F84-AD6A98E4087D}"/>
              </a:ext>
            </a:extLst>
          </p:cNvPr>
          <p:cNvSpPr/>
          <p:nvPr/>
        </p:nvSpPr>
        <p:spPr>
          <a:xfrm>
            <a:off x="23124" y="-1473"/>
            <a:ext cx="9062864" cy="3429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CẤU TẠO CỦA RUỘT NON PHÙ HỢP VỚI CHỨC NĂNG HẤP THỤ CHẤT DINH DƯỠNG</a:t>
            </a:r>
            <a:endPar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1267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0"/>
          <p:cNvSpPr txBox="1">
            <a:spLocks noChangeArrowheads="1"/>
          </p:cNvSpPr>
          <p:nvPr/>
        </p:nvSpPr>
        <p:spPr bwMode="auto">
          <a:xfrm>
            <a:off x="1828800" y="4343400"/>
            <a:ext cx="531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endParaRPr lang="en-US" sz="1800" b="0">
              <a:solidFill>
                <a:schemeClr val="bg1"/>
              </a:solidFill>
              <a:latin typeface="Arial" panose="020B0604020202020204" pitchFamily="34" charset="0"/>
              <a:cs typeface="Arial" panose="020B0604020202020204" pitchFamily="34" charset="0"/>
            </a:endParaRPr>
          </a:p>
        </p:txBody>
      </p:sp>
      <p:sp>
        <p:nvSpPr>
          <p:cNvPr id="7" name="Text Box 6"/>
          <p:cNvSpPr txBox="1">
            <a:spLocks noChangeArrowheads="1"/>
          </p:cNvSpPr>
          <p:nvPr/>
        </p:nvSpPr>
        <p:spPr bwMode="auto">
          <a:xfrm>
            <a:off x="1200150" y="107146"/>
            <a:ext cx="56114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3000" b="0">
                <a:solidFill>
                  <a:srgbClr val="C00000"/>
                </a:solidFill>
                <a:cs typeface="Times New Roman" panose="02020603050405020304" pitchFamily="18" charset="0"/>
              </a:rPr>
              <a:t>I.  Hấp thụ chất dinh dưỡng</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b="13446"/>
          <a:stretch>
            <a:fillRect/>
          </a:stretch>
        </p:blipFill>
        <p:spPr bwMode="auto">
          <a:xfrm>
            <a:off x="694866" y="107146"/>
            <a:ext cx="7593213" cy="492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C9E4A28-393F-E14F-B190-41360CF10800}"/>
              </a:ext>
            </a:extLst>
          </p:cNvPr>
          <p:cNvSpPr/>
          <p:nvPr/>
        </p:nvSpPr>
        <p:spPr>
          <a:xfrm>
            <a:off x="23124" y="-1473"/>
            <a:ext cx="9062864" cy="3429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CẤU TẠO CỦA RUỘT NON PHÙ HỢP VỚI CHỨC NĂNG HẤP THỤ CHẤT DINH DƯỠNG</a:t>
            </a:r>
            <a:endPar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5152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ubtitle 2">
            <a:extLst>
              <a:ext uri="{FF2B5EF4-FFF2-40B4-BE49-F238E27FC236}">
                <a16:creationId xmlns:a16="http://schemas.microsoft.com/office/drawing/2014/main" id="{7CDA791E-EE50-4F03-A99B-C4BEAB24345D}"/>
              </a:ext>
            </a:extLst>
          </p:cNvPr>
          <p:cNvSpPr txBox="1">
            <a:spLocks/>
          </p:cNvSpPr>
          <p:nvPr/>
        </p:nvSpPr>
        <p:spPr>
          <a:xfrm>
            <a:off x="164726" y="1345326"/>
            <a:ext cx="8814547" cy="272365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buFontTx/>
              <a:buChar char="-"/>
            </a:pPr>
            <a:r>
              <a:rPr lang="en-US" sz="2400">
                <a:latin typeface="Times New Roman" panose="02020603050405020304" pitchFamily="18" charset="0"/>
                <a:cs typeface="Times New Roman" panose="02020603050405020304" pitchFamily="18" charset="0"/>
              </a:rPr>
              <a:t>Ruột non……………….(2.8 – 3m) </a:t>
            </a:r>
            <a:r>
              <a:rPr lang="en-US" sz="2400">
                <a:latin typeface="Times New Roman" panose="02020603050405020304" pitchFamily="18" charset="0"/>
                <a:cs typeface="Times New Roman" panose="02020603050405020304" pitchFamily="18" charset="0"/>
                <a:sym typeface="Wingdings" panose="05000000000000000000" pitchFamily="2" charset="2"/>
              </a:rPr>
              <a:t> dài nhất của ống tiêu hóa.</a:t>
            </a:r>
          </a:p>
          <a:p>
            <a:pPr>
              <a:buFontTx/>
              <a:buChar char="-"/>
            </a:pPr>
            <a:r>
              <a:rPr lang="en-US" sz="2400">
                <a:latin typeface="Times New Roman" panose="02020603050405020304" pitchFamily="18" charset="0"/>
                <a:cs typeface="Times New Roman" panose="02020603050405020304" pitchFamily="18" charset="0"/>
                <a:sym typeface="Wingdings" panose="05000000000000000000" pitchFamily="2" charset="2"/>
              </a:rPr>
              <a:t>Ruột non có………………………và mao mạch bạch huyết dày đặc tới từng long ruột.</a:t>
            </a:r>
          </a:p>
          <a:p>
            <a:pPr>
              <a:buFontTx/>
              <a:buChar char="-"/>
            </a:pPr>
            <a:r>
              <a:rPr lang="en-US" sz="2400">
                <a:latin typeface="Times New Roman" panose="02020603050405020304" pitchFamily="18" charset="0"/>
                <a:cs typeface="Times New Roman" panose="02020603050405020304" pitchFamily="18" charset="0"/>
                <a:sym typeface="Wingdings" panose="05000000000000000000" pitchFamily="2" charset="2"/>
              </a:rPr>
              <a:t>Ruột non có…………………với các nếp gấp gồm các …………………..và lông cực nhỏ  …………………………… gấp 600 lần.</a:t>
            </a:r>
            <a:endParaRPr lang="en-US" sz="2400">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7D7FA605-F61F-4BE7-9A3F-C1064E32CB5E}"/>
              </a:ext>
            </a:extLst>
          </p:cNvPr>
          <p:cNvSpPr/>
          <p:nvPr/>
        </p:nvSpPr>
        <p:spPr>
          <a:xfrm>
            <a:off x="1958979" y="1392903"/>
            <a:ext cx="1409138" cy="3765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a:solidFill>
                  <a:srgbClr val="FF0000"/>
                </a:solidFill>
                <a:latin typeface="Times New Roman" pitchFamily="18" charset="0"/>
                <a:cs typeface="Times New Roman" pitchFamily="18" charset="0"/>
              </a:rPr>
              <a:t>Rất dài</a:t>
            </a:r>
            <a:endPar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2C16ABAA-388A-48AA-A69A-32C7FEF3F6F3}"/>
              </a:ext>
            </a:extLst>
          </p:cNvPr>
          <p:cNvSpPr/>
          <p:nvPr/>
        </p:nvSpPr>
        <p:spPr>
          <a:xfrm>
            <a:off x="2331379" y="1838062"/>
            <a:ext cx="2240620" cy="3765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a:solidFill>
                  <a:srgbClr val="FF0000"/>
                </a:solidFill>
                <a:latin typeface="Times New Roman" pitchFamily="18" charset="0"/>
                <a:cs typeface="Times New Roman" pitchFamily="18" charset="0"/>
              </a:rPr>
              <a:t>Mao mạch máu</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6" name="Rectangle 35">
            <a:extLst>
              <a:ext uri="{FF2B5EF4-FFF2-40B4-BE49-F238E27FC236}">
                <a16:creationId xmlns:a16="http://schemas.microsoft.com/office/drawing/2014/main" id="{1CAD2044-B769-4F36-A450-3F769064A7E3}"/>
              </a:ext>
            </a:extLst>
          </p:cNvPr>
          <p:cNvSpPr/>
          <p:nvPr/>
        </p:nvSpPr>
        <p:spPr>
          <a:xfrm>
            <a:off x="2315967" y="2568747"/>
            <a:ext cx="1831043" cy="3765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noProof="0">
                <a:solidFill>
                  <a:srgbClr val="FF0000"/>
                </a:solidFill>
                <a:latin typeface="Times New Roman" pitchFamily="18" charset="0"/>
                <a:cs typeface="Times New Roman" pitchFamily="18" charset="0"/>
              </a:rPr>
              <a:t>Niêm mạc</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7" name="Rectangle 36">
            <a:extLst>
              <a:ext uri="{FF2B5EF4-FFF2-40B4-BE49-F238E27FC236}">
                <a16:creationId xmlns:a16="http://schemas.microsoft.com/office/drawing/2014/main" id="{5B68AD67-34E8-497B-82A3-3491FE37842E}"/>
              </a:ext>
            </a:extLst>
          </p:cNvPr>
          <p:cNvSpPr/>
          <p:nvPr/>
        </p:nvSpPr>
        <p:spPr>
          <a:xfrm>
            <a:off x="861168" y="3013906"/>
            <a:ext cx="1641859" cy="3765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Lông</a:t>
            </a:r>
            <a:r>
              <a:rPr kumimoji="0" lang="en-US" sz="2400" b="1" i="0" u="none" strike="noStrike" kern="1200" cap="none" spc="0" normalizeH="0" noProof="0">
                <a:ln>
                  <a:noFill/>
                </a:ln>
                <a:solidFill>
                  <a:srgbClr val="FF0000"/>
                </a:solidFill>
                <a:effectLst/>
                <a:uLnTx/>
                <a:uFillTx/>
                <a:latin typeface="Times New Roman" pitchFamily="18" charset="0"/>
                <a:ea typeface="+mn-ea"/>
                <a:cs typeface="Times New Roman" pitchFamily="18" charset="0"/>
              </a:rPr>
              <a:t> ruột</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8" name="Rectangle 37">
            <a:extLst>
              <a:ext uri="{FF2B5EF4-FFF2-40B4-BE49-F238E27FC236}">
                <a16:creationId xmlns:a16="http://schemas.microsoft.com/office/drawing/2014/main" id="{6E3A1B39-94EC-4956-B921-7271DC021AD2}"/>
              </a:ext>
            </a:extLst>
          </p:cNvPr>
          <p:cNvSpPr/>
          <p:nvPr/>
        </p:nvSpPr>
        <p:spPr>
          <a:xfrm>
            <a:off x="5525810" y="3034203"/>
            <a:ext cx="2626658" cy="3765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Diện tích</a:t>
            </a:r>
            <a:r>
              <a:rPr kumimoji="0" lang="en-US" sz="2400" b="1" i="0" u="none" strike="noStrike" kern="1200" cap="none" spc="0" normalizeH="0" noProof="0">
                <a:ln>
                  <a:noFill/>
                </a:ln>
                <a:solidFill>
                  <a:srgbClr val="FF0000"/>
                </a:solidFill>
                <a:effectLst/>
                <a:uLnTx/>
                <a:uFillTx/>
                <a:latin typeface="Times New Roman" pitchFamily="18" charset="0"/>
                <a:ea typeface="+mn-ea"/>
                <a:cs typeface="Times New Roman" pitchFamily="18" charset="0"/>
              </a:rPr>
              <a:t> bề mặt</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0" name="Rectangle 9">
            <a:extLst>
              <a:ext uri="{FF2B5EF4-FFF2-40B4-BE49-F238E27FC236}">
                <a16:creationId xmlns:a16="http://schemas.microsoft.com/office/drawing/2014/main" id="{95B2B523-CD50-1E46-867E-8B9687A147E2}"/>
              </a:ext>
            </a:extLst>
          </p:cNvPr>
          <p:cNvSpPr/>
          <p:nvPr/>
        </p:nvSpPr>
        <p:spPr>
          <a:xfrm>
            <a:off x="23124" y="-1473"/>
            <a:ext cx="9062864" cy="3429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CẤU TẠO CỦA RUỘT NON PHÙ HỢP VỚI CHỨC NĂNG HẤP THỤ CHẤT DINH DƯỠNG</a:t>
            </a:r>
            <a:endPar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5440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bg/>
                                          </p:spTgt>
                                        </p:tgtEl>
                                        <p:attrNameLst>
                                          <p:attrName>style.visibility</p:attrName>
                                        </p:attrNameLst>
                                      </p:cBhvr>
                                      <p:to>
                                        <p:strVal val="visible"/>
                                      </p:to>
                                    </p:set>
                                    <p:animEffect transition="in" filter="blinds(horizontal)">
                                      <p:cBhvr>
                                        <p:cTn id="7" dur="500"/>
                                        <p:tgtEl>
                                          <p:spTgt spid="31">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blinds(horizontal)">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blinds(horizontal)">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Effect transition="in" filter="blinds(horizontal)">
                                      <p:cBhvr>
                                        <p:cTn id="22" dur="500"/>
                                        <p:tgtEl>
                                          <p:spTgt spid="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ox(in)">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ox(in)">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ox(in)">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ox(in)">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ox(in)">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animBg="1"/>
      <p:bldP spid="34"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D995AB-1B9B-4D8A-A297-19FAFE127B4A}"/>
              </a:ext>
            </a:extLst>
          </p:cNvPr>
          <p:cNvSpPr/>
          <p:nvPr/>
        </p:nvSpPr>
        <p:spPr>
          <a:xfrm>
            <a:off x="23123" y="-1473"/>
            <a:ext cx="9120877" cy="3429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CON ĐƯỜNG VẬN CHUYỂN, HẤP THỤ CÁC CHẤT VÀ VAI TRÒ CỦA GAN</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93865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3" name="Arc 140"/>
          <p:cNvSpPr>
            <a:spLocks/>
          </p:cNvSpPr>
          <p:nvPr/>
        </p:nvSpPr>
        <p:spPr bwMode="auto">
          <a:xfrm rot="-5599051">
            <a:off x="4299943" y="4152521"/>
            <a:ext cx="2815828" cy="1154906"/>
          </a:xfrm>
          <a:custGeom>
            <a:avLst/>
            <a:gdLst>
              <a:gd name="T0" fmla="*/ 2579011 w 18216"/>
              <a:gd name="T1" fmla="*/ 0 h 17606"/>
              <a:gd name="T2" fmla="*/ 3754437 w 18216"/>
              <a:gd name="T3" fmla="*/ 524691 h 17606"/>
              <a:gd name="T4" fmla="*/ 0 w 18216"/>
              <a:gd name="T5" fmla="*/ 1539875 h 17606"/>
              <a:gd name="T6" fmla="*/ 0 60000 65536"/>
              <a:gd name="T7" fmla="*/ 0 60000 65536"/>
              <a:gd name="T8" fmla="*/ 0 60000 65536"/>
            </a:gdLst>
            <a:ahLst/>
            <a:cxnLst>
              <a:cxn ang="T6">
                <a:pos x="T0" y="T1"/>
              </a:cxn>
              <a:cxn ang="T7">
                <a:pos x="T2" y="T3"/>
              </a:cxn>
              <a:cxn ang="T8">
                <a:pos x="T4" y="T5"/>
              </a:cxn>
            </a:cxnLst>
            <a:rect l="0" t="0" r="r" b="b"/>
            <a:pathLst>
              <a:path w="18216" h="17606" fill="none" extrusionOk="0">
                <a:moveTo>
                  <a:pt x="12513" y="-1"/>
                </a:moveTo>
                <a:cubicBezTo>
                  <a:pt x="14783" y="1613"/>
                  <a:pt x="16719" y="3650"/>
                  <a:pt x="18216" y="5998"/>
                </a:cubicBezTo>
              </a:path>
              <a:path w="18216" h="17606" stroke="0" extrusionOk="0">
                <a:moveTo>
                  <a:pt x="12513" y="-1"/>
                </a:moveTo>
                <a:cubicBezTo>
                  <a:pt x="14783" y="1613"/>
                  <a:pt x="16719" y="3650"/>
                  <a:pt x="18216" y="5998"/>
                </a:cubicBezTo>
                <a:lnTo>
                  <a:pt x="0" y="17606"/>
                </a:lnTo>
                <a:lnTo>
                  <a:pt x="12513" y="-1"/>
                </a:lnTo>
                <a:close/>
              </a:path>
            </a:pathLst>
          </a:custGeom>
          <a:noFill/>
          <a:ln w="3810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4" name="Group 3">
            <a:extLst>
              <a:ext uri="{FF2B5EF4-FFF2-40B4-BE49-F238E27FC236}">
                <a16:creationId xmlns:a16="http://schemas.microsoft.com/office/drawing/2014/main" id="{2CB4C987-FC28-5841-ABE2-7A0BDC47EEC7}"/>
              </a:ext>
            </a:extLst>
          </p:cNvPr>
          <p:cNvGrpSpPr/>
          <p:nvPr/>
        </p:nvGrpSpPr>
        <p:grpSpPr>
          <a:xfrm>
            <a:off x="971422" y="6707"/>
            <a:ext cx="7803141" cy="5794235"/>
            <a:chOff x="971422" y="6707"/>
            <a:chExt cx="7803141" cy="5794235"/>
          </a:xfrm>
        </p:grpSpPr>
        <p:sp>
          <p:nvSpPr>
            <p:cNvPr id="11266" name="Text Box 261"/>
            <p:cNvSpPr txBox="1">
              <a:spLocks noChangeArrowheads="1"/>
            </p:cNvSpPr>
            <p:nvPr/>
          </p:nvSpPr>
          <p:spPr bwMode="auto">
            <a:xfrm>
              <a:off x="4088574" y="6707"/>
              <a:ext cx="1039415" cy="553998"/>
            </a:xfrm>
            <a:prstGeom prst="rect">
              <a:avLst/>
            </a:prstGeom>
            <a:solidFill>
              <a:schemeClr val="bg1"/>
            </a:solidFill>
            <a:ln>
              <a:solidFill>
                <a:schemeClr val="tx1"/>
              </a:solid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500" dirty="0">
                  <a:latin typeface="Times New Roman" panose="02020603050405020304" pitchFamily="18" charset="0"/>
                </a:rPr>
                <a:t>TM </a:t>
              </a:r>
              <a:r>
                <a:rPr lang="en-US" altLang="en-US" sz="1500" dirty="0" err="1">
                  <a:latin typeface="Times New Roman" panose="02020603050405020304" pitchFamily="18" charset="0"/>
                </a:rPr>
                <a:t>chủ</a:t>
              </a:r>
              <a:r>
                <a:rPr lang="en-US" altLang="en-US" sz="1500" dirty="0">
                  <a:latin typeface="Times New Roman" panose="02020603050405020304" pitchFamily="18" charset="0"/>
                </a:rPr>
                <a:t> </a:t>
              </a:r>
              <a:r>
                <a:rPr lang="en-US" altLang="en-US" sz="1500" dirty="0" err="1">
                  <a:latin typeface="Times New Roman" panose="02020603050405020304" pitchFamily="18" charset="0"/>
                </a:rPr>
                <a:t>t</a:t>
              </a:r>
              <a:r>
                <a:rPr lang="en-US" altLang="en-US" sz="1350" dirty="0" err="1">
                  <a:latin typeface="Times New Roman" panose="02020603050405020304" pitchFamily="18" charset="0"/>
                </a:rPr>
                <a:t>r</a:t>
              </a:r>
              <a:r>
                <a:rPr lang="en-US" altLang="en-US" sz="1500" dirty="0" err="1">
                  <a:latin typeface="Times New Roman" panose="02020603050405020304" pitchFamily="18" charset="0"/>
                </a:rPr>
                <a:t>ên</a:t>
              </a:r>
              <a:endParaRPr lang="en-US" altLang="en-US" sz="1500" dirty="0">
                <a:latin typeface="Times New Roman" panose="02020603050405020304" pitchFamily="18" charset="0"/>
              </a:endParaRPr>
            </a:p>
          </p:txBody>
        </p:sp>
        <p:sp>
          <p:nvSpPr>
            <p:cNvPr id="10401" name="Text Box 161"/>
            <p:cNvSpPr txBox="1">
              <a:spLocks noChangeArrowheads="1"/>
            </p:cNvSpPr>
            <p:nvPr/>
          </p:nvSpPr>
          <p:spPr bwMode="auto">
            <a:xfrm>
              <a:off x="2389442" y="285202"/>
              <a:ext cx="1085850" cy="1338828"/>
            </a:xfrm>
            <a:prstGeom prst="rect">
              <a:avLst/>
            </a:prstGeom>
            <a:solidFill>
              <a:schemeClr val="bg1"/>
            </a:solidFill>
            <a:ln>
              <a:solidFill>
                <a:schemeClr val="tx1"/>
              </a:solid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350">
                  <a:latin typeface="Times New Roman" panose="02020603050405020304" pitchFamily="18" charset="0"/>
                </a:rPr>
                <a:t>Các chất dinh dưỡng với nồng độ thích hợp và không còn chất độc</a:t>
              </a:r>
            </a:p>
          </p:txBody>
        </p:sp>
        <p:sp>
          <p:nvSpPr>
            <p:cNvPr id="10403" name="Text Box 163"/>
            <p:cNvSpPr txBox="1">
              <a:spLocks noChangeArrowheads="1"/>
            </p:cNvSpPr>
            <p:nvPr/>
          </p:nvSpPr>
          <p:spPr bwMode="auto">
            <a:xfrm>
              <a:off x="1183794" y="3972737"/>
              <a:ext cx="1943100" cy="923330"/>
            </a:xfrm>
            <a:prstGeom prst="rect">
              <a:avLst/>
            </a:prstGeom>
            <a:solidFill>
              <a:schemeClr val="bg1"/>
            </a:solidFill>
            <a:ln>
              <a:solidFill>
                <a:schemeClr val="tx1"/>
              </a:solid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350">
                  <a:latin typeface="Times New Roman" panose="02020603050405020304" pitchFamily="18" charset="0"/>
                </a:rPr>
                <a:t>Các chất dinh dưỡng khác va 30%lipit,có thể lẫn một số chất độc theo con đường này </a:t>
              </a:r>
            </a:p>
          </p:txBody>
        </p:sp>
        <p:sp>
          <p:nvSpPr>
            <p:cNvPr id="10445" name="Line 205"/>
            <p:cNvSpPr>
              <a:spLocks noChangeShapeType="1"/>
            </p:cNvSpPr>
            <p:nvPr/>
          </p:nvSpPr>
          <p:spPr bwMode="auto">
            <a:xfrm rot="20761914" flipV="1">
              <a:off x="3075385" y="3398260"/>
              <a:ext cx="2286000" cy="5715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46" name="Line 206"/>
            <p:cNvSpPr>
              <a:spLocks noChangeShapeType="1"/>
            </p:cNvSpPr>
            <p:nvPr/>
          </p:nvSpPr>
          <p:spPr bwMode="auto">
            <a:xfrm rot="-880518">
              <a:off x="2231231" y="2594588"/>
              <a:ext cx="2343150" cy="5715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48" name="Line 208"/>
            <p:cNvSpPr>
              <a:spLocks noChangeShapeType="1"/>
            </p:cNvSpPr>
            <p:nvPr/>
          </p:nvSpPr>
          <p:spPr bwMode="auto">
            <a:xfrm>
              <a:off x="3670383" y="1134812"/>
              <a:ext cx="673017" cy="23343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62" name="Text Box 222"/>
            <p:cNvSpPr txBox="1">
              <a:spLocks noChangeArrowheads="1"/>
            </p:cNvSpPr>
            <p:nvPr/>
          </p:nvSpPr>
          <p:spPr bwMode="auto">
            <a:xfrm>
              <a:off x="971422" y="2152673"/>
              <a:ext cx="1143000" cy="1546577"/>
            </a:xfrm>
            <a:prstGeom prst="rect">
              <a:avLst/>
            </a:prstGeom>
            <a:solidFill>
              <a:schemeClr val="bg1"/>
            </a:solidFill>
            <a:ln>
              <a:solidFill>
                <a:schemeClr val="tx1"/>
              </a:solid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350">
                  <a:latin typeface="Times New Roman" panose="02020603050405020304" pitchFamily="18" charset="0"/>
                </a:rPr>
                <a:t>Phần chất dinh dưỡng dư được tích lũy tại gan hoặc thải        bỏ.chất độc bị khử </a:t>
              </a:r>
            </a:p>
          </p:txBody>
        </p:sp>
        <p:sp>
          <p:nvSpPr>
            <p:cNvPr id="11275" name="Arc 41"/>
            <p:cNvSpPr>
              <a:spLocks/>
            </p:cNvSpPr>
            <p:nvPr/>
          </p:nvSpPr>
          <p:spPr bwMode="auto">
            <a:xfrm>
              <a:off x="4883944" y="3553041"/>
              <a:ext cx="2468166" cy="956072"/>
            </a:xfrm>
            <a:custGeom>
              <a:avLst/>
              <a:gdLst>
                <a:gd name="T0" fmla="*/ 2563993 w 21129"/>
                <a:gd name="T1" fmla="*/ 0 h 13984"/>
                <a:gd name="T2" fmla="*/ 3290888 w 21129"/>
                <a:gd name="T3" fmla="*/ 865824 h 13984"/>
                <a:gd name="T4" fmla="*/ 0 w 21129"/>
                <a:gd name="T5" fmla="*/ 1274762 h 13984"/>
                <a:gd name="T6" fmla="*/ 0 60000 65536"/>
                <a:gd name="T7" fmla="*/ 0 60000 65536"/>
                <a:gd name="T8" fmla="*/ 0 60000 65536"/>
              </a:gdLst>
              <a:ahLst/>
              <a:cxnLst>
                <a:cxn ang="T6">
                  <a:pos x="T0" y="T1"/>
                </a:cxn>
                <a:cxn ang="T7">
                  <a:pos x="T2" y="T3"/>
                </a:cxn>
                <a:cxn ang="T8">
                  <a:pos x="T4" y="T5"/>
                </a:cxn>
              </a:cxnLst>
              <a:rect l="0" t="0" r="r" b="b"/>
              <a:pathLst>
                <a:path w="21129" h="13984" fill="none" extrusionOk="0">
                  <a:moveTo>
                    <a:pt x="16462" y="-1"/>
                  </a:moveTo>
                  <a:cubicBezTo>
                    <a:pt x="18781" y="2729"/>
                    <a:pt x="20385" y="5993"/>
                    <a:pt x="21129" y="9497"/>
                  </a:cubicBezTo>
                </a:path>
                <a:path w="21129" h="13984" stroke="0" extrusionOk="0">
                  <a:moveTo>
                    <a:pt x="16462" y="-1"/>
                  </a:moveTo>
                  <a:cubicBezTo>
                    <a:pt x="18781" y="2729"/>
                    <a:pt x="20385" y="5993"/>
                    <a:pt x="21129" y="9497"/>
                  </a:cubicBezTo>
                  <a:lnTo>
                    <a:pt x="0" y="13984"/>
                  </a:lnTo>
                  <a:lnTo>
                    <a:pt x="16462" y="-1"/>
                  </a:lnTo>
                  <a:close/>
                </a:path>
              </a:pathLst>
            </a:custGeom>
            <a:noFill/>
            <a:ln w="3810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276" name="Arc 42"/>
            <p:cNvSpPr>
              <a:spLocks/>
            </p:cNvSpPr>
            <p:nvPr/>
          </p:nvSpPr>
          <p:spPr bwMode="auto">
            <a:xfrm rot="-5400000">
              <a:off x="5706070" y="4137043"/>
              <a:ext cx="2262188" cy="1065609"/>
            </a:xfrm>
            <a:custGeom>
              <a:avLst/>
              <a:gdLst>
                <a:gd name="T0" fmla="*/ 2146526 w 19976"/>
                <a:gd name="T1" fmla="*/ 0 h 16262"/>
                <a:gd name="T2" fmla="*/ 3016250 w 19976"/>
                <a:gd name="T3" fmla="*/ 702805 h 16262"/>
                <a:gd name="T4" fmla="*/ 0 w 19976"/>
                <a:gd name="T5" fmla="*/ 1420812 h 16262"/>
                <a:gd name="T6" fmla="*/ 0 60000 65536"/>
                <a:gd name="T7" fmla="*/ 0 60000 65536"/>
                <a:gd name="T8" fmla="*/ 0 60000 65536"/>
              </a:gdLst>
              <a:ahLst/>
              <a:cxnLst>
                <a:cxn ang="T6">
                  <a:pos x="T0" y="T1"/>
                </a:cxn>
                <a:cxn ang="T7">
                  <a:pos x="T2" y="T3"/>
                </a:cxn>
                <a:cxn ang="T8">
                  <a:pos x="T4" y="T5"/>
                </a:cxn>
              </a:cxnLst>
              <a:rect l="0" t="0" r="r" b="b"/>
              <a:pathLst>
                <a:path w="19976" h="16262" fill="none" extrusionOk="0">
                  <a:moveTo>
                    <a:pt x="14216" y="-1"/>
                  </a:moveTo>
                  <a:cubicBezTo>
                    <a:pt x="16732" y="2199"/>
                    <a:pt x="18704" y="4953"/>
                    <a:pt x="19975" y="8044"/>
                  </a:cubicBezTo>
                </a:path>
                <a:path w="19976" h="16262" stroke="0" extrusionOk="0">
                  <a:moveTo>
                    <a:pt x="14216" y="-1"/>
                  </a:moveTo>
                  <a:cubicBezTo>
                    <a:pt x="16732" y="2199"/>
                    <a:pt x="18704" y="4953"/>
                    <a:pt x="19975" y="8044"/>
                  </a:cubicBezTo>
                  <a:lnTo>
                    <a:pt x="0" y="16262"/>
                  </a:lnTo>
                  <a:lnTo>
                    <a:pt x="14216" y="-1"/>
                  </a:lnTo>
                  <a:close/>
                </a:path>
              </a:pathLst>
            </a:custGeom>
            <a:noFill/>
            <a:ln w="3810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1350"/>
            </a:p>
          </p:txBody>
        </p:sp>
        <p:sp>
          <p:nvSpPr>
            <p:cNvPr id="11277" name="Arc 45"/>
            <p:cNvSpPr>
              <a:spLocks/>
            </p:cNvSpPr>
            <p:nvPr/>
          </p:nvSpPr>
          <p:spPr bwMode="auto">
            <a:xfrm rot="2699277">
              <a:off x="2857501" y="2211206"/>
              <a:ext cx="2545556" cy="3215879"/>
            </a:xfrm>
            <a:custGeom>
              <a:avLst/>
              <a:gdLst>
                <a:gd name="T0" fmla="*/ 0 w 21406"/>
                <a:gd name="T1" fmla="*/ 283871 h 21600"/>
                <a:gd name="T2" fmla="*/ 3394075 w 21406"/>
                <a:gd name="T3" fmla="*/ 969131 h 21600"/>
                <a:gd name="T4" fmla="*/ 1225330 w 21406"/>
                <a:gd name="T5" fmla="*/ 4287838 h 21600"/>
                <a:gd name="T6" fmla="*/ 0 60000 65536"/>
                <a:gd name="T7" fmla="*/ 0 60000 65536"/>
                <a:gd name="T8" fmla="*/ 0 60000 65536"/>
              </a:gdLst>
              <a:ahLst/>
              <a:cxnLst>
                <a:cxn ang="T6">
                  <a:pos x="T0" y="T1"/>
                </a:cxn>
                <a:cxn ang="T7">
                  <a:pos x="T2" y="T3"/>
                </a:cxn>
                <a:cxn ang="T8">
                  <a:pos x="T4" y="T5"/>
                </a:cxn>
              </a:cxnLst>
              <a:rect l="0" t="0" r="r" b="b"/>
              <a:pathLst>
                <a:path w="21406" h="21600" fill="none" extrusionOk="0">
                  <a:moveTo>
                    <a:pt x="-1" y="1429"/>
                  </a:moveTo>
                  <a:cubicBezTo>
                    <a:pt x="2466" y="484"/>
                    <a:pt x="5086" y="-1"/>
                    <a:pt x="7728" y="0"/>
                  </a:cubicBezTo>
                  <a:cubicBezTo>
                    <a:pt x="12714" y="0"/>
                    <a:pt x="17546" y="1725"/>
                    <a:pt x="21405" y="4882"/>
                  </a:cubicBezTo>
                </a:path>
                <a:path w="21406" h="21600" stroke="0" extrusionOk="0">
                  <a:moveTo>
                    <a:pt x="-1" y="1429"/>
                  </a:moveTo>
                  <a:cubicBezTo>
                    <a:pt x="2466" y="484"/>
                    <a:pt x="5086" y="-1"/>
                    <a:pt x="7728" y="0"/>
                  </a:cubicBezTo>
                  <a:cubicBezTo>
                    <a:pt x="12714" y="0"/>
                    <a:pt x="17546" y="1725"/>
                    <a:pt x="21405" y="4882"/>
                  </a:cubicBezTo>
                  <a:lnTo>
                    <a:pt x="7728" y="21600"/>
                  </a:lnTo>
                  <a:lnTo>
                    <a:pt x="-1" y="1429"/>
                  </a:lnTo>
                  <a:close/>
                </a:path>
              </a:pathLst>
            </a:custGeom>
            <a:noFill/>
            <a:ln w="3810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278" name="Freeform 51"/>
            <p:cNvSpPr>
              <a:spLocks/>
            </p:cNvSpPr>
            <p:nvPr/>
          </p:nvSpPr>
          <p:spPr bwMode="auto">
            <a:xfrm>
              <a:off x="4586288" y="2238592"/>
              <a:ext cx="1287066" cy="877490"/>
            </a:xfrm>
            <a:custGeom>
              <a:avLst/>
              <a:gdLst>
                <a:gd name="T0" fmla="*/ 71886 w 1122"/>
                <a:gd name="T1" fmla="*/ 1107122 h 670"/>
                <a:gd name="T2" fmla="*/ 71886 w 1122"/>
                <a:gd name="T3" fmla="*/ 1014571 h 670"/>
                <a:gd name="T4" fmla="*/ 22942 w 1122"/>
                <a:gd name="T5" fmla="*/ 867886 h 670"/>
                <a:gd name="T6" fmla="*/ 85651 w 1122"/>
                <a:gd name="T7" fmla="*/ 317817 h 670"/>
                <a:gd name="T8" fmla="*/ 166714 w 1122"/>
                <a:gd name="T9" fmla="*/ 179864 h 670"/>
                <a:gd name="T10" fmla="*/ 315075 w 1122"/>
                <a:gd name="T11" fmla="*/ 71596 h 670"/>
                <a:gd name="T12" fmla="*/ 585795 w 1122"/>
                <a:gd name="T13" fmla="*/ 8731 h 670"/>
                <a:gd name="T14" fmla="*/ 1264888 w 1122"/>
                <a:gd name="T15" fmla="*/ 101282 h 670"/>
                <a:gd name="T16" fmla="*/ 1466781 w 1122"/>
                <a:gd name="T17" fmla="*/ 132715 h 670"/>
                <a:gd name="T18" fmla="*/ 1697734 w 1122"/>
                <a:gd name="T19" fmla="*/ 209550 h 670"/>
                <a:gd name="T20" fmla="*/ 1683969 w 1122"/>
                <a:gd name="T21" fmla="*/ 333534 h 670"/>
                <a:gd name="T22" fmla="*/ 1466781 w 1122"/>
                <a:gd name="T23" fmla="*/ 349250 h 670"/>
                <a:gd name="T24" fmla="*/ 1399484 w 1122"/>
                <a:gd name="T25" fmla="*/ 441801 h 670"/>
                <a:gd name="T26" fmla="*/ 1264888 w 1122"/>
                <a:gd name="T27" fmla="*/ 488950 h 670"/>
                <a:gd name="T28" fmla="*/ 1087468 w 1122"/>
                <a:gd name="T29" fmla="*/ 658336 h 670"/>
                <a:gd name="T30" fmla="*/ 952872 w 1122"/>
                <a:gd name="T31" fmla="*/ 782320 h 670"/>
                <a:gd name="T32" fmla="*/ 546028 w 1122"/>
                <a:gd name="T33" fmla="*/ 890587 h 670"/>
                <a:gd name="T34" fmla="*/ 464965 w 1122"/>
                <a:gd name="T35" fmla="*/ 953452 h 670"/>
                <a:gd name="T36" fmla="*/ 383902 w 1122"/>
                <a:gd name="T37" fmla="*/ 1046003 h 670"/>
                <a:gd name="T38" fmla="*/ 301310 w 1122"/>
                <a:gd name="T39" fmla="*/ 1077436 h 670"/>
                <a:gd name="T40" fmla="*/ 261543 w 1122"/>
                <a:gd name="T41" fmla="*/ 1091406 h 670"/>
                <a:gd name="T42" fmla="*/ 139184 w 1122"/>
                <a:gd name="T43" fmla="*/ 1169987 h 670"/>
                <a:gd name="T44" fmla="*/ 97887 w 1122"/>
                <a:gd name="T45" fmla="*/ 1154271 h 670"/>
                <a:gd name="T46" fmla="*/ 71886 w 1122"/>
                <a:gd name="T47" fmla="*/ 1107122 h 6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2" h="670">
                  <a:moveTo>
                    <a:pt x="47" y="634"/>
                  </a:moveTo>
                  <a:cubicBezTo>
                    <a:pt x="47" y="616"/>
                    <a:pt x="47" y="599"/>
                    <a:pt x="47" y="581"/>
                  </a:cubicBezTo>
                  <a:lnTo>
                    <a:pt x="15" y="497"/>
                  </a:lnTo>
                  <a:cubicBezTo>
                    <a:pt x="32" y="395"/>
                    <a:pt x="0" y="266"/>
                    <a:pt x="56" y="182"/>
                  </a:cubicBezTo>
                  <a:cubicBezTo>
                    <a:pt x="67" y="132"/>
                    <a:pt x="82" y="142"/>
                    <a:pt x="109" y="103"/>
                  </a:cubicBezTo>
                  <a:cubicBezTo>
                    <a:pt x="127" y="50"/>
                    <a:pt x="158" y="56"/>
                    <a:pt x="206" y="41"/>
                  </a:cubicBezTo>
                  <a:cubicBezTo>
                    <a:pt x="267" y="0"/>
                    <a:pt x="294" y="11"/>
                    <a:pt x="383" y="5"/>
                  </a:cubicBezTo>
                  <a:cubicBezTo>
                    <a:pt x="533" y="15"/>
                    <a:pt x="677" y="47"/>
                    <a:pt x="827" y="58"/>
                  </a:cubicBezTo>
                  <a:cubicBezTo>
                    <a:pt x="871" y="65"/>
                    <a:pt x="915" y="67"/>
                    <a:pt x="959" y="76"/>
                  </a:cubicBezTo>
                  <a:cubicBezTo>
                    <a:pt x="1011" y="87"/>
                    <a:pt x="1057" y="110"/>
                    <a:pt x="1110" y="120"/>
                  </a:cubicBezTo>
                  <a:cubicBezTo>
                    <a:pt x="1107" y="144"/>
                    <a:pt x="1122" y="180"/>
                    <a:pt x="1101" y="191"/>
                  </a:cubicBezTo>
                  <a:cubicBezTo>
                    <a:pt x="1059" y="213"/>
                    <a:pt x="1005" y="190"/>
                    <a:pt x="959" y="200"/>
                  </a:cubicBezTo>
                  <a:cubicBezTo>
                    <a:pt x="937" y="205"/>
                    <a:pt x="935" y="242"/>
                    <a:pt x="915" y="253"/>
                  </a:cubicBezTo>
                  <a:cubicBezTo>
                    <a:pt x="897" y="263"/>
                    <a:pt x="850" y="274"/>
                    <a:pt x="827" y="280"/>
                  </a:cubicBezTo>
                  <a:cubicBezTo>
                    <a:pt x="801" y="358"/>
                    <a:pt x="795" y="362"/>
                    <a:pt x="711" y="377"/>
                  </a:cubicBezTo>
                  <a:cubicBezTo>
                    <a:pt x="678" y="412"/>
                    <a:pt x="678" y="448"/>
                    <a:pt x="623" y="448"/>
                  </a:cubicBezTo>
                  <a:cubicBezTo>
                    <a:pt x="556" y="515"/>
                    <a:pt x="443" y="505"/>
                    <a:pt x="357" y="510"/>
                  </a:cubicBezTo>
                  <a:cubicBezTo>
                    <a:pt x="339" y="522"/>
                    <a:pt x="322" y="534"/>
                    <a:pt x="304" y="546"/>
                  </a:cubicBezTo>
                  <a:cubicBezTo>
                    <a:pt x="283" y="560"/>
                    <a:pt x="275" y="591"/>
                    <a:pt x="251" y="599"/>
                  </a:cubicBezTo>
                  <a:cubicBezTo>
                    <a:pt x="233" y="605"/>
                    <a:pt x="215" y="611"/>
                    <a:pt x="197" y="617"/>
                  </a:cubicBezTo>
                  <a:cubicBezTo>
                    <a:pt x="188" y="620"/>
                    <a:pt x="171" y="625"/>
                    <a:pt x="171" y="625"/>
                  </a:cubicBezTo>
                  <a:cubicBezTo>
                    <a:pt x="144" y="643"/>
                    <a:pt x="118" y="652"/>
                    <a:pt x="91" y="670"/>
                  </a:cubicBezTo>
                  <a:cubicBezTo>
                    <a:pt x="82" y="667"/>
                    <a:pt x="71" y="667"/>
                    <a:pt x="64" y="661"/>
                  </a:cubicBezTo>
                  <a:cubicBezTo>
                    <a:pt x="56" y="654"/>
                    <a:pt x="47" y="634"/>
                    <a:pt x="47" y="634"/>
                  </a:cubicBezTo>
                  <a:close/>
                </a:path>
              </a:pathLst>
            </a:custGeom>
            <a:solidFill>
              <a:srgbClr val="993300">
                <a:alpha val="8588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79" name="Arc 86"/>
            <p:cNvSpPr>
              <a:spLocks/>
            </p:cNvSpPr>
            <p:nvPr/>
          </p:nvSpPr>
          <p:spPr bwMode="auto">
            <a:xfrm rot="1535782">
              <a:off x="4883944" y="999150"/>
              <a:ext cx="2356247" cy="2687241"/>
            </a:xfrm>
            <a:custGeom>
              <a:avLst/>
              <a:gdLst>
                <a:gd name="T0" fmla="*/ 151128 w 20996"/>
                <a:gd name="T1" fmla="*/ 0 h 21576"/>
                <a:gd name="T2" fmla="*/ 3141663 w 20996"/>
                <a:gd name="T3" fmla="*/ 2740880 h 21576"/>
                <a:gd name="T4" fmla="*/ 0 w 20996"/>
                <a:gd name="T5" fmla="*/ 3582988 h 21576"/>
                <a:gd name="T6" fmla="*/ 0 60000 65536"/>
                <a:gd name="T7" fmla="*/ 0 60000 65536"/>
                <a:gd name="T8" fmla="*/ 0 60000 65536"/>
              </a:gdLst>
              <a:ahLst/>
              <a:cxnLst>
                <a:cxn ang="T6">
                  <a:pos x="T0" y="T1"/>
                </a:cxn>
                <a:cxn ang="T7">
                  <a:pos x="T2" y="T3"/>
                </a:cxn>
                <a:cxn ang="T8">
                  <a:pos x="T4" y="T5"/>
                </a:cxn>
              </a:cxnLst>
              <a:rect l="0" t="0" r="r" b="b"/>
              <a:pathLst>
                <a:path w="20996" h="21576" fill="none" extrusionOk="0">
                  <a:moveTo>
                    <a:pt x="1010" y="-1"/>
                  </a:moveTo>
                  <a:cubicBezTo>
                    <a:pt x="10599" y="448"/>
                    <a:pt x="18742" y="7172"/>
                    <a:pt x="20996" y="16504"/>
                  </a:cubicBezTo>
                </a:path>
                <a:path w="20996" h="21576" stroke="0" extrusionOk="0">
                  <a:moveTo>
                    <a:pt x="1010" y="-1"/>
                  </a:moveTo>
                  <a:cubicBezTo>
                    <a:pt x="10599" y="448"/>
                    <a:pt x="18742" y="7172"/>
                    <a:pt x="20996" y="16504"/>
                  </a:cubicBezTo>
                  <a:lnTo>
                    <a:pt x="0" y="21576"/>
                  </a:lnTo>
                  <a:lnTo>
                    <a:pt x="1010" y="-1"/>
                  </a:lnTo>
                  <a:close/>
                </a:path>
              </a:pathLst>
            </a:custGeom>
            <a:noFill/>
            <a:ln w="3810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280" name="Arc 125"/>
            <p:cNvSpPr>
              <a:spLocks/>
            </p:cNvSpPr>
            <p:nvPr/>
          </p:nvSpPr>
          <p:spPr bwMode="auto">
            <a:xfrm rot="-10021133">
              <a:off x="5514975" y="282394"/>
              <a:ext cx="2486025" cy="610791"/>
            </a:xfrm>
            <a:custGeom>
              <a:avLst/>
              <a:gdLst>
                <a:gd name="T0" fmla="*/ 3040397 w 21268"/>
                <a:gd name="T1" fmla="*/ 0 h 9274"/>
                <a:gd name="T2" fmla="*/ 3314700 w 21268"/>
                <a:gd name="T3" fmla="*/ 482890 h 9274"/>
                <a:gd name="T4" fmla="*/ 0 w 21268"/>
                <a:gd name="T5" fmla="*/ 814388 h 9274"/>
                <a:gd name="T6" fmla="*/ 0 60000 65536"/>
                <a:gd name="T7" fmla="*/ 0 60000 65536"/>
                <a:gd name="T8" fmla="*/ 0 60000 65536"/>
              </a:gdLst>
              <a:ahLst/>
              <a:cxnLst>
                <a:cxn ang="T6">
                  <a:pos x="T0" y="T1"/>
                </a:cxn>
                <a:cxn ang="T7">
                  <a:pos x="T2" y="T3"/>
                </a:cxn>
                <a:cxn ang="T8">
                  <a:pos x="T4" y="T5"/>
                </a:cxn>
              </a:cxnLst>
              <a:rect l="0" t="0" r="r" b="b"/>
              <a:pathLst>
                <a:path w="21268" h="9274" fill="none" extrusionOk="0">
                  <a:moveTo>
                    <a:pt x="19507" y="0"/>
                  </a:moveTo>
                  <a:cubicBezTo>
                    <a:pt x="20337" y="1746"/>
                    <a:pt x="20929" y="3595"/>
                    <a:pt x="21267" y="5499"/>
                  </a:cubicBezTo>
                </a:path>
                <a:path w="21268" h="9274" stroke="0" extrusionOk="0">
                  <a:moveTo>
                    <a:pt x="19507" y="0"/>
                  </a:moveTo>
                  <a:cubicBezTo>
                    <a:pt x="20337" y="1746"/>
                    <a:pt x="20929" y="3595"/>
                    <a:pt x="21267" y="5499"/>
                  </a:cubicBezTo>
                  <a:lnTo>
                    <a:pt x="0" y="9274"/>
                  </a:lnTo>
                  <a:lnTo>
                    <a:pt x="19507" y="0"/>
                  </a:lnTo>
                  <a:close/>
                </a:path>
              </a:pathLst>
            </a:custGeom>
            <a:noFill/>
            <a:ln w="3810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11281" name="Group 126"/>
            <p:cNvGrpSpPr>
              <a:grpSpLocks/>
            </p:cNvGrpSpPr>
            <p:nvPr/>
          </p:nvGrpSpPr>
          <p:grpSpPr bwMode="auto">
            <a:xfrm>
              <a:off x="2903935" y="432413"/>
              <a:ext cx="4032647" cy="2697956"/>
              <a:chOff x="960" y="578"/>
              <a:chExt cx="3911" cy="2601"/>
            </a:xfrm>
          </p:grpSpPr>
          <p:sp>
            <p:nvSpPr>
              <p:cNvPr id="11339" name="Arc 127"/>
              <p:cNvSpPr>
                <a:spLocks/>
              </p:cNvSpPr>
              <p:nvPr/>
            </p:nvSpPr>
            <p:spPr bwMode="auto">
              <a:xfrm rot="-4313606">
                <a:off x="2274" y="583"/>
                <a:ext cx="2601" cy="2592"/>
              </a:xfrm>
              <a:custGeom>
                <a:avLst/>
                <a:gdLst>
                  <a:gd name="T0" fmla="*/ 0 w 22949"/>
                  <a:gd name="T1" fmla="*/ 31 h 21600"/>
                  <a:gd name="T2" fmla="*/ 2601 w 22949"/>
                  <a:gd name="T3" fmla="*/ 1507 h 21600"/>
                  <a:gd name="T4" fmla="*/ 378 w 22949"/>
                  <a:gd name="T5" fmla="*/ 2592 h 21600"/>
                  <a:gd name="T6" fmla="*/ 0 60000 65536"/>
                  <a:gd name="T7" fmla="*/ 0 60000 65536"/>
                  <a:gd name="T8" fmla="*/ 0 60000 65536"/>
                </a:gdLst>
                <a:ahLst/>
                <a:cxnLst>
                  <a:cxn ang="T6">
                    <a:pos x="T0" y="T1"/>
                  </a:cxn>
                  <a:cxn ang="T7">
                    <a:pos x="T2" y="T3"/>
                  </a:cxn>
                  <a:cxn ang="T8">
                    <a:pos x="T4" y="T5"/>
                  </a:cxn>
                </a:cxnLst>
                <a:rect l="0" t="0" r="r" b="b"/>
                <a:pathLst>
                  <a:path w="22949" h="21600" fill="none" extrusionOk="0">
                    <a:moveTo>
                      <a:pt x="-1" y="258"/>
                    </a:moveTo>
                    <a:cubicBezTo>
                      <a:pt x="1102" y="86"/>
                      <a:pt x="2217" y="-1"/>
                      <a:pt x="3334" y="0"/>
                    </a:cubicBezTo>
                    <a:cubicBezTo>
                      <a:pt x="11762" y="0"/>
                      <a:pt x="19420" y="4902"/>
                      <a:pt x="22949" y="12555"/>
                    </a:cubicBezTo>
                  </a:path>
                  <a:path w="22949" h="21600" stroke="0" extrusionOk="0">
                    <a:moveTo>
                      <a:pt x="-1" y="258"/>
                    </a:moveTo>
                    <a:cubicBezTo>
                      <a:pt x="1102" y="86"/>
                      <a:pt x="2217" y="-1"/>
                      <a:pt x="3334" y="0"/>
                    </a:cubicBezTo>
                    <a:cubicBezTo>
                      <a:pt x="11762" y="0"/>
                      <a:pt x="19420" y="4902"/>
                      <a:pt x="22949" y="12555"/>
                    </a:cubicBezTo>
                    <a:lnTo>
                      <a:pt x="3334" y="21600"/>
                    </a:lnTo>
                    <a:lnTo>
                      <a:pt x="-1" y="258"/>
                    </a:lnTo>
                    <a:close/>
                  </a:path>
                </a:pathLst>
              </a:custGeom>
              <a:noFill/>
              <a:ln w="3810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1350"/>
              </a:p>
            </p:txBody>
          </p:sp>
          <p:sp>
            <p:nvSpPr>
              <p:cNvPr id="11340" name="Arc 128"/>
              <p:cNvSpPr>
                <a:spLocks/>
              </p:cNvSpPr>
              <p:nvPr/>
            </p:nvSpPr>
            <p:spPr bwMode="auto">
              <a:xfrm rot="-1740572">
                <a:off x="960" y="1440"/>
                <a:ext cx="2199" cy="841"/>
              </a:xfrm>
              <a:custGeom>
                <a:avLst/>
                <a:gdLst>
                  <a:gd name="T0" fmla="*/ 1933 w 19412"/>
                  <a:gd name="T1" fmla="*/ 0 h 13243"/>
                  <a:gd name="T2" fmla="*/ 2199 w 19412"/>
                  <a:gd name="T3" fmla="*/ 239 h 13243"/>
                  <a:gd name="T4" fmla="*/ 0 w 19412"/>
                  <a:gd name="T5" fmla="*/ 841 h 13243"/>
                  <a:gd name="T6" fmla="*/ 0 60000 65536"/>
                  <a:gd name="T7" fmla="*/ 0 60000 65536"/>
                  <a:gd name="T8" fmla="*/ 0 60000 65536"/>
                </a:gdLst>
                <a:ahLst/>
                <a:cxnLst>
                  <a:cxn ang="T6">
                    <a:pos x="T0" y="T1"/>
                  </a:cxn>
                  <a:cxn ang="T7">
                    <a:pos x="T2" y="T3"/>
                  </a:cxn>
                  <a:cxn ang="T8">
                    <a:pos x="T4" y="T5"/>
                  </a:cxn>
                </a:cxnLst>
                <a:rect l="0" t="0" r="r" b="b"/>
                <a:pathLst>
                  <a:path w="19412" h="13243" fill="none" extrusionOk="0">
                    <a:moveTo>
                      <a:pt x="17064" y="-1"/>
                    </a:moveTo>
                    <a:cubicBezTo>
                      <a:pt x="17974" y="1172"/>
                      <a:pt x="18761" y="2436"/>
                      <a:pt x="19412" y="3770"/>
                    </a:cubicBezTo>
                  </a:path>
                  <a:path w="19412" h="13243" stroke="0" extrusionOk="0">
                    <a:moveTo>
                      <a:pt x="17064" y="-1"/>
                    </a:moveTo>
                    <a:cubicBezTo>
                      <a:pt x="17974" y="1172"/>
                      <a:pt x="18761" y="2436"/>
                      <a:pt x="19412" y="3770"/>
                    </a:cubicBezTo>
                    <a:lnTo>
                      <a:pt x="0" y="13243"/>
                    </a:lnTo>
                    <a:lnTo>
                      <a:pt x="17064" y="-1"/>
                    </a:lnTo>
                    <a:close/>
                  </a:path>
                </a:pathLst>
              </a:custGeom>
              <a:noFill/>
              <a:ln w="3810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1282" name="Freeform 131"/>
            <p:cNvSpPr>
              <a:spLocks/>
            </p:cNvSpPr>
            <p:nvPr/>
          </p:nvSpPr>
          <p:spPr bwMode="auto">
            <a:xfrm rot="5400000">
              <a:off x="4922044" y="861038"/>
              <a:ext cx="845344" cy="969169"/>
            </a:xfrm>
            <a:custGeom>
              <a:avLst/>
              <a:gdLst>
                <a:gd name="T0" fmla="*/ 293954 w 625"/>
                <a:gd name="T1" fmla="*/ 598989 h 617"/>
                <a:gd name="T2" fmla="*/ 229032 w 625"/>
                <a:gd name="T3" fmla="*/ 691141 h 617"/>
                <a:gd name="T4" fmla="*/ 198374 w 625"/>
                <a:gd name="T5" fmla="*/ 802143 h 617"/>
                <a:gd name="T6" fmla="*/ 261493 w 625"/>
                <a:gd name="T7" fmla="*/ 1045090 h 617"/>
                <a:gd name="T8" fmla="*/ 293954 w 625"/>
                <a:gd name="T9" fmla="*/ 1099543 h 617"/>
                <a:gd name="T10" fmla="*/ 389534 w 625"/>
                <a:gd name="T11" fmla="*/ 1156091 h 617"/>
                <a:gd name="T12" fmla="*/ 485115 w 625"/>
                <a:gd name="T13" fmla="*/ 1193790 h 617"/>
                <a:gd name="T14" fmla="*/ 948588 w 625"/>
                <a:gd name="T15" fmla="*/ 1174940 h 617"/>
                <a:gd name="T16" fmla="*/ 836778 w 625"/>
                <a:gd name="T17" fmla="*/ 636688 h 617"/>
                <a:gd name="T18" fmla="*/ 804316 w 625"/>
                <a:gd name="T19" fmla="*/ 580140 h 617"/>
                <a:gd name="T20" fmla="*/ 708736 w 625"/>
                <a:gd name="T21" fmla="*/ 506837 h 617"/>
                <a:gd name="T22" fmla="*/ 678078 w 625"/>
                <a:gd name="T23" fmla="*/ 450289 h 617"/>
                <a:gd name="T24" fmla="*/ 678078 w 625"/>
                <a:gd name="T25" fmla="*/ 395836 h 617"/>
                <a:gd name="T26" fmla="*/ 580695 w 625"/>
                <a:gd name="T27" fmla="*/ 228286 h 617"/>
                <a:gd name="T28" fmla="*/ 485115 w 625"/>
                <a:gd name="T29" fmla="*/ 4189 h 617"/>
                <a:gd name="T30" fmla="*/ 405765 w 625"/>
                <a:gd name="T31" fmla="*/ 117285 h 617"/>
                <a:gd name="T32" fmla="*/ 389534 w 625"/>
                <a:gd name="T33" fmla="*/ 60737 h 617"/>
                <a:gd name="T34" fmla="*/ 357073 w 625"/>
                <a:gd name="T35" fmla="*/ 117285 h 617"/>
                <a:gd name="T36" fmla="*/ 293954 w 625"/>
                <a:gd name="T37" fmla="*/ 134040 h 617"/>
                <a:gd name="T38" fmla="*/ 198374 w 625"/>
                <a:gd name="T39" fmla="*/ 358137 h 617"/>
                <a:gd name="T40" fmla="*/ 165913 w 625"/>
                <a:gd name="T41" fmla="*/ 580140 h 617"/>
                <a:gd name="T42" fmla="*/ 277724 w 625"/>
                <a:gd name="T43" fmla="*/ 691141 h 617"/>
                <a:gd name="T44" fmla="*/ 133452 w 625"/>
                <a:gd name="T45" fmla="*/ 598989 h 617"/>
                <a:gd name="T46" fmla="*/ 133452 w 625"/>
                <a:gd name="T47" fmla="*/ 896389 h 617"/>
                <a:gd name="T48" fmla="*/ 198374 w 625"/>
                <a:gd name="T49" fmla="*/ 839842 h 6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5" h="617">
                  <a:moveTo>
                    <a:pt x="163" y="286"/>
                  </a:moveTo>
                  <a:cubicBezTo>
                    <a:pt x="139" y="357"/>
                    <a:pt x="175" y="270"/>
                    <a:pt x="127" y="330"/>
                  </a:cubicBezTo>
                  <a:cubicBezTo>
                    <a:pt x="115" y="345"/>
                    <a:pt x="116" y="365"/>
                    <a:pt x="110" y="383"/>
                  </a:cubicBezTo>
                  <a:cubicBezTo>
                    <a:pt x="125" y="547"/>
                    <a:pt x="90" y="444"/>
                    <a:pt x="145" y="499"/>
                  </a:cubicBezTo>
                  <a:cubicBezTo>
                    <a:pt x="152" y="506"/>
                    <a:pt x="155" y="518"/>
                    <a:pt x="163" y="525"/>
                  </a:cubicBezTo>
                  <a:cubicBezTo>
                    <a:pt x="179" y="537"/>
                    <a:pt x="198" y="544"/>
                    <a:pt x="216" y="552"/>
                  </a:cubicBezTo>
                  <a:cubicBezTo>
                    <a:pt x="233" y="560"/>
                    <a:pt x="269" y="570"/>
                    <a:pt x="269" y="570"/>
                  </a:cubicBezTo>
                  <a:cubicBezTo>
                    <a:pt x="355" y="567"/>
                    <a:pt x="461" y="617"/>
                    <a:pt x="526" y="561"/>
                  </a:cubicBezTo>
                  <a:cubicBezTo>
                    <a:pt x="625" y="476"/>
                    <a:pt x="528" y="350"/>
                    <a:pt x="464" y="304"/>
                  </a:cubicBezTo>
                  <a:cubicBezTo>
                    <a:pt x="458" y="295"/>
                    <a:pt x="454" y="284"/>
                    <a:pt x="446" y="277"/>
                  </a:cubicBezTo>
                  <a:cubicBezTo>
                    <a:pt x="430" y="263"/>
                    <a:pt x="393" y="242"/>
                    <a:pt x="393" y="242"/>
                  </a:cubicBezTo>
                  <a:cubicBezTo>
                    <a:pt x="387" y="233"/>
                    <a:pt x="384" y="222"/>
                    <a:pt x="376" y="215"/>
                  </a:cubicBezTo>
                  <a:cubicBezTo>
                    <a:pt x="351" y="195"/>
                    <a:pt x="327" y="220"/>
                    <a:pt x="376" y="189"/>
                  </a:cubicBezTo>
                  <a:cubicBezTo>
                    <a:pt x="393" y="133"/>
                    <a:pt x="372" y="126"/>
                    <a:pt x="322" y="109"/>
                  </a:cubicBezTo>
                  <a:cubicBezTo>
                    <a:pt x="308" y="63"/>
                    <a:pt x="302" y="35"/>
                    <a:pt x="269" y="2"/>
                  </a:cubicBezTo>
                  <a:cubicBezTo>
                    <a:pt x="263" y="11"/>
                    <a:pt x="238" y="56"/>
                    <a:pt x="225" y="56"/>
                  </a:cubicBezTo>
                  <a:cubicBezTo>
                    <a:pt x="216" y="56"/>
                    <a:pt x="219" y="38"/>
                    <a:pt x="216" y="29"/>
                  </a:cubicBezTo>
                  <a:cubicBezTo>
                    <a:pt x="210" y="38"/>
                    <a:pt x="209" y="54"/>
                    <a:pt x="198" y="56"/>
                  </a:cubicBezTo>
                  <a:cubicBezTo>
                    <a:pt x="153" y="65"/>
                    <a:pt x="185" y="0"/>
                    <a:pt x="163" y="64"/>
                  </a:cubicBezTo>
                  <a:cubicBezTo>
                    <a:pt x="154" y="123"/>
                    <a:pt x="156" y="139"/>
                    <a:pt x="110" y="171"/>
                  </a:cubicBezTo>
                  <a:cubicBezTo>
                    <a:pt x="80" y="214"/>
                    <a:pt x="83" y="222"/>
                    <a:pt x="92" y="277"/>
                  </a:cubicBezTo>
                  <a:cubicBezTo>
                    <a:pt x="165" y="262"/>
                    <a:pt x="167" y="253"/>
                    <a:pt x="154" y="330"/>
                  </a:cubicBezTo>
                  <a:cubicBezTo>
                    <a:pt x="128" y="292"/>
                    <a:pt x="115" y="300"/>
                    <a:pt x="74" y="286"/>
                  </a:cubicBezTo>
                  <a:cubicBezTo>
                    <a:pt x="27" y="318"/>
                    <a:pt x="0" y="402"/>
                    <a:pt x="74" y="428"/>
                  </a:cubicBezTo>
                  <a:cubicBezTo>
                    <a:pt x="116" y="418"/>
                    <a:pt x="110" y="431"/>
                    <a:pt x="110" y="401"/>
                  </a:cubicBezTo>
                </a:path>
              </a:pathLst>
            </a:custGeom>
            <a:solidFill>
              <a:srgbClr val="B50F3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86" name="Freeform 165"/>
            <p:cNvSpPr>
              <a:spLocks/>
            </p:cNvSpPr>
            <p:nvPr/>
          </p:nvSpPr>
          <p:spPr bwMode="auto">
            <a:xfrm rot="-3026265">
              <a:off x="4849416" y="562191"/>
              <a:ext cx="623888" cy="259556"/>
            </a:xfrm>
            <a:custGeom>
              <a:avLst/>
              <a:gdLst>
                <a:gd name="T0" fmla="*/ 831850 w 501"/>
                <a:gd name="T1" fmla="*/ 346075 h 776"/>
                <a:gd name="T2" fmla="*/ 762114 w 501"/>
                <a:gd name="T3" fmla="*/ 290328 h 776"/>
                <a:gd name="T4" fmla="*/ 650869 w 501"/>
                <a:gd name="T5" fmla="*/ 219865 h 776"/>
                <a:gd name="T6" fmla="*/ 513057 w 501"/>
                <a:gd name="T7" fmla="*/ 152523 h 776"/>
                <a:gd name="T8" fmla="*/ 347019 w 501"/>
                <a:gd name="T9" fmla="*/ 89195 h 776"/>
                <a:gd name="T10" fmla="*/ 0 w 501"/>
                <a:gd name="T11" fmla="*/ 0 h 7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776">
                  <a:moveTo>
                    <a:pt x="501" y="776"/>
                  </a:moveTo>
                  <a:lnTo>
                    <a:pt x="459" y="651"/>
                  </a:lnTo>
                  <a:lnTo>
                    <a:pt x="392" y="493"/>
                  </a:lnTo>
                  <a:lnTo>
                    <a:pt x="309" y="342"/>
                  </a:lnTo>
                  <a:lnTo>
                    <a:pt x="209" y="200"/>
                  </a:lnTo>
                  <a:lnTo>
                    <a:pt x="0" y="0"/>
                  </a:lnTo>
                </a:path>
              </a:pathLst>
            </a:custGeom>
            <a:noFill/>
            <a:ln w="127000" cmpd="sng">
              <a:solidFill>
                <a:srgbClr val="CC33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88" name="Text Box 170"/>
            <p:cNvSpPr txBox="1">
              <a:spLocks noChangeArrowheads="1"/>
            </p:cNvSpPr>
            <p:nvPr/>
          </p:nvSpPr>
          <p:spPr bwMode="auto">
            <a:xfrm>
              <a:off x="7121945" y="1775271"/>
              <a:ext cx="691753" cy="715581"/>
            </a:xfrm>
            <a:prstGeom prst="rect">
              <a:avLst/>
            </a:prstGeom>
            <a:solidFill>
              <a:schemeClr val="bg1"/>
            </a:solidFill>
            <a:ln>
              <a:solidFill>
                <a:schemeClr val="tx1"/>
              </a:solid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350">
                  <a:latin typeface="Times New Roman" panose="02020603050405020304" pitchFamily="18" charset="0"/>
                </a:rPr>
                <a:t>Mạch bạch huyết </a:t>
              </a:r>
            </a:p>
          </p:txBody>
        </p:sp>
        <p:sp>
          <p:nvSpPr>
            <p:cNvPr id="11289" name="Text Box 177"/>
            <p:cNvSpPr txBox="1">
              <a:spLocks noChangeArrowheads="1"/>
            </p:cNvSpPr>
            <p:nvPr/>
          </p:nvSpPr>
          <p:spPr bwMode="auto">
            <a:xfrm rot="-1353843">
              <a:off x="4758929" y="2330613"/>
              <a:ext cx="64412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500" b="1">
                  <a:solidFill>
                    <a:srgbClr val="FFFF00"/>
                  </a:solidFill>
                  <a:latin typeface="Times New Roman" panose="02020603050405020304" pitchFamily="18" charset="0"/>
                </a:rPr>
                <a:t>GAN</a:t>
              </a:r>
            </a:p>
          </p:txBody>
        </p:sp>
        <p:sp>
          <p:nvSpPr>
            <p:cNvPr id="11290" name="Text Box 178"/>
            <p:cNvSpPr txBox="1">
              <a:spLocks noChangeArrowheads="1"/>
            </p:cNvSpPr>
            <p:nvPr/>
          </p:nvSpPr>
          <p:spPr bwMode="auto">
            <a:xfrm>
              <a:off x="5837036" y="3036803"/>
              <a:ext cx="642938" cy="784830"/>
            </a:xfrm>
            <a:prstGeom prst="rect">
              <a:avLst/>
            </a:prstGeom>
            <a:solidFill>
              <a:schemeClr val="bg1"/>
            </a:solidFill>
            <a:ln>
              <a:solidFill>
                <a:schemeClr val="tx1"/>
              </a:solid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500" b="1">
                  <a:latin typeface="Times New Roman" panose="02020603050405020304" pitchFamily="18" charset="0"/>
                </a:rPr>
                <a:t>Mao mạch máu</a:t>
              </a:r>
            </a:p>
          </p:txBody>
        </p:sp>
        <p:sp>
          <p:nvSpPr>
            <p:cNvPr id="11291" name="Text Box 180"/>
            <p:cNvSpPr txBox="1">
              <a:spLocks noChangeArrowheads="1"/>
            </p:cNvSpPr>
            <p:nvPr/>
          </p:nvSpPr>
          <p:spPr bwMode="auto">
            <a:xfrm>
              <a:off x="4800600" y="1025344"/>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a:solidFill>
                    <a:srgbClr val="FFFF00"/>
                  </a:solidFill>
                  <a:latin typeface="Times New Roman" panose="02020603050405020304" pitchFamily="18" charset="0"/>
                </a:rPr>
                <a:t>tim</a:t>
              </a:r>
            </a:p>
          </p:txBody>
        </p:sp>
        <p:sp>
          <p:nvSpPr>
            <p:cNvPr id="11292" name="Text Box 182"/>
            <p:cNvSpPr txBox="1">
              <a:spLocks noChangeArrowheads="1"/>
            </p:cNvSpPr>
            <p:nvPr/>
          </p:nvSpPr>
          <p:spPr bwMode="auto">
            <a:xfrm>
              <a:off x="5257801" y="1596844"/>
              <a:ext cx="985085" cy="553998"/>
            </a:xfrm>
            <a:prstGeom prst="rect">
              <a:avLst/>
            </a:prstGeom>
            <a:solidFill>
              <a:schemeClr val="bg1"/>
            </a:solidFill>
            <a:ln>
              <a:solidFill>
                <a:schemeClr val="tx1"/>
              </a:solidFill>
            </a:ln>
            <a:effec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TM chủ dưới</a:t>
              </a:r>
            </a:p>
          </p:txBody>
        </p:sp>
        <p:sp>
          <p:nvSpPr>
            <p:cNvPr id="11294" name="Freeform 192"/>
            <p:cNvSpPr>
              <a:spLocks/>
            </p:cNvSpPr>
            <p:nvPr/>
          </p:nvSpPr>
          <p:spPr bwMode="auto">
            <a:xfrm>
              <a:off x="4932760" y="3837600"/>
              <a:ext cx="310753" cy="476250"/>
            </a:xfrm>
            <a:custGeom>
              <a:avLst/>
              <a:gdLst>
                <a:gd name="T0" fmla="*/ 414337 w 234"/>
                <a:gd name="T1" fmla="*/ 0 h 359"/>
                <a:gd name="T2" fmla="*/ 295702 w 234"/>
                <a:gd name="T3" fmla="*/ 118510 h 359"/>
                <a:gd name="T4" fmla="*/ 193003 w 234"/>
                <a:gd name="T5" fmla="*/ 295390 h 359"/>
                <a:gd name="T6" fmla="*/ 46037 w 234"/>
                <a:gd name="T7" fmla="*/ 546560 h 359"/>
                <a:gd name="T8" fmla="*/ 0 w 234"/>
                <a:gd name="T9" fmla="*/ 635000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359">
                  <a:moveTo>
                    <a:pt x="234" y="0"/>
                  </a:moveTo>
                  <a:cubicBezTo>
                    <a:pt x="210" y="25"/>
                    <a:pt x="196" y="48"/>
                    <a:pt x="167" y="67"/>
                  </a:cubicBezTo>
                  <a:cubicBezTo>
                    <a:pt x="144" y="101"/>
                    <a:pt x="131" y="134"/>
                    <a:pt x="109" y="167"/>
                  </a:cubicBezTo>
                  <a:cubicBezTo>
                    <a:pt x="85" y="238"/>
                    <a:pt x="90" y="268"/>
                    <a:pt x="26" y="309"/>
                  </a:cubicBezTo>
                  <a:cubicBezTo>
                    <a:pt x="21" y="324"/>
                    <a:pt x="18" y="359"/>
                    <a:pt x="0" y="35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5" name="Freeform 193"/>
            <p:cNvSpPr>
              <a:spLocks/>
            </p:cNvSpPr>
            <p:nvPr/>
          </p:nvSpPr>
          <p:spPr bwMode="auto">
            <a:xfrm>
              <a:off x="5476875" y="3889988"/>
              <a:ext cx="148829" cy="489347"/>
            </a:xfrm>
            <a:custGeom>
              <a:avLst/>
              <a:gdLst>
                <a:gd name="T0" fmla="*/ 198438 w 234"/>
                <a:gd name="T1" fmla="*/ 0 h 359"/>
                <a:gd name="T2" fmla="*/ 141620 w 234"/>
                <a:gd name="T3" fmla="*/ 121769 h 359"/>
                <a:gd name="T4" fmla="*/ 92435 w 234"/>
                <a:gd name="T5" fmla="*/ 303513 h 359"/>
                <a:gd name="T6" fmla="*/ 22049 w 234"/>
                <a:gd name="T7" fmla="*/ 561591 h 359"/>
                <a:gd name="T8" fmla="*/ 0 w 234"/>
                <a:gd name="T9" fmla="*/ 652463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359">
                  <a:moveTo>
                    <a:pt x="234" y="0"/>
                  </a:moveTo>
                  <a:cubicBezTo>
                    <a:pt x="210" y="25"/>
                    <a:pt x="196" y="48"/>
                    <a:pt x="167" y="67"/>
                  </a:cubicBezTo>
                  <a:cubicBezTo>
                    <a:pt x="144" y="101"/>
                    <a:pt x="131" y="134"/>
                    <a:pt x="109" y="167"/>
                  </a:cubicBezTo>
                  <a:cubicBezTo>
                    <a:pt x="85" y="238"/>
                    <a:pt x="90" y="268"/>
                    <a:pt x="26" y="309"/>
                  </a:cubicBezTo>
                  <a:cubicBezTo>
                    <a:pt x="21" y="324"/>
                    <a:pt x="18" y="359"/>
                    <a:pt x="0" y="35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7" name="Freeform 195"/>
            <p:cNvSpPr>
              <a:spLocks/>
            </p:cNvSpPr>
            <p:nvPr/>
          </p:nvSpPr>
          <p:spPr bwMode="auto">
            <a:xfrm flipH="1">
              <a:off x="5724525" y="3992382"/>
              <a:ext cx="247650" cy="361950"/>
            </a:xfrm>
            <a:custGeom>
              <a:avLst/>
              <a:gdLst>
                <a:gd name="T0" fmla="*/ 330200 w 234"/>
                <a:gd name="T1" fmla="*/ 0 h 359"/>
                <a:gd name="T2" fmla="*/ 235656 w 234"/>
                <a:gd name="T3" fmla="*/ 90067 h 359"/>
                <a:gd name="T4" fmla="*/ 153811 w 234"/>
                <a:gd name="T5" fmla="*/ 224496 h 359"/>
                <a:gd name="T6" fmla="*/ 36689 w 234"/>
                <a:gd name="T7" fmla="*/ 415386 h 359"/>
                <a:gd name="T8" fmla="*/ 0 w 234"/>
                <a:gd name="T9" fmla="*/ 482600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359">
                  <a:moveTo>
                    <a:pt x="234" y="0"/>
                  </a:moveTo>
                  <a:cubicBezTo>
                    <a:pt x="210" y="25"/>
                    <a:pt x="196" y="48"/>
                    <a:pt x="167" y="67"/>
                  </a:cubicBezTo>
                  <a:cubicBezTo>
                    <a:pt x="144" y="101"/>
                    <a:pt x="131" y="134"/>
                    <a:pt x="109" y="167"/>
                  </a:cubicBezTo>
                  <a:cubicBezTo>
                    <a:pt x="85" y="238"/>
                    <a:pt x="90" y="268"/>
                    <a:pt x="26" y="309"/>
                  </a:cubicBezTo>
                  <a:cubicBezTo>
                    <a:pt x="21" y="324"/>
                    <a:pt x="18" y="359"/>
                    <a:pt x="0" y="35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8" name="Freeform 196"/>
            <p:cNvSpPr>
              <a:spLocks/>
            </p:cNvSpPr>
            <p:nvPr/>
          </p:nvSpPr>
          <p:spPr bwMode="auto">
            <a:xfrm flipH="1">
              <a:off x="5668567" y="3992382"/>
              <a:ext cx="154781" cy="361950"/>
            </a:xfrm>
            <a:custGeom>
              <a:avLst/>
              <a:gdLst>
                <a:gd name="T0" fmla="*/ 206375 w 234"/>
                <a:gd name="T1" fmla="*/ 0 h 359"/>
                <a:gd name="T2" fmla="*/ 147285 w 234"/>
                <a:gd name="T3" fmla="*/ 90067 h 359"/>
                <a:gd name="T4" fmla="*/ 96132 w 234"/>
                <a:gd name="T5" fmla="*/ 224496 h 359"/>
                <a:gd name="T6" fmla="*/ 22931 w 234"/>
                <a:gd name="T7" fmla="*/ 415386 h 359"/>
                <a:gd name="T8" fmla="*/ 0 w 234"/>
                <a:gd name="T9" fmla="*/ 482600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359">
                  <a:moveTo>
                    <a:pt x="234" y="0"/>
                  </a:moveTo>
                  <a:cubicBezTo>
                    <a:pt x="210" y="25"/>
                    <a:pt x="196" y="48"/>
                    <a:pt x="167" y="67"/>
                  </a:cubicBezTo>
                  <a:cubicBezTo>
                    <a:pt x="144" y="101"/>
                    <a:pt x="131" y="134"/>
                    <a:pt x="109" y="167"/>
                  </a:cubicBezTo>
                  <a:cubicBezTo>
                    <a:pt x="85" y="238"/>
                    <a:pt x="90" y="268"/>
                    <a:pt x="26" y="309"/>
                  </a:cubicBezTo>
                  <a:cubicBezTo>
                    <a:pt x="21" y="324"/>
                    <a:pt x="18" y="359"/>
                    <a:pt x="0" y="359"/>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9" name="Freeform 197"/>
            <p:cNvSpPr>
              <a:spLocks/>
            </p:cNvSpPr>
            <p:nvPr/>
          </p:nvSpPr>
          <p:spPr bwMode="auto">
            <a:xfrm>
              <a:off x="5279232" y="3941185"/>
              <a:ext cx="241697" cy="385763"/>
            </a:xfrm>
            <a:custGeom>
              <a:avLst/>
              <a:gdLst>
                <a:gd name="T0" fmla="*/ 322263 w 234"/>
                <a:gd name="T1" fmla="*/ 0 h 359"/>
                <a:gd name="T2" fmla="*/ 229991 w 234"/>
                <a:gd name="T3" fmla="*/ 95993 h 359"/>
                <a:gd name="T4" fmla="*/ 150114 w 234"/>
                <a:gd name="T5" fmla="*/ 239266 h 359"/>
                <a:gd name="T6" fmla="*/ 35807 w 234"/>
                <a:gd name="T7" fmla="*/ 442714 h 359"/>
                <a:gd name="T8" fmla="*/ 0 w 234"/>
                <a:gd name="T9" fmla="*/ 514350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359">
                  <a:moveTo>
                    <a:pt x="234" y="0"/>
                  </a:moveTo>
                  <a:cubicBezTo>
                    <a:pt x="210" y="25"/>
                    <a:pt x="196" y="48"/>
                    <a:pt x="167" y="67"/>
                  </a:cubicBezTo>
                  <a:cubicBezTo>
                    <a:pt x="144" y="101"/>
                    <a:pt x="131" y="134"/>
                    <a:pt x="109" y="167"/>
                  </a:cubicBezTo>
                  <a:cubicBezTo>
                    <a:pt x="85" y="238"/>
                    <a:pt x="90" y="268"/>
                    <a:pt x="26" y="309"/>
                  </a:cubicBezTo>
                  <a:cubicBezTo>
                    <a:pt x="21" y="324"/>
                    <a:pt x="18" y="359"/>
                    <a:pt x="0" y="35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0" name="Freeform 198"/>
            <p:cNvSpPr>
              <a:spLocks/>
            </p:cNvSpPr>
            <p:nvPr/>
          </p:nvSpPr>
          <p:spPr bwMode="auto">
            <a:xfrm>
              <a:off x="5378053" y="3992381"/>
              <a:ext cx="241697" cy="386954"/>
            </a:xfrm>
            <a:custGeom>
              <a:avLst/>
              <a:gdLst>
                <a:gd name="T0" fmla="*/ 322262 w 234"/>
                <a:gd name="T1" fmla="*/ 0 h 359"/>
                <a:gd name="T2" fmla="*/ 229990 w 234"/>
                <a:gd name="T3" fmla="*/ 96289 h 359"/>
                <a:gd name="T4" fmla="*/ 150113 w 234"/>
                <a:gd name="T5" fmla="*/ 240005 h 359"/>
                <a:gd name="T6" fmla="*/ 35807 w 234"/>
                <a:gd name="T7" fmla="*/ 444080 h 359"/>
                <a:gd name="T8" fmla="*/ 0 w 234"/>
                <a:gd name="T9" fmla="*/ 515938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359">
                  <a:moveTo>
                    <a:pt x="234" y="0"/>
                  </a:moveTo>
                  <a:cubicBezTo>
                    <a:pt x="210" y="25"/>
                    <a:pt x="196" y="48"/>
                    <a:pt x="167" y="67"/>
                  </a:cubicBezTo>
                  <a:cubicBezTo>
                    <a:pt x="144" y="101"/>
                    <a:pt x="131" y="134"/>
                    <a:pt x="109" y="167"/>
                  </a:cubicBezTo>
                  <a:cubicBezTo>
                    <a:pt x="85" y="238"/>
                    <a:pt x="90" y="268"/>
                    <a:pt x="26" y="309"/>
                  </a:cubicBezTo>
                  <a:cubicBezTo>
                    <a:pt x="21" y="324"/>
                    <a:pt x="18" y="359"/>
                    <a:pt x="0" y="35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1" name="Freeform 199"/>
            <p:cNvSpPr>
              <a:spLocks/>
            </p:cNvSpPr>
            <p:nvPr/>
          </p:nvSpPr>
          <p:spPr bwMode="auto">
            <a:xfrm>
              <a:off x="6020991" y="4044769"/>
              <a:ext cx="247650" cy="360760"/>
            </a:xfrm>
            <a:custGeom>
              <a:avLst/>
              <a:gdLst>
                <a:gd name="T0" fmla="*/ 330200 w 234"/>
                <a:gd name="T1" fmla="*/ 0 h 359"/>
                <a:gd name="T2" fmla="*/ 235656 w 234"/>
                <a:gd name="T3" fmla="*/ 89771 h 359"/>
                <a:gd name="T4" fmla="*/ 153811 w 234"/>
                <a:gd name="T5" fmla="*/ 223758 h 359"/>
                <a:gd name="T6" fmla="*/ 36689 w 234"/>
                <a:gd name="T7" fmla="*/ 414020 h 359"/>
                <a:gd name="T8" fmla="*/ 0 w 234"/>
                <a:gd name="T9" fmla="*/ 481013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359">
                  <a:moveTo>
                    <a:pt x="234" y="0"/>
                  </a:moveTo>
                  <a:cubicBezTo>
                    <a:pt x="210" y="25"/>
                    <a:pt x="196" y="48"/>
                    <a:pt x="167" y="67"/>
                  </a:cubicBezTo>
                  <a:cubicBezTo>
                    <a:pt x="144" y="101"/>
                    <a:pt x="131" y="134"/>
                    <a:pt x="109" y="167"/>
                  </a:cubicBezTo>
                  <a:cubicBezTo>
                    <a:pt x="85" y="238"/>
                    <a:pt x="90" y="268"/>
                    <a:pt x="26" y="309"/>
                  </a:cubicBezTo>
                  <a:cubicBezTo>
                    <a:pt x="21" y="324"/>
                    <a:pt x="18" y="359"/>
                    <a:pt x="0" y="35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2" name="Freeform 200"/>
            <p:cNvSpPr>
              <a:spLocks/>
            </p:cNvSpPr>
            <p:nvPr/>
          </p:nvSpPr>
          <p:spPr bwMode="auto">
            <a:xfrm>
              <a:off x="6121004" y="4095966"/>
              <a:ext cx="240506" cy="385763"/>
            </a:xfrm>
            <a:custGeom>
              <a:avLst/>
              <a:gdLst>
                <a:gd name="T0" fmla="*/ 320675 w 234"/>
                <a:gd name="T1" fmla="*/ 0 h 359"/>
                <a:gd name="T2" fmla="*/ 228858 w 234"/>
                <a:gd name="T3" fmla="*/ 95993 h 359"/>
                <a:gd name="T4" fmla="*/ 149374 w 234"/>
                <a:gd name="T5" fmla="*/ 239266 h 359"/>
                <a:gd name="T6" fmla="*/ 35631 w 234"/>
                <a:gd name="T7" fmla="*/ 442714 h 359"/>
                <a:gd name="T8" fmla="*/ 0 w 234"/>
                <a:gd name="T9" fmla="*/ 514350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359">
                  <a:moveTo>
                    <a:pt x="234" y="0"/>
                  </a:moveTo>
                  <a:cubicBezTo>
                    <a:pt x="210" y="25"/>
                    <a:pt x="196" y="48"/>
                    <a:pt x="167" y="67"/>
                  </a:cubicBezTo>
                  <a:cubicBezTo>
                    <a:pt x="144" y="101"/>
                    <a:pt x="131" y="134"/>
                    <a:pt x="109" y="167"/>
                  </a:cubicBezTo>
                  <a:cubicBezTo>
                    <a:pt x="85" y="238"/>
                    <a:pt x="90" y="268"/>
                    <a:pt x="26" y="309"/>
                  </a:cubicBezTo>
                  <a:cubicBezTo>
                    <a:pt x="21" y="324"/>
                    <a:pt x="18" y="359"/>
                    <a:pt x="0" y="35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3" name="Freeform 201"/>
            <p:cNvSpPr>
              <a:spLocks/>
            </p:cNvSpPr>
            <p:nvPr/>
          </p:nvSpPr>
          <p:spPr bwMode="auto">
            <a:xfrm>
              <a:off x="6615113" y="3889988"/>
              <a:ext cx="390525" cy="567929"/>
            </a:xfrm>
            <a:custGeom>
              <a:avLst/>
              <a:gdLst>
                <a:gd name="T0" fmla="*/ 520700 w 234"/>
                <a:gd name="T1" fmla="*/ 0 h 359"/>
                <a:gd name="T2" fmla="*/ 371611 w 234"/>
                <a:gd name="T3" fmla="*/ 141323 h 359"/>
                <a:gd name="T4" fmla="*/ 242548 w 234"/>
                <a:gd name="T5" fmla="*/ 352253 h 359"/>
                <a:gd name="T6" fmla="*/ 57856 w 234"/>
                <a:gd name="T7" fmla="*/ 651773 h 359"/>
                <a:gd name="T8" fmla="*/ 0 w 234"/>
                <a:gd name="T9" fmla="*/ 757238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359">
                  <a:moveTo>
                    <a:pt x="234" y="0"/>
                  </a:moveTo>
                  <a:cubicBezTo>
                    <a:pt x="210" y="25"/>
                    <a:pt x="196" y="48"/>
                    <a:pt x="167" y="67"/>
                  </a:cubicBezTo>
                  <a:cubicBezTo>
                    <a:pt x="144" y="101"/>
                    <a:pt x="131" y="134"/>
                    <a:pt x="109" y="167"/>
                  </a:cubicBezTo>
                  <a:cubicBezTo>
                    <a:pt x="85" y="238"/>
                    <a:pt x="90" y="268"/>
                    <a:pt x="26" y="309"/>
                  </a:cubicBezTo>
                  <a:cubicBezTo>
                    <a:pt x="21" y="324"/>
                    <a:pt x="18" y="359"/>
                    <a:pt x="0" y="35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7" name="Line 209"/>
            <p:cNvSpPr>
              <a:spLocks noChangeShapeType="1"/>
            </p:cNvSpPr>
            <p:nvPr/>
          </p:nvSpPr>
          <p:spPr bwMode="auto">
            <a:xfrm flipH="1">
              <a:off x="6566297" y="666411"/>
              <a:ext cx="658021" cy="64230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8" name="Line 210"/>
            <p:cNvSpPr>
              <a:spLocks noChangeShapeType="1"/>
            </p:cNvSpPr>
            <p:nvPr/>
          </p:nvSpPr>
          <p:spPr bwMode="auto">
            <a:xfrm flipH="1" flipV="1">
              <a:off x="4514850" y="1596844"/>
              <a:ext cx="742950" cy="228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9" name="Arc 213"/>
            <p:cNvSpPr>
              <a:spLocks/>
            </p:cNvSpPr>
            <p:nvPr/>
          </p:nvSpPr>
          <p:spPr bwMode="auto">
            <a:xfrm>
              <a:off x="4883944" y="3553041"/>
              <a:ext cx="2468166" cy="956072"/>
            </a:xfrm>
            <a:custGeom>
              <a:avLst/>
              <a:gdLst>
                <a:gd name="T0" fmla="*/ 2563993 w 21129"/>
                <a:gd name="T1" fmla="*/ 0 h 13984"/>
                <a:gd name="T2" fmla="*/ 3290888 w 21129"/>
                <a:gd name="T3" fmla="*/ 865824 h 13984"/>
                <a:gd name="T4" fmla="*/ 0 w 21129"/>
                <a:gd name="T5" fmla="*/ 1274762 h 13984"/>
                <a:gd name="T6" fmla="*/ 0 60000 65536"/>
                <a:gd name="T7" fmla="*/ 0 60000 65536"/>
                <a:gd name="T8" fmla="*/ 0 60000 65536"/>
              </a:gdLst>
              <a:ahLst/>
              <a:cxnLst>
                <a:cxn ang="T6">
                  <a:pos x="T0" y="T1"/>
                </a:cxn>
                <a:cxn ang="T7">
                  <a:pos x="T2" y="T3"/>
                </a:cxn>
                <a:cxn ang="T8">
                  <a:pos x="T4" y="T5"/>
                </a:cxn>
              </a:cxnLst>
              <a:rect l="0" t="0" r="r" b="b"/>
              <a:pathLst>
                <a:path w="21129" h="13984" fill="none" extrusionOk="0">
                  <a:moveTo>
                    <a:pt x="16462" y="-1"/>
                  </a:moveTo>
                  <a:cubicBezTo>
                    <a:pt x="18781" y="2729"/>
                    <a:pt x="20385" y="5993"/>
                    <a:pt x="21129" y="9497"/>
                  </a:cubicBezTo>
                </a:path>
                <a:path w="21129" h="13984" stroke="0" extrusionOk="0">
                  <a:moveTo>
                    <a:pt x="16462" y="-1"/>
                  </a:moveTo>
                  <a:cubicBezTo>
                    <a:pt x="18781" y="2729"/>
                    <a:pt x="20385" y="5993"/>
                    <a:pt x="21129" y="9497"/>
                  </a:cubicBezTo>
                  <a:lnTo>
                    <a:pt x="0" y="13984"/>
                  </a:lnTo>
                  <a:lnTo>
                    <a:pt x="16462" y="-1"/>
                  </a:lnTo>
                  <a:close/>
                </a:path>
              </a:pathLst>
            </a:custGeom>
            <a:noFill/>
            <a:ln w="3810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11310" name="Group 267"/>
            <p:cNvGrpSpPr>
              <a:grpSpLocks/>
            </p:cNvGrpSpPr>
            <p:nvPr/>
          </p:nvGrpSpPr>
          <p:grpSpPr bwMode="auto">
            <a:xfrm rot="-207794">
              <a:off x="4389366" y="4154048"/>
              <a:ext cx="3281363" cy="826294"/>
              <a:chOff x="528" y="2448"/>
              <a:chExt cx="2756" cy="694"/>
            </a:xfrm>
          </p:grpSpPr>
          <p:sp>
            <p:nvSpPr>
              <p:cNvPr id="11332" name="Text Box 159"/>
              <p:cNvSpPr txBox="1">
                <a:spLocks noChangeArrowheads="1"/>
              </p:cNvSpPr>
              <p:nvPr/>
            </p:nvSpPr>
            <p:spPr bwMode="auto">
              <a:xfrm rot="207794">
                <a:off x="1175" y="2634"/>
                <a:ext cx="1373"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700" dirty="0" err="1">
                    <a:latin typeface="Times New Roman" panose="02020603050405020304" pitchFamily="18" charset="0"/>
                  </a:rPr>
                  <a:t>Ruột</a:t>
                </a:r>
                <a:r>
                  <a:rPr lang="en-US" altLang="en-US" sz="2700" dirty="0">
                    <a:latin typeface="Times New Roman" panose="02020603050405020304" pitchFamily="18" charset="0"/>
                  </a:rPr>
                  <a:t> non</a:t>
                </a:r>
              </a:p>
            </p:txBody>
          </p:sp>
          <p:grpSp>
            <p:nvGrpSpPr>
              <p:cNvPr id="11333" name="Group 266"/>
              <p:cNvGrpSpPr>
                <a:grpSpLocks/>
              </p:cNvGrpSpPr>
              <p:nvPr/>
            </p:nvGrpSpPr>
            <p:grpSpPr bwMode="auto">
              <a:xfrm>
                <a:off x="528" y="2448"/>
                <a:ext cx="2756" cy="694"/>
                <a:chOff x="2632" y="3336"/>
                <a:chExt cx="2756" cy="694"/>
              </a:xfrm>
            </p:grpSpPr>
            <p:grpSp>
              <p:nvGrpSpPr>
                <p:cNvPr id="11334" name="Group 265"/>
                <p:cNvGrpSpPr>
                  <a:grpSpLocks/>
                </p:cNvGrpSpPr>
                <p:nvPr/>
              </p:nvGrpSpPr>
              <p:grpSpPr bwMode="auto">
                <a:xfrm>
                  <a:off x="2632" y="3336"/>
                  <a:ext cx="2756" cy="694"/>
                  <a:chOff x="2632" y="3336"/>
                  <a:chExt cx="2756" cy="694"/>
                </a:xfrm>
              </p:grpSpPr>
              <p:sp>
                <p:nvSpPr>
                  <p:cNvPr id="11336" name="Oval 141"/>
                  <p:cNvSpPr>
                    <a:spLocks noChangeArrowheads="1"/>
                  </p:cNvSpPr>
                  <p:nvPr/>
                </p:nvSpPr>
                <p:spPr bwMode="auto">
                  <a:xfrm rot="736207">
                    <a:off x="4848" y="3488"/>
                    <a:ext cx="540" cy="520"/>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350"/>
                  </a:p>
                </p:txBody>
              </p:sp>
              <p:sp>
                <p:nvSpPr>
                  <p:cNvPr id="11337" name="Freeform 153"/>
                  <p:cNvSpPr>
                    <a:spLocks/>
                  </p:cNvSpPr>
                  <p:nvPr/>
                </p:nvSpPr>
                <p:spPr bwMode="auto">
                  <a:xfrm>
                    <a:off x="2809" y="3856"/>
                    <a:ext cx="2452" cy="174"/>
                  </a:xfrm>
                  <a:custGeom>
                    <a:avLst/>
                    <a:gdLst>
                      <a:gd name="T0" fmla="*/ 0 w 2592"/>
                      <a:gd name="T1" fmla="*/ 0 h 238"/>
                      <a:gd name="T2" fmla="*/ 797 w 2592"/>
                      <a:gd name="T3" fmla="*/ 94 h 238"/>
                      <a:gd name="T4" fmla="*/ 1232 w 2592"/>
                      <a:gd name="T5" fmla="*/ 137 h 238"/>
                      <a:gd name="T6" fmla="*/ 1682 w 2592"/>
                      <a:gd name="T7" fmla="*/ 174 h 238"/>
                      <a:gd name="T8" fmla="*/ 1990 w 2592"/>
                      <a:gd name="T9" fmla="*/ 174 h 238"/>
                      <a:gd name="T10" fmla="*/ 2452 w 2592"/>
                      <a:gd name="T11" fmla="*/ 14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92" h="238">
                        <a:moveTo>
                          <a:pt x="0" y="0"/>
                        </a:moveTo>
                        <a:lnTo>
                          <a:pt x="843" y="129"/>
                        </a:lnTo>
                        <a:lnTo>
                          <a:pt x="1302" y="188"/>
                        </a:lnTo>
                        <a:lnTo>
                          <a:pt x="1778" y="238"/>
                        </a:lnTo>
                        <a:lnTo>
                          <a:pt x="2104" y="238"/>
                        </a:lnTo>
                        <a:lnTo>
                          <a:pt x="2592" y="192"/>
                        </a:lnTo>
                      </a:path>
                    </a:pathLst>
                  </a:custGeom>
                  <a:noFill/>
                  <a:ln w="762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38" name="Oval 216"/>
                  <p:cNvSpPr>
                    <a:spLocks noChangeArrowheads="1"/>
                  </p:cNvSpPr>
                  <p:nvPr/>
                </p:nvSpPr>
                <p:spPr bwMode="auto">
                  <a:xfrm rot="736207">
                    <a:off x="2632" y="3336"/>
                    <a:ext cx="499" cy="521"/>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350"/>
                  </a:p>
                </p:txBody>
              </p:sp>
            </p:grpSp>
            <p:sp>
              <p:nvSpPr>
                <p:cNvPr id="11335" name="Freeform 217"/>
                <p:cNvSpPr>
                  <a:spLocks/>
                </p:cNvSpPr>
                <p:nvPr/>
              </p:nvSpPr>
              <p:spPr bwMode="auto">
                <a:xfrm>
                  <a:off x="2975" y="3336"/>
                  <a:ext cx="2245" cy="215"/>
                </a:xfrm>
                <a:custGeom>
                  <a:avLst/>
                  <a:gdLst>
                    <a:gd name="T0" fmla="*/ 0 w 2592"/>
                    <a:gd name="T1" fmla="*/ 0 h 238"/>
                    <a:gd name="T2" fmla="*/ 730 w 2592"/>
                    <a:gd name="T3" fmla="*/ 117 h 238"/>
                    <a:gd name="T4" fmla="*/ 1128 w 2592"/>
                    <a:gd name="T5" fmla="*/ 170 h 238"/>
                    <a:gd name="T6" fmla="*/ 1540 w 2592"/>
                    <a:gd name="T7" fmla="*/ 215 h 238"/>
                    <a:gd name="T8" fmla="*/ 1822 w 2592"/>
                    <a:gd name="T9" fmla="*/ 215 h 238"/>
                    <a:gd name="T10" fmla="*/ 2245 w 2592"/>
                    <a:gd name="T11" fmla="*/ 173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92" h="238">
                      <a:moveTo>
                        <a:pt x="0" y="0"/>
                      </a:moveTo>
                      <a:lnTo>
                        <a:pt x="843" y="129"/>
                      </a:lnTo>
                      <a:lnTo>
                        <a:pt x="1302" y="188"/>
                      </a:lnTo>
                      <a:lnTo>
                        <a:pt x="1778" y="238"/>
                      </a:lnTo>
                      <a:lnTo>
                        <a:pt x="2104" y="238"/>
                      </a:lnTo>
                      <a:lnTo>
                        <a:pt x="2592" y="192"/>
                      </a:lnTo>
                    </a:path>
                  </a:pathLst>
                </a:custGeom>
                <a:noFill/>
                <a:ln w="762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sp>
          <p:nvSpPr>
            <p:cNvPr id="11311" name="Freeform 218"/>
            <p:cNvSpPr>
              <a:spLocks/>
            </p:cNvSpPr>
            <p:nvPr/>
          </p:nvSpPr>
          <p:spPr bwMode="auto">
            <a:xfrm>
              <a:off x="4833938" y="3735207"/>
              <a:ext cx="508397" cy="475060"/>
            </a:xfrm>
            <a:custGeom>
              <a:avLst/>
              <a:gdLst>
                <a:gd name="T0" fmla="*/ 677863 w 234"/>
                <a:gd name="T1" fmla="*/ 0 h 359"/>
                <a:gd name="T2" fmla="*/ 483774 w 234"/>
                <a:gd name="T3" fmla="*/ 118214 h 359"/>
                <a:gd name="T4" fmla="*/ 315757 w 234"/>
                <a:gd name="T5" fmla="*/ 294652 h 359"/>
                <a:gd name="T6" fmla="*/ 75318 w 234"/>
                <a:gd name="T7" fmla="*/ 545194 h 359"/>
                <a:gd name="T8" fmla="*/ 0 w 234"/>
                <a:gd name="T9" fmla="*/ 633413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359">
                  <a:moveTo>
                    <a:pt x="234" y="0"/>
                  </a:moveTo>
                  <a:cubicBezTo>
                    <a:pt x="210" y="25"/>
                    <a:pt x="196" y="48"/>
                    <a:pt x="167" y="67"/>
                  </a:cubicBezTo>
                  <a:cubicBezTo>
                    <a:pt x="144" y="101"/>
                    <a:pt x="131" y="134"/>
                    <a:pt x="109" y="167"/>
                  </a:cubicBezTo>
                  <a:cubicBezTo>
                    <a:pt x="85" y="238"/>
                    <a:pt x="90" y="268"/>
                    <a:pt x="26" y="309"/>
                  </a:cubicBezTo>
                  <a:cubicBezTo>
                    <a:pt x="21" y="324"/>
                    <a:pt x="18" y="359"/>
                    <a:pt x="0" y="359"/>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59" name="Freeform 219"/>
            <p:cNvSpPr>
              <a:spLocks/>
            </p:cNvSpPr>
            <p:nvPr/>
          </p:nvSpPr>
          <p:spPr bwMode="auto">
            <a:xfrm flipH="1">
              <a:off x="5668567" y="3992382"/>
              <a:ext cx="154781" cy="361950"/>
            </a:xfrm>
            <a:custGeom>
              <a:avLst/>
              <a:gdLst>
                <a:gd name="T0" fmla="*/ 206375 w 234"/>
                <a:gd name="T1" fmla="*/ 0 h 359"/>
                <a:gd name="T2" fmla="*/ 147285 w 234"/>
                <a:gd name="T3" fmla="*/ 90067 h 359"/>
                <a:gd name="T4" fmla="*/ 96132 w 234"/>
                <a:gd name="T5" fmla="*/ 224496 h 359"/>
                <a:gd name="T6" fmla="*/ 22931 w 234"/>
                <a:gd name="T7" fmla="*/ 415386 h 359"/>
                <a:gd name="T8" fmla="*/ 0 w 234"/>
                <a:gd name="T9" fmla="*/ 482600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359">
                  <a:moveTo>
                    <a:pt x="234" y="0"/>
                  </a:moveTo>
                  <a:cubicBezTo>
                    <a:pt x="210" y="25"/>
                    <a:pt x="196" y="48"/>
                    <a:pt x="167" y="67"/>
                  </a:cubicBezTo>
                  <a:cubicBezTo>
                    <a:pt x="144" y="101"/>
                    <a:pt x="131" y="134"/>
                    <a:pt x="109" y="167"/>
                  </a:cubicBezTo>
                  <a:cubicBezTo>
                    <a:pt x="85" y="238"/>
                    <a:pt x="90" y="268"/>
                    <a:pt x="26" y="309"/>
                  </a:cubicBezTo>
                  <a:cubicBezTo>
                    <a:pt x="21" y="324"/>
                    <a:pt x="18" y="359"/>
                    <a:pt x="0" y="359"/>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13" name="Freeform 229"/>
            <p:cNvSpPr>
              <a:spLocks/>
            </p:cNvSpPr>
            <p:nvPr/>
          </p:nvSpPr>
          <p:spPr bwMode="auto">
            <a:xfrm rot="3135123">
              <a:off x="6953250" y="3018451"/>
              <a:ext cx="463153" cy="346472"/>
            </a:xfrm>
            <a:custGeom>
              <a:avLst/>
              <a:gdLst>
                <a:gd name="T0" fmla="*/ 617537 w 501"/>
                <a:gd name="T1" fmla="*/ 461962 h 776"/>
                <a:gd name="T2" fmla="*/ 565767 w 501"/>
                <a:gd name="T3" fmla="*/ 387548 h 776"/>
                <a:gd name="T4" fmla="*/ 483183 w 501"/>
                <a:gd name="T5" fmla="*/ 293489 h 776"/>
                <a:gd name="T6" fmla="*/ 380876 w 501"/>
                <a:gd name="T7" fmla="*/ 203597 h 776"/>
                <a:gd name="T8" fmla="*/ 257615 w 501"/>
                <a:gd name="T9" fmla="*/ 119062 h 776"/>
                <a:gd name="T10" fmla="*/ 0 w 501"/>
                <a:gd name="T11" fmla="*/ 0 h 7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776">
                  <a:moveTo>
                    <a:pt x="501" y="776"/>
                  </a:moveTo>
                  <a:lnTo>
                    <a:pt x="459" y="651"/>
                  </a:lnTo>
                  <a:lnTo>
                    <a:pt x="392" y="493"/>
                  </a:lnTo>
                  <a:lnTo>
                    <a:pt x="309" y="342"/>
                  </a:lnTo>
                  <a:lnTo>
                    <a:pt x="209" y="200"/>
                  </a:lnTo>
                  <a:lnTo>
                    <a:pt x="0" y="0"/>
                  </a:lnTo>
                </a:path>
              </a:pathLst>
            </a:custGeom>
            <a:noFill/>
            <a:ln w="127000" cmpd="sng">
              <a:solidFill>
                <a:srgbClr val="CC33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71" name="Line 231"/>
            <p:cNvSpPr>
              <a:spLocks noChangeShapeType="1"/>
            </p:cNvSpPr>
            <p:nvPr/>
          </p:nvSpPr>
          <p:spPr bwMode="auto">
            <a:xfrm flipV="1">
              <a:off x="6318648" y="3889988"/>
              <a:ext cx="197644" cy="205979"/>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73" name="Line 233"/>
            <p:cNvSpPr>
              <a:spLocks noChangeShapeType="1"/>
            </p:cNvSpPr>
            <p:nvPr/>
          </p:nvSpPr>
          <p:spPr bwMode="auto">
            <a:xfrm flipV="1">
              <a:off x="6812756" y="2702936"/>
              <a:ext cx="100013" cy="773906"/>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75" name="Line 235"/>
            <p:cNvSpPr>
              <a:spLocks noChangeShapeType="1"/>
            </p:cNvSpPr>
            <p:nvPr/>
          </p:nvSpPr>
          <p:spPr bwMode="auto">
            <a:xfrm flipH="1" flipV="1">
              <a:off x="6713935" y="1825444"/>
              <a:ext cx="148828" cy="567929"/>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76" name="Line 236"/>
            <p:cNvSpPr>
              <a:spLocks noChangeShapeType="1"/>
            </p:cNvSpPr>
            <p:nvPr/>
          </p:nvSpPr>
          <p:spPr bwMode="auto">
            <a:xfrm flipH="1" flipV="1">
              <a:off x="7083171" y="3749807"/>
              <a:ext cx="148828" cy="258365"/>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81" name="Line 241"/>
            <p:cNvSpPr>
              <a:spLocks noChangeShapeType="1"/>
            </p:cNvSpPr>
            <p:nvPr/>
          </p:nvSpPr>
          <p:spPr bwMode="auto">
            <a:xfrm flipV="1">
              <a:off x="5153982" y="3642569"/>
              <a:ext cx="197644" cy="309563"/>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91" name="Line 251"/>
            <p:cNvSpPr>
              <a:spLocks noChangeShapeType="1"/>
            </p:cNvSpPr>
            <p:nvPr/>
          </p:nvSpPr>
          <p:spPr bwMode="auto">
            <a:xfrm flipH="1" flipV="1">
              <a:off x="5130404" y="2548154"/>
              <a:ext cx="198834" cy="411956"/>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94" name="Line 254"/>
            <p:cNvSpPr>
              <a:spLocks noChangeShapeType="1"/>
            </p:cNvSpPr>
            <p:nvPr/>
          </p:nvSpPr>
          <p:spPr bwMode="auto">
            <a:xfrm flipH="1" flipV="1">
              <a:off x="4397778" y="1938785"/>
              <a:ext cx="222647" cy="207169"/>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496" name="Line 256"/>
            <p:cNvSpPr>
              <a:spLocks noChangeShapeType="1"/>
            </p:cNvSpPr>
            <p:nvPr/>
          </p:nvSpPr>
          <p:spPr bwMode="auto">
            <a:xfrm flipV="1">
              <a:off x="4537473" y="1153932"/>
              <a:ext cx="296465" cy="258366"/>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29" name="Line 257"/>
            <p:cNvSpPr>
              <a:spLocks noChangeShapeType="1"/>
            </p:cNvSpPr>
            <p:nvPr/>
          </p:nvSpPr>
          <p:spPr bwMode="auto">
            <a:xfrm flipH="1" flipV="1">
              <a:off x="5562824" y="3377324"/>
              <a:ext cx="98822" cy="309563"/>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502" name="Line 262"/>
            <p:cNvSpPr>
              <a:spLocks noChangeShapeType="1"/>
            </p:cNvSpPr>
            <p:nvPr/>
          </p:nvSpPr>
          <p:spPr bwMode="auto">
            <a:xfrm flipH="1" flipV="1">
              <a:off x="5774531" y="689588"/>
              <a:ext cx="544116" cy="516731"/>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 name="Rectangle 2">
              <a:extLst>
                <a:ext uri="{FF2B5EF4-FFF2-40B4-BE49-F238E27FC236}">
                  <a16:creationId xmlns:a16="http://schemas.microsoft.com/office/drawing/2014/main" id="{8D71D31F-EBCA-4F43-B2EC-9AC2D5DEBB22}"/>
                </a:ext>
              </a:extLst>
            </p:cNvPr>
            <p:cNvSpPr/>
            <p:nvPr/>
          </p:nvSpPr>
          <p:spPr>
            <a:xfrm>
              <a:off x="7359228" y="154338"/>
              <a:ext cx="1415335" cy="1015663"/>
            </a:xfrm>
            <a:prstGeom prst="rect">
              <a:avLst/>
            </a:prstGeom>
            <a:solidFill>
              <a:schemeClr val="bg1"/>
            </a:solidFill>
            <a:ln>
              <a:solidFill>
                <a:schemeClr val="tx1"/>
              </a:solidFill>
            </a:ln>
            <a:effectLst/>
          </p:spPr>
          <p:txBody>
            <a:bodyPr>
              <a:spAutoFit/>
            </a:bodyPr>
            <a:lstStyle/>
            <a:p>
              <a:pPr>
                <a:spcBef>
                  <a:spcPct val="50000"/>
                </a:spcBef>
              </a:pPr>
              <a:r>
                <a:rPr lang="en-US" altLang="en-US" sz="1500" dirty="0" err="1">
                  <a:latin typeface="Times New Roman" panose="02020603050405020304" pitchFamily="18" charset="0"/>
                  <a:cs typeface="Arial" panose="020B0604020202020204" pitchFamily="34" charset="0"/>
                </a:rPr>
                <a:t>Các</a:t>
              </a:r>
              <a:r>
                <a:rPr lang="en-US" altLang="en-US" sz="1500" dirty="0">
                  <a:latin typeface="Times New Roman" panose="02020603050405020304" pitchFamily="18" charset="0"/>
                  <a:cs typeface="Arial" panose="020B0604020202020204" pitchFamily="34" charset="0"/>
                </a:rPr>
                <a:t> vitamin tan </a:t>
              </a:r>
              <a:r>
                <a:rPr lang="en-US" altLang="en-US" sz="1500" dirty="0" err="1">
                  <a:latin typeface="Times New Roman" panose="02020603050405020304" pitchFamily="18" charset="0"/>
                  <a:cs typeface="Arial" panose="020B0604020202020204" pitchFamily="34" charset="0"/>
                </a:rPr>
                <a:t>trong</a:t>
              </a:r>
              <a:r>
                <a:rPr lang="en-US" altLang="en-US" sz="1500" dirty="0">
                  <a:latin typeface="Times New Roman" panose="02020603050405020304" pitchFamily="18" charset="0"/>
                  <a:cs typeface="Arial" panose="020B0604020202020204" pitchFamily="34" charset="0"/>
                </a:rPr>
                <a:t> </a:t>
              </a:r>
              <a:r>
                <a:rPr lang="en-US" altLang="en-US" sz="1500" dirty="0" err="1">
                  <a:latin typeface="Times New Roman" panose="02020603050405020304" pitchFamily="18" charset="0"/>
                  <a:cs typeface="Arial" panose="020B0604020202020204" pitchFamily="34" charset="0"/>
                </a:rPr>
                <a:t>dầu</a:t>
              </a:r>
              <a:r>
                <a:rPr lang="en-US" altLang="en-US" sz="1500" dirty="0">
                  <a:latin typeface="Times New Roman" panose="02020603050405020304" pitchFamily="18" charset="0"/>
                  <a:cs typeface="Arial" panose="020B0604020202020204" pitchFamily="34" charset="0"/>
                </a:rPr>
                <a:t> </a:t>
              </a:r>
              <a:r>
                <a:rPr lang="en-US" altLang="en-US" sz="1500" dirty="0" err="1">
                  <a:latin typeface="Times New Roman" panose="02020603050405020304" pitchFamily="18" charset="0"/>
                  <a:cs typeface="Arial" panose="020B0604020202020204" pitchFamily="34" charset="0"/>
                </a:rPr>
                <a:t>và</a:t>
              </a:r>
              <a:r>
                <a:rPr lang="en-US" altLang="en-US" sz="1500" dirty="0">
                  <a:latin typeface="Times New Roman" panose="02020603050405020304" pitchFamily="18" charset="0"/>
                  <a:cs typeface="Arial" panose="020B0604020202020204" pitchFamily="34" charset="0"/>
                </a:rPr>
                <a:t> 70%lipit </a:t>
              </a:r>
              <a:r>
                <a:rPr lang="en-US" altLang="en-US" sz="1500" dirty="0" err="1">
                  <a:latin typeface="Times New Roman" panose="02020603050405020304" pitchFamily="18" charset="0"/>
                  <a:cs typeface="Arial" panose="020B0604020202020204" pitchFamily="34" charset="0"/>
                </a:rPr>
                <a:t>theo</a:t>
              </a:r>
              <a:r>
                <a:rPr lang="en-US" altLang="en-US" sz="1500" dirty="0">
                  <a:latin typeface="Times New Roman" panose="02020603050405020304" pitchFamily="18" charset="0"/>
                  <a:cs typeface="Arial" panose="020B0604020202020204" pitchFamily="34" charset="0"/>
                </a:rPr>
                <a:t> con </a:t>
              </a:r>
              <a:r>
                <a:rPr lang="en-US" altLang="en-US" sz="1500" dirty="0" err="1">
                  <a:latin typeface="Times New Roman" panose="02020603050405020304" pitchFamily="18" charset="0"/>
                  <a:cs typeface="Arial" panose="020B0604020202020204" pitchFamily="34" charset="0"/>
                </a:rPr>
                <a:t>đường</a:t>
              </a:r>
              <a:r>
                <a:rPr lang="en-US" altLang="en-US" sz="1500" dirty="0">
                  <a:latin typeface="Times New Roman" panose="02020603050405020304" pitchFamily="18" charset="0"/>
                  <a:cs typeface="Arial" panose="020B0604020202020204" pitchFamily="34" charset="0"/>
                </a:rPr>
                <a:t> </a:t>
              </a:r>
              <a:r>
                <a:rPr lang="en-US" altLang="en-US" sz="1500" dirty="0" err="1">
                  <a:latin typeface="Times New Roman" panose="02020603050405020304" pitchFamily="18" charset="0"/>
                  <a:cs typeface="Arial" panose="020B0604020202020204" pitchFamily="34" charset="0"/>
                </a:rPr>
                <a:t>này</a:t>
              </a:r>
              <a:endParaRPr lang="en-US" altLang="en-US" sz="1500" dirty="0">
                <a:latin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3676268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4AD580-0918-454F-B3E7-54E258026B24}"/>
              </a:ext>
            </a:extLst>
          </p:cNvPr>
          <p:cNvGrpSpPr/>
          <p:nvPr/>
        </p:nvGrpSpPr>
        <p:grpSpPr>
          <a:xfrm>
            <a:off x="856174" y="293641"/>
            <a:ext cx="8122172" cy="4849859"/>
            <a:chOff x="1143000" y="33617"/>
            <a:chExt cx="7309884" cy="4364831"/>
          </a:xfrm>
        </p:grpSpPr>
        <p:sp>
          <p:nvSpPr>
            <p:cNvPr id="4098" name="Oval 2"/>
            <p:cNvSpPr>
              <a:spLocks noChangeArrowheads="1"/>
            </p:cNvSpPr>
            <p:nvPr/>
          </p:nvSpPr>
          <p:spPr bwMode="auto">
            <a:xfrm>
              <a:off x="5079206" y="4098410"/>
              <a:ext cx="82154" cy="8215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pic>
          <p:nvPicPr>
            <p:cNvPr id="4099" name="Picture 3" descr="con duong"/>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143000" y="33617"/>
              <a:ext cx="6858000" cy="436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Oval 4"/>
            <p:cNvSpPr>
              <a:spLocks noChangeArrowheads="1"/>
            </p:cNvSpPr>
            <p:nvPr/>
          </p:nvSpPr>
          <p:spPr bwMode="auto">
            <a:xfrm>
              <a:off x="4791075" y="3938866"/>
              <a:ext cx="82154" cy="8215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sp>
          <p:nvSpPr>
            <p:cNvPr id="125957" name="Oval 5"/>
            <p:cNvSpPr>
              <a:spLocks noChangeArrowheads="1"/>
            </p:cNvSpPr>
            <p:nvPr/>
          </p:nvSpPr>
          <p:spPr bwMode="auto">
            <a:xfrm>
              <a:off x="5715000" y="4034116"/>
              <a:ext cx="82154" cy="82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sp>
          <p:nvSpPr>
            <p:cNvPr id="4102" name="Oval 6"/>
            <p:cNvSpPr>
              <a:spLocks noChangeArrowheads="1"/>
            </p:cNvSpPr>
            <p:nvPr/>
          </p:nvSpPr>
          <p:spPr bwMode="auto">
            <a:xfrm>
              <a:off x="5064919" y="4098410"/>
              <a:ext cx="82154" cy="82154"/>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sp>
          <p:nvSpPr>
            <p:cNvPr id="125959" name="Oval 7"/>
            <p:cNvSpPr>
              <a:spLocks noChangeArrowheads="1"/>
            </p:cNvSpPr>
            <p:nvPr/>
          </p:nvSpPr>
          <p:spPr bwMode="auto">
            <a:xfrm>
              <a:off x="5372100" y="3919816"/>
              <a:ext cx="82154" cy="8215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sp>
          <p:nvSpPr>
            <p:cNvPr id="125960" name="Oval 8"/>
            <p:cNvSpPr>
              <a:spLocks noChangeArrowheads="1"/>
            </p:cNvSpPr>
            <p:nvPr/>
          </p:nvSpPr>
          <p:spPr bwMode="auto">
            <a:xfrm>
              <a:off x="5715000" y="3919816"/>
              <a:ext cx="82154" cy="8215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sp>
          <p:nvSpPr>
            <p:cNvPr id="125961" name="Oval 9"/>
            <p:cNvSpPr>
              <a:spLocks noChangeArrowheads="1"/>
            </p:cNvSpPr>
            <p:nvPr/>
          </p:nvSpPr>
          <p:spPr bwMode="auto">
            <a:xfrm>
              <a:off x="6286500" y="3824566"/>
              <a:ext cx="82154" cy="82154"/>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sp>
          <p:nvSpPr>
            <p:cNvPr id="125962" name="Oval 10"/>
            <p:cNvSpPr>
              <a:spLocks noChangeArrowheads="1"/>
            </p:cNvSpPr>
            <p:nvPr/>
          </p:nvSpPr>
          <p:spPr bwMode="auto">
            <a:xfrm>
              <a:off x="5295900" y="4091266"/>
              <a:ext cx="82154" cy="82154"/>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sp>
          <p:nvSpPr>
            <p:cNvPr id="4107" name="Oval 11"/>
            <p:cNvSpPr>
              <a:spLocks noChangeArrowheads="1"/>
            </p:cNvSpPr>
            <p:nvPr/>
          </p:nvSpPr>
          <p:spPr bwMode="auto">
            <a:xfrm>
              <a:off x="5072062" y="4105553"/>
              <a:ext cx="82154" cy="82154"/>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sp>
          <p:nvSpPr>
            <p:cNvPr id="125964" name="Oval 12"/>
            <p:cNvSpPr>
              <a:spLocks noChangeArrowheads="1"/>
            </p:cNvSpPr>
            <p:nvPr/>
          </p:nvSpPr>
          <p:spPr bwMode="auto">
            <a:xfrm>
              <a:off x="5086350" y="4091266"/>
              <a:ext cx="82154" cy="82154"/>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sp>
          <p:nvSpPr>
            <p:cNvPr id="125966" name="Oval 14"/>
            <p:cNvSpPr>
              <a:spLocks noChangeArrowheads="1"/>
            </p:cNvSpPr>
            <p:nvPr/>
          </p:nvSpPr>
          <p:spPr bwMode="auto">
            <a:xfrm>
              <a:off x="5114925" y="3805516"/>
              <a:ext cx="82154" cy="82154"/>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sp>
          <p:nvSpPr>
            <p:cNvPr id="4111" name="Text Box 15"/>
            <p:cNvSpPr txBox="1">
              <a:spLocks noChangeArrowheads="1"/>
            </p:cNvSpPr>
            <p:nvPr/>
          </p:nvSpPr>
          <p:spPr bwMode="auto">
            <a:xfrm>
              <a:off x="6241256" y="2671169"/>
              <a:ext cx="2059783" cy="3970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150000"/>
                </a:lnSpc>
                <a:spcBef>
                  <a:spcPct val="50000"/>
                </a:spcBef>
              </a:pPr>
              <a:r>
                <a:rPr lang="en-US" sz="1500" b="0" dirty="0" err="1">
                  <a:cs typeface="Times New Roman" panose="02020603050405020304" pitchFamily="18" charset="0"/>
                </a:rPr>
                <a:t>Mạch</a:t>
              </a:r>
              <a:r>
                <a:rPr lang="en-US" sz="1500" b="0" dirty="0">
                  <a:cs typeface="Times New Roman" panose="02020603050405020304" pitchFamily="18" charset="0"/>
                </a:rPr>
                <a:t> </a:t>
              </a:r>
              <a:r>
                <a:rPr lang="en-US" sz="1500" b="0" dirty="0" err="1">
                  <a:cs typeface="Times New Roman" panose="02020603050405020304" pitchFamily="18" charset="0"/>
                </a:rPr>
                <a:t>bạch</a:t>
              </a:r>
              <a:r>
                <a:rPr lang="en-US" sz="1500" b="0" dirty="0">
                  <a:cs typeface="Times New Roman" panose="02020603050405020304" pitchFamily="18" charset="0"/>
                </a:rPr>
                <a:t> </a:t>
              </a:r>
              <a:r>
                <a:rPr lang="en-US" sz="1500" b="0" dirty="0" err="1">
                  <a:cs typeface="Times New Roman" panose="02020603050405020304" pitchFamily="18" charset="0"/>
                </a:rPr>
                <a:t>huyết</a:t>
              </a:r>
              <a:endParaRPr lang="en-US" sz="1500" b="0" dirty="0">
                <a:cs typeface="Times New Roman" panose="02020603050405020304" pitchFamily="18" charset="0"/>
              </a:endParaRPr>
            </a:p>
          </p:txBody>
        </p:sp>
        <p:sp>
          <p:nvSpPr>
            <p:cNvPr id="4112" name="Line 16"/>
            <p:cNvSpPr>
              <a:spLocks noChangeShapeType="1"/>
            </p:cNvSpPr>
            <p:nvPr/>
          </p:nvSpPr>
          <p:spPr bwMode="auto">
            <a:xfrm flipH="1">
              <a:off x="3943350" y="1783835"/>
              <a:ext cx="400050" cy="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latin typeface="Times New Roman" panose="02020603050405020304" pitchFamily="18" charset="0"/>
                <a:cs typeface="Times New Roman" panose="02020603050405020304" pitchFamily="18" charset="0"/>
              </a:endParaRPr>
            </a:p>
          </p:txBody>
        </p:sp>
        <p:sp>
          <p:nvSpPr>
            <p:cNvPr id="4113" name="Line 17"/>
            <p:cNvSpPr>
              <a:spLocks noChangeShapeType="1"/>
            </p:cNvSpPr>
            <p:nvPr/>
          </p:nvSpPr>
          <p:spPr bwMode="auto">
            <a:xfrm flipH="1">
              <a:off x="5029200" y="3405466"/>
              <a:ext cx="114300" cy="0"/>
            </a:xfrm>
            <a:prstGeom prst="line">
              <a:avLst/>
            </a:prstGeom>
            <a:noFill/>
            <a:ln w="28575">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latin typeface="Times New Roman" panose="02020603050405020304" pitchFamily="18" charset="0"/>
                <a:cs typeface="Times New Roman" panose="02020603050405020304" pitchFamily="18" charset="0"/>
              </a:endParaRPr>
            </a:p>
          </p:txBody>
        </p:sp>
        <p:sp>
          <p:nvSpPr>
            <p:cNvPr id="4114" name="Line 18"/>
            <p:cNvSpPr>
              <a:spLocks noChangeShapeType="1"/>
            </p:cNvSpPr>
            <p:nvPr/>
          </p:nvSpPr>
          <p:spPr bwMode="auto">
            <a:xfrm flipH="1">
              <a:off x="6069806" y="2869685"/>
              <a:ext cx="171450" cy="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latin typeface="Times New Roman" panose="02020603050405020304" pitchFamily="18" charset="0"/>
                <a:cs typeface="Times New Roman" panose="02020603050405020304" pitchFamily="18" charset="0"/>
              </a:endParaRPr>
            </a:p>
          </p:txBody>
        </p:sp>
        <p:sp>
          <p:nvSpPr>
            <p:cNvPr id="4115" name="Line 19"/>
            <p:cNvSpPr>
              <a:spLocks noChangeShapeType="1"/>
            </p:cNvSpPr>
            <p:nvPr/>
          </p:nvSpPr>
          <p:spPr bwMode="auto">
            <a:xfrm flipH="1">
              <a:off x="4664869" y="1279010"/>
              <a:ext cx="171450" cy="5715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latin typeface="Times New Roman" panose="02020603050405020304" pitchFamily="18" charset="0"/>
                <a:cs typeface="Times New Roman" panose="02020603050405020304" pitchFamily="18" charset="0"/>
              </a:endParaRPr>
            </a:p>
          </p:txBody>
        </p:sp>
        <p:sp>
          <p:nvSpPr>
            <p:cNvPr id="4116" name="Line 20"/>
            <p:cNvSpPr>
              <a:spLocks noChangeShapeType="1"/>
            </p:cNvSpPr>
            <p:nvPr/>
          </p:nvSpPr>
          <p:spPr bwMode="auto">
            <a:xfrm flipH="1" flipV="1">
              <a:off x="4972050" y="319366"/>
              <a:ext cx="228600" cy="17145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latin typeface="Times New Roman" panose="02020603050405020304" pitchFamily="18" charset="0"/>
                <a:cs typeface="Times New Roman" panose="02020603050405020304" pitchFamily="18" charset="0"/>
              </a:endParaRPr>
            </a:p>
          </p:txBody>
        </p:sp>
        <p:sp>
          <p:nvSpPr>
            <p:cNvPr id="4117" name="Line 21"/>
            <p:cNvSpPr>
              <a:spLocks noChangeShapeType="1"/>
            </p:cNvSpPr>
            <p:nvPr/>
          </p:nvSpPr>
          <p:spPr bwMode="auto">
            <a:xfrm flipH="1">
              <a:off x="6572250" y="3919816"/>
              <a:ext cx="228600" cy="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latin typeface="Times New Roman" panose="02020603050405020304" pitchFamily="18" charset="0"/>
                <a:cs typeface="Times New Roman" panose="02020603050405020304" pitchFamily="18" charset="0"/>
              </a:endParaRPr>
            </a:p>
          </p:txBody>
        </p:sp>
        <p:sp>
          <p:nvSpPr>
            <p:cNvPr id="4118" name="Rectangle 22"/>
            <p:cNvSpPr>
              <a:spLocks noChangeArrowheads="1"/>
            </p:cNvSpPr>
            <p:nvPr/>
          </p:nvSpPr>
          <p:spPr bwMode="auto">
            <a:xfrm rot="-1860000">
              <a:off x="4597004" y="2400578"/>
              <a:ext cx="180975" cy="795338"/>
            </a:xfrm>
            <a:prstGeom prst="rect">
              <a:avLst/>
            </a:prstGeom>
            <a:solidFill>
              <a:srgbClr val="B4341A">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pPr>
              <a:endParaRPr lang="en-US" sz="1350">
                <a:cs typeface="Times New Roman" panose="02020603050405020304" pitchFamily="18" charset="0"/>
              </a:endParaRPr>
            </a:p>
          </p:txBody>
        </p:sp>
        <p:sp>
          <p:nvSpPr>
            <p:cNvPr id="4119" name="Rectangle 23"/>
            <p:cNvSpPr>
              <a:spLocks noChangeArrowheads="1"/>
            </p:cNvSpPr>
            <p:nvPr/>
          </p:nvSpPr>
          <p:spPr bwMode="auto">
            <a:xfrm>
              <a:off x="1143000" y="319366"/>
              <a:ext cx="2171700" cy="148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150000"/>
                </a:lnSpc>
              </a:pPr>
              <a:endParaRPr lang="en-US" sz="1800">
                <a:cs typeface="Times New Roman" panose="02020603050405020304" pitchFamily="18" charset="0"/>
              </a:endParaRPr>
            </a:p>
          </p:txBody>
        </p:sp>
        <p:sp>
          <p:nvSpPr>
            <p:cNvPr id="125977" name="Line 25"/>
            <p:cNvSpPr>
              <a:spLocks noChangeShapeType="1"/>
            </p:cNvSpPr>
            <p:nvPr/>
          </p:nvSpPr>
          <p:spPr bwMode="auto">
            <a:xfrm flipV="1">
              <a:off x="3771900" y="3634066"/>
              <a:ext cx="120015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latin typeface="Times New Roman" panose="02020603050405020304" pitchFamily="18" charset="0"/>
                <a:cs typeface="Times New Roman" panose="02020603050405020304" pitchFamily="18" charset="0"/>
              </a:endParaRPr>
            </a:p>
          </p:txBody>
        </p:sp>
        <p:sp>
          <p:nvSpPr>
            <p:cNvPr id="125978" name="Text Box 26"/>
            <p:cNvSpPr txBox="1">
              <a:spLocks noChangeArrowheads="1"/>
            </p:cNvSpPr>
            <p:nvPr/>
          </p:nvSpPr>
          <p:spPr bwMode="auto">
            <a:xfrm>
              <a:off x="6115050" y="1671916"/>
              <a:ext cx="2337834" cy="3970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spcBef>
                  <a:spcPct val="20000"/>
                </a:spcBef>
              </a:pPr>
              <a:r>
                <a:rPr lang="en-US" sz="1500" dirty="0">
                  <a:cs typeface="Times New Roman" panose="02020603050405020304" pitchFamily="18" charset="0"/>
                </a:rPr>
                <a:t>ĐƯỜNG BẠCH HUYẾT</a:t>
              </a:r>
            </a:p>
          </p:txBody>
        </p:sp>
        <p:sp>
          <p:nvSpPr>
            <p:cNvPr id="125979" name="Line 27"/>
            <p:cNvSpPr>
              <a:spLocks noChangeShapeType="1"/>
            </p:cNvSpPr>
            <p:nvPr/>
          </p:nvSpPr>
          <p:spPr bwMode="auto">
            <a:xfrm flipH="1" flipV="1">
              <a:off x="5805487" y="1847809"/>
              <a:ext cx="309563" cy="5715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latin typeface="Times New Roman" panose="02020603050405020304" pitchFamily="18" charset="0"/>
                <a:cs typeface="Times New Roman" panose="02020603050405020304" pitchFamily="18" charset="0"/>
              </a:endParaRPr>
            </a:p>
          </p:txBody>
        </p:sp>
        <p:sp>
          <p:nvSpPr>
            <p:cNvPr id="125980" name="Text Box 28"/>
            <p:cNvSpPr txBox="1">
              <a:spLocks noChangeArrowheads="1"/>
            </p:cNvSpPr>
            <p:nvPr/>
          </p:nvSpPr>
          <p:spPr bwMode="auto">
            <a:xfrm>
              <a:off x="1657350" y="3427534"/>
              <a:ext cx="2114550" cy="3970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150000"/>
                </a:lnSpc>
                <a:spcBef>
                  <a:spcPct val="50000"/>
                </a:spcBef>
              </a:pPr>
              <a:r>
                <a:rPr lang="en-US" sz="1500" dirty="0">
                  <a:cs typeface="Times New Roman" panose="02020603050405020304" pitchFamily="18" charset="0"/>
                </a:rPr>
                <a:t>ĐƯỜNG MÁU</a:t>
              </a:r>
            </a:p>
          </p:txBody>
        </p:sp>
        <p:sp>
          <p:nvSpPr>
            <p:cNvPr id="4124" name="Line 31"/>
            <p:cNvSpPr>
              <a:spLocks noChangeShapeType="1"/>
            </p:cNvSpPr>
            <p:nvPr/>
          </p:nvSpPr>
          <p:spPr bwMode="auto">
            <a:xfrm flipH="1">
              <a:off x="5029200" y="2341047"/>
              <a:ext cx="171450" cy="1714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latin typeface="Times New Roman" panose="02020603050405020304" pitchFamily="18" charset="0"/>
                <a:cs typeface="Times New Roman" panose="02020603050405020304" pitchFamily="18" charset="0"/>
              </a:endParaRPr>
            </a:p>
          </p:txBody>
        </p:sp>
      </p:grpSp>
      <p:sp>
        <p:nvSpPr>
          <p:cNvPr id="30" name="AutoShape 10">
            <a:extLst>
              <a:ext uri="{FF2B5EF4-FFF2-40B4-BE49-F238E27FC236}">
                <a16:creationId xmlns:a16="http://schemas.microsoft.com/office/drawing/2014/main" id="{71BD53BB-0134-4C4A-8665-91DAE14CE2ED}"/>
              </a:ext>
            </a:extLst>
          </p:cNvPr>
          <p:cNvSpPr>
            <a:spLocks noChangeArrowheads="1"/>
          </p:cNvSpPr>
          <p:nvPr/>
        </p:nvSpPr>
        <p:spPr bwMode="auto">
          <a:xfrm>
            <a:off x="145256" y="240046"/>
            <a:ext cx="3320350" cy="2132884"/>
          </a:xfrm>
          <a:prstGeom prst="cloudCallout">
            <a:avLst>
              <a:gd name="adj1" fmla="val 64704"/>
              <a:gd name="adj2" fmla="val 55250"/>
            </a:avLst>
          </a:prstGeom>
          <a:solidFill>
            <a:schemeClr val="bg1"/>
          </a:solidFill>
          <a:ln w="28575">
            <a:solidFill>
              <a:srgbClr val="00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sz="2000" dirty="0" err="1">
                <a:latin typeface="Times New Roman"/>
              </a:rPr>
              <a:t>Mô</a:t>
            </a:r>
            <a:r>
              <a:rPr lang="en-US" sz="2000" dirty="0">
                <a:latin typeface="Times New Roman"/>
              </a:rPr>
              <a:t> </a:t>
            </a:r>
            <a:r>
              <a:rPr lang="en-US" sz="2000" dirty="0" err="1">
                <a:latin typeface="Times New Roman"/>
              </a:rPr>
              <a:t>phỏng</a:t>
            </a:r>
            <a:r>
              <a:rPr lang="en-US" sz="2000" dirty="0">
                <a:latin typeface="Times New Roman"/>
              </a:rPr>
              <a:t> </a:t>
            </a:r>
            <a:r>
              <a:rPr lang="en-US" sz="2000" dirty="0" err="1">
                <a:latin typeface="Times New Roman"/>
              </a:rPr>
              <a:t>các</a:t>
            </a:r>
            <a:r>
              <a:rPr lang="en-US" sz="2000" dirty="0">
                <a:latin typeface="Times New Roman"/>
              </a:rPr>
              <a:t> con </a:t>
            </a:r>
            <a:r>
              <a:rPr lang="en-US" sz="2000" dirty="0" err="1">
                <a:latin typeface="Times New Roman"/>
              </a:rPr>
              <a:t>đường</a:t>
            </a:r>
            <a:r>
              <a:rPr lang="en-US" sz="2000" dirty="0">
                <a:latin typeface="Times New Roman"/>
              </a:rPr>
              <a:t> </a:t>
            </a:r>
            <a:r>
              <a:rPr lang="en-US" sz="2000" dirty="0" err="1">
                <a:latin typeface="Times New Roman"/>
              </a:rPr>
              <a:t>hấp</a:t>
            </a:r>
            <a:r>
              <a:rPr lang="en-US" sz="2000" dirty="0">
                <a:latin typeface="Times New Roman"/>
              </a:rPr>
              <a:t> </a:t>
            </a:r>
            <a:r>
              <a:rPr lang="en-US" sz="2000" dirty="0" err="1">
                <a:latin typeface="Times New Roman"/>
              </a:rPr>
              <a:t>thụ</a:t>
            </a:r>
            <a:r>
              <a:rPr lang="en-US" sz="2000" dirty="0">
                <a:latin typeface="Times New Roman"/>
              </a:rPr>
              <a:t> </a:t>
            </a:r>
            <a:r>
              <a:rPr lang="en-US" sz="2000" dirty="0" err="1">
                <a:latin typeface="Times New Roman"/>
              </a:rPr>
              <a:t>và</a:t>
            </a:r>
            <a:r>
              <a:rPr lang="en-US" sz="2000" dirty="0">
                <a:latin typeface="Times New Roman"/>
              </a:rPr>
              <a:t> </a:t>
            </a:r>
            <a:r>
              <a:rPr lang="en-US" sz="2000" dirty="0" err="1">
                <a:latin typeface="Times New Roman"/>
              </a:rPr>
              <a:t>vận</a:t>
            </a:r>
            <a:r>
              <a:rPr lang="en-US" sz="2000" dirty="0">
                <a:latin typeface="Times New Roman"/>
              </a:rPr>
              <a:t> </a:t>
            </a:r>
            <a:r>
              <a:rPr lang="en-US" sz="2000" dirty="0" err="1">
                <a:latin typeface="Times New Roman"/>
              </a:rPr>
              <a:t>chuyển</a:t>
            </a:r>
            <a:r>
              <a:rPr lang="en-US" sz="2000" dirty="0">
                <a:latin typeface="Times New Roman"/>
              </a:rPr>
              <a:t> </a:t>
            </a:r>
            <a:r>
              <a:rPr lang="en-US" sz="2000" dirty="0" err="1">
                <a:latin typeface="Times New Roman"/>
              </a:rPr>
              <a:t>các</a:t>
            </a:r>
            <a:r>
              <a:rPr lang="en-US" sz="2000" dirty="0">
                <a:latin typeface="Times New Roman"/>
              </a:rPr>
              <a:t> </a:t>
            </a:r>
            <a:r>
              <a:rPr lang="en-US" sz="2000" dirty="0" err="1">
                <a:latin typeface="Times New Roman"/>
              </a:rPr>
              <a:t>chất</a:t>
            </a:r>
            <a:r>
              <a:rPr lang="en-US" sz="2000" dirty="0">
                <a:latin typeface="Times New Roman"/>
              </a:rPr>
              <a:t> </a:t>
            </a:r>
            <a:r>
              <a:rPr lang="en-US" sz="2000" dirty="0" err="1">
                <a:latin typeface="Times New Roman"/>
              </a:rPr>
              <a:t>dinh</a:t>
            </a:r>
            <a:r>
              <a:rPr lang="en-US" sz="2000" dirty="0">
                <a:latin typeface="Times New Roman"/>
              </a:rPr>
              <a:t> </a:t>
            </a:r>
            <a:r>
              <a:rPr lang="en-US" sz="2000" dirty="0" err="1">
                <a:latin typeface="Times New Roman"/>
              </a:rPr>
              <a:t>dưỡng</a:t>
            </a:r>
            <a:endParaRPr lang="vi-VN" sz="2000" dirty="0">
              <a:latin typeface="Times New Roman"/>
            </a:endParaRPr>
          </a:p>
          <a:p>
            <a:pPr algn="ctr">
              <a:spcBef>
                <a:spcPct val="0"/>
              </a:spcBef>
              <a:buFontTx/>
              <a:buNone/>
            </a:pPr>
            <a:endParaRPr lang="en-US" sz="2000" b="1" dirty="0">
              <a:solidFill>
                <a:srgbClr val="990099"/>
              </a:solidFill>
              <a:latin typeface="Times New Roman" panose="02020603050405020304" pitchFamily="18" charset="0"/>
            </a:endParaRPr>
          </a:p>
          <a:p>
            <a:pPr algn="ctr">
              <a:spcBef>
                <a:spcPct val="0"/>
              </a:spcBef>
              <a:buFontTx/>
              <a:buNone/>
            </a:pPr>
            <a:endParaRPr lang="vi-VN" sz="2000" b="1" dirty="0">
              <a:solidFill>
                <a:srgbClr val="990099"/>
              </a:solidFill>
              <a:latin typeface="Times New Roman" panose="02020603050405020304" pitchFamily="18" charset="0"/>
            </a:endParaRPr>
          </a:p>
          <a:p>
            <a:pPr algn="ctr">
              <a:spcBef>
                <a:spcPct val="0"/>
              </a:spcBef>
              <a:buFontTx/>
              <a:buNone/>
            </a:pPr>
            <a:endParaRPr lang="en-US" sz="2000" b="1" dirty="0">
              <a:solidFill>
                <a:srgbClr val="990099"/>
              </a:solidFill>
              <a:latin typeface="Times New Roman" panose="02020603050405020304" pitchFamily="18" charset="0"/>
            </a:endParaRPr>
          </a:p>
          <a:p>
            <a:pPr algn="ctr">
              <a:spcBef>
                <a:spcPct val="0"/>
              </a:spcBef>
              <a:buFontTx/>
              <a:buNone/>
            </a:pPr>
            <a:r>
              <a:rPr lang="en-US" sz="2000" b="1" dirty="0">
                <a:solidFill>
                  <a:srgbClr val="990099"/>
                </a:solidFill>
                <a:latin typeface="Times New Roman" panose="02020603050405020304" pitchFamily="18" charset="0"/>
              </a:rPr>
              <a:t> </a:t>
            </a:r>
          </a:p>
        </p:txBody>
      </p:sp>
    </p:spTree>
    <p:extLst>
      <p:ext uri="{BB962C8B-B14F-4D97-AF65-F5344CB8AC3E}">
        <p14:creationId xmlns:p14="http://schemas.microsoft.com/office/powerpoint/2010/main" val="41353918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to="" calcmode="lin" valueType="num">
                                      <p:cBhvr>
                                        <p:cTn id="7" dur="1" fill="hold"/>
                                        <p:tgtEl>
                                          <p:spTgt spid="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C8745AB-3F19-4AF2-9B02-4DB837735C3D}"/>
              </a:ext>
            </a:extLst>
          </p:cNvPr>
          <p:cNvSpPr txBox="1">
            <a:spLocks/>
          </p:cNvSpPr>
          <p:nvPr/>
        </p:nvSpPr>
        <p:spPr>
          <a:xfrm>
            <a:off x="220621" y="746942"/>
            <a:ext cx="8814547" cy="365024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hấp thụ các chất dinh dưỡng diễn ra chủ yếu ở ruột non.</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lang="en-US" sz="2400" baseline="0">
                <a:solidFill>
                  <a:prstClr val="black"/>
                </a:solidFill>
                <a:latin typeface="Times New Roman" panose="02020603050405020304" pitchFamily="18" charset="0"/>
                <a:cs typeface="Times New Roman" panose="02020603050405020304" pitchFamily="18" charset="0"/>
              </a:rPr>
              <a:t>Các</a:t>
            </a:r>
            <a:r>
              <a:rPr lang="en-US" sz="2400">
                <a:solidFill>
                  <a:prstClr val="black"/>
                </a:solidFill>
                <a:latin typeface="Times New Roman" panose="02020603050405020304" pitchFamily="18" charset="0"/>
                <a:cs typeface="Times New Roman" panose="02020603050405020304" pitchFamily="18" charset="0"/>
              </a:rPr>
              <a:t> chất được hấp thụ tuy đi theo 2 con..………………(đường, acid béo, glycerin, acid amin, các vitamin tan trong nước, muối khoáng, nước) và………………… (lipid, các vitamin A, D, E, K) nhưng cuối cùng vẫn được hòa chung và phân phối đến các tế bào cơ thể.</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Gan tham gia………………..………các</a:t>
            </a:r>
            <a:r>
              <a:rPr kumimoji="0" lang="en-US" sz="24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chất dinh dưỡng trong máu được ổn định, tiết dịch mật tiêu hóa lipid, đồng thời ……..…………….có hại cho cơ thể.</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92DBC9BC-5512-41EF-AC5F-AA311BA8175B}"/>
              </a:ext>
            </a:extLst>
          </p:cNvPr>
          <p:cNvSpPr/>
          <p:nvPr/>
        </p:nvSpPr>
        <p:spPr>
          <a:xfrm>
            <a:off x="5606307" y="1192278"/>
            <a:ext cx="1803023" cy="3765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a:solidFill>
                  <a:srgbClr val="FF0000"/>
                </a:solidFill>
                <a:latin typeface="Times New Roman" pitchFamily="18" charset="0"/>
                <a:cs typeface="Times New Roman" pitchFamily="18" charset="0"/>
              </a:rPr>
              <a:t>Đường máu</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0" name="Rectangle 9">
            <a:extLst>
              <a:ext uri="{FF2B5EF4-FFF2-40B4-BE49-F238E27FC236}">
                <a16:creationId xmlns:a16="http://schemas.microsoft.com/office/drawing/2014/main" id="{9E9A65FF-DF7A-4A44-A63F-72C2B1E63001}"/>
              </a:ext>
            </a:extLst>
          </p:cNvPr>
          <p:cNvSpPr/>
          <p:nvPr/>
        </p:nvSpPr>
        <p:spPr>
          <a:xfrm>
            <a:off x="3007663" y="1961521"/>
            <a:ext cx="1752596" cy="3765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Bạch huyết</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2" name="Rectangle 11">
            <a:extLst>
              <a:ext uri="{FF2B5EF4-FFF2-40B4-BE49-F238E27FC236}">
                <a16:creationId xmlns:a16="http://schemas.microsoft.com/office/drawing/2014/main" id="{6107F9CB-B02D-467A-A78D-19C529CE66B8}"/>
              </a:ext>
            </a:extLst>
          </p:cNvPr>
          <p:cNvSpPr/>
          <p:nvPr/>
        </p:nvSpPr>
        <p:spPr>
          <a:xfrm>
            <a:off x="2395825" y="3102034"/>
            <a:ext cx="2626658" cy="3765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a:solidFill>
                  <a:srgbClr val="FF0000"/>
                </a:solidFill>
                <a:latin typeface="Times New Roman" pitchFamily="18" charset="0"/>
                <a:cs typeface="Times New Roman" pitchFamily="18" charset="0"/>
              </a:rPr>
              <a:t>Điều hòa nồng độ</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3" name="Rectangle 12">
            <a:extLst>
              <a:ext uri="{FF2B5EF4-FFF2-40B4-BE49-F238E27FC236}">
                <a16:creationId xmlns:a16="http://schemas.microsoft.com/office/drawing/2014/main" id="{5806FD0C-9A6E-4A37-B00F-45F45A89C962}"/>
              </a:ext>
            </a:extLst>
          </p:cNvPr>
          <p:cNvSpPr/>
          <p:nvPr/>
        </p:nvSpPr>
        <p:spPr>
          <a:xfrm>
            <a:off x="802352" y="3884067"/>
            <a:ext cx="1967755" cy="3765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Khử các</a:t>
            </a:r>
            <a:r>
              <a:rPr kumimoji="0" lang="en-US" sz="2400" b="1" i="0" u="none" strike="noStrike" kern="1200" cap="none" spc="0" normalizeH="0" noProof="0">
                <a:ln>
                  <a:noFill/>
                </a:ln>
                <a:solidFill>
                  <a:srgbClr val="FF0000"/>
                </a:solidFill>
                <a:effectLst/>
                <a:uLnTx/>
                <a:uFillTx/>
                <a:latin typeface="Times New Roman" pitchFamily="18" charset="0"/>
                <a:ea typeface="+mn-ea"/>
                <a:cs typeface="Times New Roman" pitchFamily="18" charset="0"/>
              </a:rPr>
              <a:t> chất</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9" name="Rectangle 8">
            <a:extLst>
              <a:ext uri="{FF2B5EF4-FFF2-40B4-BE49-F238E27FC236}">
                <a16:creationId xmlns:a16="http://schemas.microsoft.com/office/drawing/2014/main" id="{4B48F78B-C0AB-6343-9B3C-C9F6C7E12899}"/>
              </a:ext>
            </a:extLst>
          </p:cNvPr>
          <p:cNvSpPr/>
          <p:nvPr/>
        </p:nvSpPr>
        <p:spPr>
          <a:xfrm>
            <a:off x="23123" y="-1473"/>
            <a:ext cx="9120877" cy="3429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CON ĐƯỜNG VẬN CHUYỂN, HẤP THỤ CÁC CHẤT VÀ VAI TRÒ CỦA GAN</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945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linds(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animBg="1"/>
      <p:bldP spid="10" grpId="0" animBg="1"/>
      <p:bldP spid="12" grpId="0" animBg="1"/>
      <p:bldP spid="13" grpId="0" animBg="1"/>
    </p:bldLst>
  </p:timing>
</p:sld>
</file>

<file path=ppt/theme/theme1.xml><?xml version="1.0" encoding="utf-8"?>
<a:theme xmlns:a="http://schemas.openxmlformats.org/drawingml/2006/main" name="2_Generic 5-19">
  <a:themeElements>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fontScheme name="Generic 5-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30000"/>
          </a:spcBef>
          <a:spcAft>
            <a:spcPct val="0"/>
          </a:spcAft>
          <a:buClr>
            <a:schemeClr val="accent1"/>
          </a:buClr>
          <a:buSzTx/>
          <a:buFont typeface="Webdings" pitchFamily="18" charset="2"/>
          <a:buChar char=""/>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30000"/>
          </a:spcBef>
          <a:spcAft>
            <a:spcPct val="0"/>
          </a:spcAft>
          <a:buClr>
            <a:schemeClr val="accent1"/>
          </a:buClr>
          <a:buSzTx/>
          <a:buFont typeface="Webdings" pitchFamily="18" charset="2"/>
          <a:buChar char=""/>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Generic 5-19">
  <a:themeElements>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fontScheme name="Generic 5-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30000"/>
          </a:spcBef>
          <a:spcAft>
            <a:spcPct val="0"/>
          </a:spcAft>
          <a:buClr>
            <a:schemeClr val="accent1"/>
          </a:buClr>
          <a:buSzTx/>
          <a:buFont typeface="Webdings" pitchFamily="18" charset="2"/>
          <a:buChar char=""/>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30000"/>
          </a:spcBef>
          <a:spcAft>
            <a:spcPct val="0"/>
          </a:spcAft>
          <a:buClr>
            <a:schemeClr val="accent1"/>
          </a:buClr>
          <a:buSzTx/>
          <a:buFont typeface="Webdings" pitchFamily="18" charset="2"/>
          <a:buChar char=""/>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E19CA983CF054F8D4B5203A54BEAC4" ma:contentTypeVersion="" ma:contentTypeDescription="Create a new document." ma:contentTypeScope="" ma:versionID="55d96890870010999a2e9836e24ecaa4">
  <xsd:schema xmlns:xsd="http://www.w3.org/2001/XMLSchema" xmlns:xs="http://www.w3.org/2001/XMLSchema" xmlns:p="http://schemas.microsoft.com/office/2006/metadata/properties" xmlns:ns2="74eb62ee-d4c5-4b0f-9ff8-83aa104e5da1" xmlns:ns3="05a9a787-e099-4de5-93d0-8decda4a0e4b" targetNamespace="http://schemas.microsoft.com/office/2006/metadata/properties" ma:root="true" ma:fieldsID="46f5d9ef7f9d750dd45cd5a8d4cdaf9c" ns2:_="" ns3:_="">
    <xsd:import namespace="74eb62ee-d4c5-4b0f-9ff8-83aa104e5da1"/>
    <xsd:import namespace="05a9a787-e099-4de5-93d0-8decda4a0e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eb62ee-d4c5-4b0f-9ff8-83aa104e5d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a9a787-e099-4de5-93d0-8decda4a0e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ACD608-8BCA-4685-BFF5-F7C52065FCA1}">
  <ds:schemaRefs>
    <ds:schemaRef ds:uri="http://schemas.microsoft.com/sharepoint/v3/contenttype/forms"/>
  </ds:schemaRefs>
</ds:datastoreItem>
</file>

<file path=customXml/itemProps2.xml><?xml version="1.0" encoding="utf-8"?>
<ds:datastoreItem xmlns:ds="http://schemas.openxmlformats.org/officeDocument/2006/customXml" ds:itemID="{B3310386-2D8D-4CF1-A8D9-43BE9A9C504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70B18FF-FF48-4942-AF76-0BAD26A92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eb62ee-d4c5-4b0f-9ff8-83aa104e5da1"/>
    <ds:schemaRef ds:uri="05a9a787-e099-4de5-93d0-8decda4a0e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2545</TotalTime>
  <Words>689</Words>
  <Application>Microsoft Macintosh PowerPoint</Application>
  <PresentationFormat>On-screen Show (16:9)</PresentationFormat>
  <Paragraphs>99</Paragraphs>
  <Slides>15</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.VnTime</vt:lpstr>
      <vt:lpstr>Arial</vt:lpstr>
      <vt:lpstr>Arial Black</vt:lpstr>
      <vt:lpstr>Calibri</vt:lpstr>
      <vt:lpstr>Calibri Light</vt:lpstr>
      <vt:lpstr>Courier New</vt:lpstr>
      <vt:lpstr>Times New Roman</vt:lpstr>
      <vt:lpstr>Webdings</vt:lpstr>
      <vt:lpstr>Wingdings</vt:lpstr>
      <vt:lpstr>2_Generic 5-19</vt:lpstr>
      <vt:lpstr>3_Generic 5-19</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PHOTOBANK 2015-2016</dc:title>
  <dc:creator>IMAC</dc:creator>
  <cp:lastModifiedBy>Thao, Tran Thuy Thach</cp:lastModifiedBy>
  <cp:revision>184</cp:revision>
  <cp:lastPrinted>2020-08-07T04:18:28Z</cp:lastPrinted>
  <dcterms:created xsi:type="dcterms:W3CDTF">2015-09-10T03:58:25Z</dcterms:created>
  <dcterms:modified xsi:type="dcterms:W3CDTF">2021-08-30T00:53:06Z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0x010100CBE19CA983CF054F8D4B5203A54BEAC4</vt:lpwstr>
  </property>
</Properties>
</file>